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tags/tag1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tags/tag13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5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17" r:id="rId1"/>
  </p:sldMasterIdLst>
  <p:notesMasterIdLst>
    <p:notesMasterId r:id="rId27"/>
  </p:notesMasterIdLst>
  <p:handoutMasterIdLst>
    <p:handoutMasterId r:id="rId28"/>
  </p:handoutMasterIdLst>
  <p:sldIdLst>
    <p:sldId id="4582" r:id="rId2"/>
    <p:sldId id="4614" r:id="rId3"/>
    <p:sldId id="4615" r:id="rId4"/>
    <p:sldId id="4642" r:id="rId5"/>
    <p:sldId id="4624" r:id="rId6"/>
    <p:sldId id="4628" r:id="rId7"/>
    <p:sldId id="4632" r:id="rId8"/>
    <p:sldId id="4616" r:id="rId9"/>
    <p:sldId id="4636" r:id="rId10"/>
    <p:sldId id="4638" r:id="rId11"/>
    <p:sldId id="4619" r:id="rId12"/>
    <p:sldId id="4621" r:id="rId13"/>
    <p:sldId id="4622" r:id="rId14"/>
    <p:sldId id="4617" r:id="rId15"/>
    <p:sldId id="4635" r:id="rId16"/>
    <p:sldId id="4637" r:id="rId17"/>
    <p:sldId id="4639" r:id="rId18"/>
    <p:sldId id="4627" r:id="rId19"/>
    <p:sldId id="4630" r:id="rId20"/>
    <p:sldId id="4618" r:id="rId21"/>
    <p:sldId id="4640" r:id="rId22"/>
    <p:sldId id="4641" r:id="rId23"/>
    <p:sldId id="4620" r:id="rId24"/>
    <p:sldId id="4629" r:id="rId25"/>
    <p:sldId id="4613" r:id="rId26"/>
  </p:sldIdLst>
  <p:sldSz cx="12858750" cy="7232650"/>
  <p:notesSz cx="6858000" cy="9144000"/>
  <p:custDataLst>
    <p:tags r:id="rId2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8879"/>
    <a:srgbClr val="EFC015"/>
    <a:srgbClr val="3A1689"/>
    <a:srgbClr val="B790CB"/>
    <a:srgbClr val="CA8F45"/>
    <a:srgbClr val="BFBFBF"/>
    <a:srgbClr val="FFFFFF"/>
    <a:srgbClr val="363636"/>
    <a:srgbClr val="00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83" autoAdjust="0"/>
    <p:restoredTop sz="95394" autoAdjust="0"/>
  </p:normalViewPr>
  <p:slideViewPr>
    <p:cSldViewPr>
      <p:cViewPr varScale="1">
        <p:scale>
          <a:sx n="87" d="100"/>
          <a:sy n="87" d="100"/>
        </p:scale>
        <p:origin x="540" y="9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3209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29941088748993"/>
          <c:y val="3.8630148300262013E-2"/>
          <c:w val="0.80892898018146053"/>
          <c:h val="0.66295128203466225"/>
        </c:manualLayout>
      </c:layout>
      <c:bar3DChart>
        <c:barDir val="col"/>
        <c:grouping val="percentStacked"/>
        <c:varyColors val="0"/>
        <c:ser>
          <c:idx val="0"/>
          <c:order val="0"/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4"/>
              </a:solidFill>
            </c:spPr>
          </c:dPt>
          <c:val>
            <c:numRef>
              <c:f>Sheet1!$B$2:$B$5</c:f>
              <c:numCache>
                <c:formatCode>0%</c:formatCode>
                <c:ptCount val="4"/>
                <c:pt idx="0">
                  <c:v>2</c:v>
                </c:pt>
                <c:pt idx="1">
                  <c:v>2.5</c:v>
                </c:pt>
                <c:pt idx="2">
                  <c:v>3.5</c:v>
                </c:pt>
                <c:pt idx="3">
                  <c:v>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ser>
          <c:idx val="1"/>
          <c:order val="1"/>
          <c:spPr>
            <a:solidFill>
              <a:srgbClr val="237DB9">
                <a:alpha val="58039"/>
              </a:srgbClr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chemeClr val="accent2">
                  <a:alpha val="58039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3">
                  <a:alpha val="58039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4">
                  <a:alpha val="58039"/>
                </a:schemeClr>
              </a:solidFill>
            </c:spPr>
          </c:dPt>
          <c:val>
            <c:numRef>
              <c:f>Sheet1!$C$2:$C$5</c:f>
              <c:numCache>
                <c:formatCode>0%</c:formatCode>
                <c:ptCount val="4"/>
                <c:pt idx="0">
                  <c:v>2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1"/>
        <c:gapDepth val="405"/>
        <c:shape val="box"/>
        <c:axId val="-289547552"/>
        <c:axId val="-289562784"/>
        <c:axId val="0"/>
      </c:bar3DChart>
      <c:catAx>
        <c:axId val="-289547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289562784"/>
        <c:crosses val="autoZero"/>
        <c:auto val="1"/>
        <c:lblAlgn val="ctr"/>
        <c:lblOffset val="100"/>
        <c:noMultiLvlLbl val="0"/>
      </c:catAx>
      <c:valAx>
        <c:axId val="-289562784"/>
        <c:scaling>
          <c:orientation val="minMax"/>
        </c:scaling>
        <c:delete val="0"/>
        <c:axPos val="l"/>
        <c:majorGridlines>
          <c:spPr>
            <a:ln>
              <a:solidFill>
                <a:schemeClr val="tx1">
                  <a:lumMod val="25000"/>
                  <a:lumOff val="75000"/>
                </a:schemeClr>
              </a:solidFill>
            </a:ln>
          </c:spPr>
        </c:majorGridlines>
        <c:numFmt formatCode="0%" sourceLinked="1"/>
        <c:majorTickMark val="out"/>
        <c:minorTickMark val="none"/>
        <c:tickLblPos val="nextTo"/>
        <c:crossAx val="-2895475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>
          <a:solidFill>
            <a:schemeClr val="tx1">
              <a:lumMod val="50000"/>
              <a:lumOff val="50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2019/8/21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2019/8/21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2742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3410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47037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4813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684213" fontAlgn="base">
              <a:spcBef>
                <a:spcPct val="0"/>
              </a:spcBef>
              <a:spcAft>
                <a:spcPct val="0"/>
              </a:spcAft>
            </a:pPr>
            <a:fld id="{CC93303C-3497-4F76-9803-500ECC048CCA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defTabSz="684213"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311764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74816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4849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5012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53376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79658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45174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22901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3974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30820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02242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44062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05084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62908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29512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98534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16414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6294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97125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51062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6513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5105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2019/8/21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547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 userDrawn="1"/>
        </p:nvSpPr>
        <p:spPr>
          <a:xfrm>
            <a:off x="126537" y="159941"/>
            <a:ext cx="12529392" cy="6984776"/>
          </a:xfrm>
          <a:prstGeom prst="roundRect">
            <a:avLst>
              <a:gd name="adj" fmla="val 4061"/>
            </a:avLst>
          </a:prstGeom>
          <a:solidFill>
            <a:schemeClr val="bg1">
              <a:alpha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72381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2019/8/21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9326647" y="6784677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395740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7606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8666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858749" cy="7232650"/>
          </a:xfrm>
          <a:prstGeom prst="rect">
            <a:avLst/>
          </a:prstGeom>
          <a:blipFill dpi="0" rotWithShape="1">
            <a:blip r:embed="rId7" cstate="screen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2019/8/21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246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40" r:id="rId3"/>
    <p:sldLayoutId id="2147483726" r:id="rId4"/>
    <p:sldLayoutId id="2147483727" r:id="rId5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49" cy="7232650"/>
          </a:xfrm>
          <a:prstGeom prst="rect">
            <a:avLst/>
          </a:pr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812751" y="879884"/>
            <a:ext cx="928903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6000" b="1" dirty="0">
                <a:solidFill>
                  <a:schemeClr val="bg1"/>
                </a:solidFill>
                <a:cs typeface="Arial" panose="020B0604020202020204" pitchFamily="34" charset="0"/>
              </a:rPr>
              <a:t>大气污染环境保护</a:t>
            </a:r>
            <a:r>
              <a:rPr lang="en-US" altLang="zh-CN" sz="6000" b="1" dirty="0" err="1">
                <a:solidFill>
                  <a:schemeClr val="bg1"/>
                </a:solidFill>
                <a:cs typeface="Arial" panose="020B0604020202020204" pitchFamily="34" charset="0"/>
              </a:rPr>
              <a:t>ppt</a:t>
            </a:r>
            <a:r>
              <a:rPr lang="zh-CN" altLang="en-US" sz="6000" b="1" dirty="0">
                <a:solidFill>
                  <a:schemeClr val="bg1"/>
                </a:solidFill>
                <a:cs typeface="Arial" panose="020B0604020202020204" pitchFamily="34" charset="0"/>
              </a:rPr>
              <a:t>模板</a:t>
            </a:r>
            <a:endParaRPr lang="zh-CN" altLang="en-US" sz="60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812751" y="632371"/>
            <a:ext cx="777001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000" dirty="0" smtClean="0">
                <a:solidFill>
                  <a:schemeClr val="bg1"/>
                </a:solidFill>
                <a:cs typeface="Arial" panose="020B0604020202020204" pitchFamily="34" charset="0"/>
              </a:rPr>
              <a:t>SMALL PURE AND FRESH AND CREATIVE FLOWERS PPT</a:t>
            </a:r>
            <a:endParaRPr lang="en-US" altLang="zh-CN" sz="20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2451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85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35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45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/>
      <p:bldP spid="12" grpId="1"/>
      <p:bldP spid="13" grpId="0"/>
      <p:bldP spid="1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 14"/>
          <p:cNvSpPr>
            <a:spLocks/>
          </p:cNvSpPr>
          <p:nvPr/>
        </p:nvSpPr>
        <p:spPr bwMode="auto">
          <a:xfrm>
            <a:off x="-28563" y="1485696"/>
            <a:ext cx="6129422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Number_1"/>
          <p:cNvSpPr/>
          <p:nvPr>
            <p:custDataLst>
              <p:tags r:id="rId1"/>
            </p:custDataLst>
          </p:nvPr>
        </p:nvSpPr>
        <p:spPr>
          <a:xfrm>
            <a:off x="6655471" y="2104157"/>
            <a:ext cx="379667" cy="379667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1" name="MH_Entry_1"/>
          <p:cNvSpPr/>
          <p:nvPr>
            <p:custDataLst>
              <p:tags r:id="rId2"/>
            </p:custDataLst>
          </p:nvPr>
        </p:nvSpPr>
        <p:spPr>
          <a:xfrm>
            <a:off x="7360468" y="2043672"/>
            <a:ext cx="2466542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253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r>
              <a:rPr lang="en-US" altLang="zh-CN" sz="12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MH_Number_2"/>
          <p:cNvSpPr/>
          <p:nvPr>
            <p:custDataLst>
              <p:tags r:id="rId3"/>
            </p:custDataLst>
          </p:nvPr>
        </p:nvSpPr>
        <p:spPr>
          <a:xfrm>
            <a:off x="6655471" y="2973673"/>
            <a:ext cx="379667" cy="379667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3" name="MH_Entry_2"/>
          <p:cNvSpPr/>
          <p:nvPr>
            <p:custDataLst>
              <p:tags r:id="rId4"/>
            </p:custDataLst>
          </p:nvPr>
        </p:nvSpPr>
        <p:spPr>
          <a:xfrm>
            <a:off x="7360468" y="2913189"/>
            <a:ext cx="2466542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r>
              <a:rPr lang="en-US" altLang="zh-CN" sz="12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MH_Number_3"/>
          <p:cNvSpPr/>
          <p:nvPr>
            <p:custDataLst>
              <p:tags r:id="rId5"/>
            </p:custDataLst>
          </p:nvPr>
        </p:nvSpPr>
        <p:spPr>
          <a:xfrm>
            <a:off x="6655471" y="3843189"/>
            <a:ext cx="379667" cy="379667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5" name="MH_Entry_3"/>
          <p:cNvSpPr/>
          <p:nvPr>
            <p:custDataLst>
              <p:tags r:id="rId6"/>
            </p:custDataLst>
          </p:nvPr>
        </p:nvSpPr>
        <p:spPr>
          <a:xfrm>
            <a:off x="7360468" y="3782705"/>
            <a:ext cx="2466542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r>
              <a:rPr lang="en-US" altLang="zh-CN" sz="12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MH_Number_4"/>
          <p:cNvSpPr/>
          <p:nvPr>
            <p:custDataLst>
              <p:tags r:id="rId7"/>
            </p:custDataLst>
          </p:nvPr>
        </p:nvSpPr>
        <p:spPr>
          <a:xfrm>
            <a:off x="6655471" y="4712705"/>
            <a:ext cx="379667" cy="379667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7" name="MH_Entry_4"/>
          <p:cNvSpPr/>
          <p:nvPr>
            <p:custDataLst>
              <p:tags r:id="rId8"/>
            </p:custDataLst>
          </p:nvPr>
        </p:nvSpPr>
        <p:spPr>
          <a:xfrm>
            <a:off x="7360468" y="4652220"/>
            <a:ext cx="2466542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</a:t>
            </a:r>
            <a:r>
              <a:rPr lang="zh-CN" altLang="en-US" sz="2531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计划</a:t>
            </a:r>
            <a:endParaRPr lang="en-US" altLang="zh-CN" sz="2531" dirty="0" smtClean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MH_Others_1"/>
          <p:cNvSpPr txBox="1"/>
          <p:nvPr>
            <p:custDataLst>
              <p:tags r:id="rId9"/>
            </p:custDataLst>
          </p:nvPr>
        </p:nvSpPr>
        <p:spPr>
          <a:xfrm>
            <a:off x="2713211" y="1719029"/>
            <a:ext cx="1769715" cy="3794592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5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en-US" sz="115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2"/>
          <p:cNvSpPr txBox="1"/>
          <p:nvPr>
            <p:custDataLst>
              <p:tags r:id="rId10"/>
            </p:custDataLst>
          </p:nvPr>
        </p:nvSpPr>
        <p:spPr>
          <a:xfrm rot="5400000">
            <a:off x="865429" y="3277771"/>
            <a:ext cx="3299296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任意多边形 15"/>
          <p:cNvSpPr>
            <a:spLocks/>
          </p:cNvSpPr>
          <p:nvPr/>
        </p:nvSpPr>
        <p:spPr bwMode="auto">
          <a:xfrm>
            <a:off x="10677846" y="1485696"/>
            <a:ext cx="2201183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8232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 animBg="1"/>
      <p:bldP spid="21" grpId="0"/>
      <p:bldP spid="22" grpId="0" animBg="1"/>
      <p:bldP spid="23" grpId="0"/>
      <p:bldP spid="24" grpId="0" animBg="1"/>
      <p:bldP spid="25" grpId="0"/>
      <p:bldP spid="26" grpId="0" animBg="1"/>
      <p:bldP spid="27" grpId="0"/>
      <p:bldP spid="18" grpId="0"/>
      <p:bldP spid="19" grpId="0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>
            <a:spLocks/>
          </p:cNvSpPr>
          <p:nvPr/>
        </p:nvSpPr>
        <p:spPr bwMode="auto">
          <a:xfrm>
            <a:off x="-28563" y="1485696"/>
            <a:ext cx="5095644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任意多边形 17"/>
          <p:cNvSpPr>
            <a:spLocks/>
          </p:cNvSpPr>
          <p:nvPr/>
        </p:nvSpPr>
        <p:spPr bwMode="auto">
          <a:xfrm>
            <a:off x="10677846" y="1485696"/>
            <a:ext cx="2201183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4150043" y="2698106"/>
            <a:ext cx="1826210" cy="1826208"/>
          </a:xfrm>
          <a:prstGeom prst="ellipse">
            <a:avLst/>
          </a:prstGeom>
          <a:gradFill flip="none" rotWithShape="1">
            <a:gsLst>
              <a:gs pos="25000">
                <a:schemeClr val="bg1">
                  <a:shade val="67500"/>
                  <a:satMod val="115000"/>
                </a:schemeClr>
              </a:gs>
              <a:gs pos="62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  <a:effectLst>
            <a:outerShdw blurRad="254000" dist="1270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MH_Others_1"/>
          <p:cNvSpPr txBox="1"/>
          <p:nvPr>
            <p:custDataLst>
              <p:tags r:id="rId1"/>
            </p:custDataLst>
          </p:nvPr>
        </p:nvSpPr>
        <p:spPr>
          <a:xfrm>
            <a:off x="4306399" y="3087989"/>
            <a:ext cx="1513499" cy="1046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  <a:p>
            <a:pPr algn="ctr"/>
            <a:r>
              <a:rPr lang="en-US" altLang="zh-CN" sz="20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535203" y="3256849"/>
            <a:ext cx="3184408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课题研究背景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65353" y="3677850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77946" y="3677850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465353" y="395068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177946" y="395068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298284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45" grpId="0" animBg="1"/>
      <p:bldP spid="46" grpId="0"/>
      <p:bldP spid="10" grpId="0"/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4212569" y="1903812"/>
            <a:ext cx="4492678" cy="4230526"/>
            <a:chOff x="2047009" y="1663503"/>
            <a:chExt cx="4100513" cy="3861812"/>
          </a:xfrm>
        </p:grpSpPr>
        <p:grpSp>
          <p:nvGrpSpPr>
            <p:cNvPr id="47125" name="Group 2"/>
            <p:cNvGrpSpPr>
              <a:grpSpLocks/>
            </p:cNvGrpSpPr>
            <p:nvPr/>
          </p:nvGrpSpPr>
          <p:grpSpPr bwMode="auto">
            <a:xfrm>
              <a:off x="2047009" y="3071106"/>
              <a:ext cx="4100513" cy="2454209"/>
              <a:chOff x="3381376" y="4750387"/>
              <a:chExt cx="5467350" cy="3272278"/>
            </a:xfrm>
          </p:grpSpPr>
          <p:sp>
            <p:nvSpPr>
              <p:cNvPr id="73" name="Freeform 5"/>
              <p:cNvSpPr>
                <a:spLocks/>
              </p:cNvSpPr>
              <p:nvPr/>
            </p:nvSpPr>
            <p:spPr bwMode="auto">
              <a:xfrm>
                <a:off x="3381376" y="5879478"/>
                <a:ext cx="5467350" cy="2143187"/>
              </a:xfrm>
              <a:custGeom>
                <a:avLst/>
                <a:gdLst>
                  <a:gd name="T0" fmla="*/ 0 w 1770"/>
                  <a:gd name="T1" fmla="*/ 658 h 694"/>
                  <a:gd name="T2" fmla="*/ 0 w 1770"/>
                  <a:gd name="T3" fmla="*/ 661 h 694"/>
                  <a:gd name="T4" fmla="*/ 0 w 1770"/>
                  <a:gd name="T5" fmla="*/ 661 h 694"/>
                  <a:gd name="T6" fmla="*/ 0 w 1770"/>
                  <a:gd name="T7" fmla="*/ 661 h 694"/>
                  <a:gd name="T8" fmla="*/ 110 w 1770"/>
                  <a:gd name="T9" fmla="*/ 694 h 694"/>
                  <a:gd name="T10" fmla="*/ 1696 w 1770"/>
                  <a:gd name="T11" fmla="*/ 693 h 694"/>
                  <a:gd name="T12" fmla="*/ 1764 w 1770"/>
                  <a:gd name="T13" fmla="*/ 667 h 694"/>
                  <a:gd name="T14" fmla="*/ 1766 w 1770"/>
                  <a:gd name="T15" fmla="*/ 624 h 694"/>
                  <a:gd name="T16" fmla="*/ 1766 w 1770"/>
                  <a:gd name="T17" fmla="*/ 624 h 694"/>
                  <a:gd name="T18" fmla="*/ 1743 w 1770"/>
                  <a:gd name="T19" fmla="*/ 577 h 694"/>
                  <a:gd name="T20" fmla="*/ 1281 w 1770"/>
                  <a:gd name="T21" fmla="*/ 37 h 694"/>
                  <a:gd name="T22" fmla="*/ 1189 w 1770"/>
                  <a:gd name="T23" fmla="*/ 0 h 694"/>
                  <a:gd name="T24" fmla="*/ 557 w 1770"/>
                  <a:gd name="T25" fmla="*/ 1 h 694"/>
                  <a:gd name="T26" fmla="*/ 478 w 1770"/>
                  <a:gd name="T27" fmla="*/ 30 h 694"/>
                  <a:gd name="T28" fmla="*/ 21 w 1770"/>
                  <a:gd name="T29" fmla="*/ 578 h 694"/>
                  <a:gd name="T30" fmla="*/ 3 w 1770"/>
                  <a:gd name="T31" fmla="*/ 612 h 694"/>
                  <a:gd name="T32" fmla="*/ 3 w 1770"/>
                  <a:gd name="T33" fmla="*/ 612 h 694"/>
                  <a:gd name="T34" fmla="*/ 0 w 1770"/>
                  <a:gd name="T35" fmla="*/ 658 h 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70" h="694">
                    <a:moveTo>
                      <a:pt x="0" y="658"/>
                    </a:moveTo>
                    <a:cubicBezTo>
                      <a:pt x="0" y="659"/>
                      <a:pt x="0" y="660"/>
                      <a:pt x="0" y="661"/>
                    </a:cubicBezTo>
                    <a:cubicBezTo>
                      <a:pt x="0" y="661"/>
                      <a:pt x="0" y="661"/>
                      <a:pt x="0" y="661"/>
                    </a:cubicBezTo>
                    <a:cubicBezTo>
                      <a:pt x="0" y="661"/>
                      <a:pt x="0" y="661"/>
                      <a:pt x="0" y="661"/>
                    </a:cubicBezTo>
                    <a:cubicBezTo>
                      <a:pt x="0" y="680"/>
                      <a:pt x="27" y="694"/>
                      <a:pt x="110" y="694"/>
                    </a:cubicBezTo>
                    <a:cubicBezTo>
                      <a:pt x="1696" y="693"/>
                      <a:pt x="1696" y="693"/>
                      <a:pt x="1696" y="693"/>
                    </a:cubicBezTo>
                    <a:cubicBezTo>
                      <a:pt x="1747" y="693"/>
                      <a:pt x="1764" y="683"/>
                      <a:pt x="1764" y="667"/>
                    </a:cubicBezTo>
                    <a:cubicBezTo>
                      <a:pt x="1766" y="624"/>
                      <a:pt x="1766" y="624"/>
                      <a:pt x="1766" y="624"/>
                    </a:cubicBezTo>
                    <a:cubicBezTo>
                      <a:pt x="1766" y="624"/>
                      <a:pt x="1766" y="624"/>
                      <a:pt x="1766" y="624"/>
                    </a:cubicBezTo>
                    <a:cubicBezTo>
                      <a:pt x="1770" y="612"/>
                      <a:pt x="1759" y="595"/>
                      <a:pt x="1743" y="577"/>
                    </a:cubicBezTo>
                    <a:cubicBezTo>
                      <a:pt x="1281" y="37"/>
                      <a:pt x="1281" y="37"/>
                      <a:pt x="1281" y="37"/>
                    </a:cubicBezTo>
                    <a:cubicBezTo>
                      <a:pt x="1263" y="16"/>
                      <a:pt x="1245" y="0"/>
                      <a:pt x="1189" y="0"/>
                    </a:cubicBezTo>
                    <a:cubicBezTo>
                      <a:pt x="557" y="1"/>
                      <a:pt x="557" y="1"/>
                      <a:pt x="557" y="1"/>
                    </a:cubicBezTo>
                    <a:cubicBezTo>
                      <a:pt x="512" y="1"/>
                      <a:pt x="495" y="9"/>
                      <a:pt x="478" y="30"/>
                    </a:cubicBezTo>
                    <a:cubicBezTo>
                      <a:pt x="21" y="578"/>
                      <a:pt x="21" y="578"/>
                      <a:pt x="21" y="578"/>
                    </a:cubicBezTo>
                    <a:cubicBezTo>
                      <a:pt x="11" y="590"/>
                      <a:pt x="4" y="602"/>
                      <a:pt x="3" y="612"/>
                    </a:cubicBezTo>
                    <a:cubicBezTo>
                      <a:pt x="3" y="612"/>
                      <a:pt x="3" y="612"/>
                      <a:pt x="3" y="612"/>
                    </a:cubicBezTo>
                    <a:lnTo>
                      <a:pt x="0" y="658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en-US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4" name="Freeform 6"/>
              <p:cNvSpPr>
                <a:spLocks/>
              </p:cNvSpPr>
              <p:nvPr/>
            </p:nvSpPr>
            <p:spPr bwMode="auto">
              <a:xfrm>
                <a:off x="3689351" y="5987489"/>
                <a:ext cx="4849813" cy="1701798"/>
              </a:xfrm>
              <a:custGeom>
                <a:avLst/>
                <a:gdLst>
                  <a:gd name="T0" fmla="*/ 0 w 3055"/>
                  <a:gd name="T1" fmla="*/ 1072 h 1072"/>
                  <a:gd name="T2" fmla="*/ 3055 w 3055"/>
                  <a:gd name="T3" fmla="*/ 1068 h 1072"/>
                  <a:gd name="T4" fmla="*/ 2226 w 3055"/>
                  <a:gd name="T5" fmla="*/ 0 h 1072"/>
                  <a:gd name="T6" fmla="*/ 812 w 3055"/>
                  <a:gd name="T7" fmla="*/ 2 h 1072"/>
                  <a:gd name="T8" fmla="*/ 0 w 3055"/>
                  <a:gd name="T9" fmla="*/ 1072 h 10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55" h="1072">
                    <a:moveTo>
                      <a:pt x="0" y="1072"/>
                    </a:moveTo>
                    <a:lnTo>
                      <a:pt x="3055" y="1068"/>
                    </a:lnTo>
                    <a:lnTo>
                      <a:pt x="2226" y="0"/>
                    </a:lnTo>
                    <a:lnTo>
                      <a:pt x="812" y="2"/>
                    </a:lnTo>
                    <a:lnTo>
                      <a:pt x="0" y="1072"/>
                    </a:lnTo>
                    <a:close/>
                  </a:path>
                </a:pathLst>
              </a:custGeom>
              <a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en-US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5" name="Freeform 7"/>
              <p:cNvSpPr>
                <a:spLocks/>
              </p:cNvSpPr>
              <p:nvPr/>
            </p:nvSpPr>
            <p:spPr bwMode="auto">
              <a:xfrm>
                <a:off x="5664685" y="4750387"/>
                <a:ext cx="845041" cy="31481"/>
              </a:xfrm>
              <a:custGeom>
                <a:avLst/>
                <a:gdLst>
                  <a:gd name="T0" fmla="*/ 260 w 274"/>
                  <a:gd name="T1" fmla="*/ 0 h 10"/>
                  <a:gd name="T2" fmla="*/ 137 w 274"/>
                  <a:gd name="T3" fmla="*/ 0 h 10"/>
                  <a:gd name="T4" fmla="*/ 14 w 274"/>
                  <a:gd name="T5" fmla="*/ 0 h 10"/>
                  <a:gd name="T6" fmla="*/ 1 w 274"/>
                  <a:gd name="T7" fmla="*/ 5 h 10"/>
                  <a:gd name="T8" fmla="*/ 1 w 274"/>
                  <a:gd name="T9" fmla="*/ 5 h 10"/>
                  <a:gd name="T10" fmla="*/ 12 w 274"/>
                  <a:gd name="T11" fmla="*/ 10 h 10"/>
                  <a:gd name="T12" fmla="*/ 137 w 274"/>
                  <a:gd name="T13" fmla="*/ 10 h 10"/>
                  <a:gd name="T14" fmla="*/ 262 w 274"/>
                  <a:gd name="T15" fmla="*/ 10 h 10"/>
                  <a:gd name="T16" fmla="*/ 273 w 274"/>
                  <a:gd name="T17" fmla="*/ 5 h 10"/>
                  <a:gd name="T18" fmla="*/ 273 w 274"/>
                  <a:gd name="T19" fmla="*/ 5 h 10"/>
                  <a:gd name="T20" fmla="*/ 260 w 274"/>
                  <a:gd name="T2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4" h="10">
                    <a:moveTo>
                      <a:pt x="260" y="0"/>
                    </a:moveTo>
                    <a:cubicBezTo>
                      <a:pt x="219" y="0"/>
                      <a:pt x="178" y="0"/>
                      <a:pt x="137" y="0"/>
                    </a:cubicBezTo>
                    <a:cubicBezTo>
                      <a:pt x="96" y="0"/>
                      <a:pt x="55" y="0"/>
                      <a:pt x="14" y="0"/>
                    </a:cubicBezTo>
                    <a:cubicBezTo>
                      <a:pt x="8" y="0"/>
                      <a:pt x="2" y="3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8"/>
                      <a:pt x="5" y="10"/>
                      <a:pt x="12" y="10"/>
                    </a:cubicBezTo>
                    <a:cubicBezTo>
                      <a:pt x="54" y="10"/>
                      <a:pt x="95" y="10"/>
                      <a:pt x="137" y="10"/>
                    </a:cubicBezTo>
                    <a:cubicBezTo>
                      <a:pt x="179" y="10"/>
                      <a:pt x="220" y="10"/>
                      <a:pt x="262" y="10"/>
                    </a:cubicBezTo>
                    <a:cubicBezTo>
                      <a:pt x="269" y="10"/>
                      <a:pt x="274" y="8"/>
                      <a:pt x="273" y="5"/>
                    </a:cubicBezTo>
                    <a:cubicBezTo>
                      <a:pt x="273" y="5"/>
                      <a:pt x="273" y="5"/>
                      <a:pt x="273" y="5"/>
                    </a:cubicBezTo>
                    <a:cubicBezTo>
                      <a:pt x="272" y="2"/>
                      <a:pt x="266" y="0"/>
                      <a:pt x="260" y="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en-US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6" name="Freeform 8"/>
              <p:cNvSpPr>
                <a:spLocks noEditPoints="1"/>
              </p:cNvSpPr>
              <p:nvPr/>
            </p:nvSpPr>
            <p:spPr bwMode="auto">
              <a:xfrm>
                <a:off x="5831756" y="7724799"/>
                <a:ext cx="561747" cy="101712"/>
              </a:xfrm>
              <a:custGeom>
                <a:avLst/>
                <a:gdLst>
                  <a:gd name="T0" fmla="*/ 91 w 182"/>
                  <a:gd name="T1" fmla="*/ 7 h 33"/>
                  <a:gd name="T2" fmla="*/ 119 w 182"/>
                  <a:gd name="T3" fmla="*/ 18 h 33"/>
                  <a:gd name="T4" fmla="*/ 119 w 182"/>
                  <a:gd name="T5" fmla="*/ 30 h 33"/>
                  <a:gd name="T6" fmla="*/ 98 w 182"/>
                  <a:gd name="T7" fmla="*/ 30 h 33"/>
                  <a:gd name="T8" fmla="*/ 99 w 182"/>
                  <a:gd name="T9" fmla="*/ 25 h 33"/>
                  <a:gd name="T10" fmla="*/ 90 w 182"/>
                  <a:gd name="T11" fmla="*/ 21 h 33"/>
                  <a:gd name="T12" fmla="*/ 90 w 182"/>
                  <a:gd name="T13" fmla="*/ 21 h 33"/>
                  <a:gd name="T14" fmla="*/ 90 w 182"/>
                  <a:gd name="T15" fmla="*/ 33 h 33"/>
                  <a:gd name="T16" fmla="*/ 91 w 182"/>
                  <a:gd name="T17" fmla="*/ 33 h 33"/>
                  <a:gd name="T18" fmla="*/ 181 w 182"/>
                  <a:gd name="T19" fmla="*/ 17 h 33"/>
                  <a:gd name="T20" fmla="*/ 90 w 182"/>
                  <a:gd name="T21" fmla="*/ 0 h 33"/>
                  <a:gd name="T22" fmla="*/ 90 w 182"/>
                  <a:gd name="T23" fmla="*/ 3 h 33"/>
                  <a:gd name="T24" fmla="*/ 91 w 182"/>
                  <a:gd name="T25" fmla="*/ 2 h 33"/>
                  <a:gd name="T26" fmla="*/ 130 w 182"/>
                  <a:gd name="T27" fmla="*/ 17 h 33"/>
                  <a:gd name="T28" fmla="*/ 126 w 182"/>
                  <a:gd name="T29" fmla="*/ 19 h 33"/>
                  <a:gd name="T30" fmla="*/ 91 w 182"/>
                  <a:gd name="T31" fmla="*/ 5 h 33"/>
                  <a:gd name="T32" fmla="*/ 90 w 182"/>
                  <a:gd name="T33" fmla="*/ 6 h 33"/>
                  <a:gd name="T34" fmla="*/ 90 w 182"/>
                  <a:gd name="T35" fmla="*/ 8 h 33"/>
                  <a:gd name="T36" fmla="*/ 91 w 182"/>
                  <a:gd name="T37" fmla="*/ 7 h 33"/>
                  <a:gd name="T38" fmla="*/ 90 w 182"/>
                  <a:gd name="T39" fmla="*/ 21 h 33"/>
                  <a:gd name="T40" fmla="*/ 81 w 182"/>
                  <a:gd name="T41" fmla="*/ 25 h 33"/>
                  <a:gd name="T42" fmla="*/ 81 w 182"/>
                  <a:gd name="T43" fmla="*/ 30 h 33"/>
                  <a:gd name="T44" fmla="*/ 61 w 182"/>
                  <a:gd name="T45" fmla="*/ 30 h 33"/>
                  <a:gd name="T46" fmla="*/ 62 w 182"/>
                  <a:gd name="T47" fmla="*/ 18 h 33"/>
                  <a:gd name="T48" fmla="*/ 90 w 182"/>
                  <a:gd name="T49" fmla="*/ 8 h 33"/>
                  <a:gd name="T50" fmla="*/ 90 w 182"/>
                  <a:gd name="T51" fmla="*/ 6 h 33"/>
                  <a:gd name="T52" fmla="*/ 55 w 182"/>
                  <a:gd name="T53" fmla="*/ 19 h 33"/>
                  <a:gd name="T54" fmla="*/ 51 w 182"/>
                  <a:gd name="T55" fmla="*/ 17 h 33"/>
                  <a:gd name="T56" fmla="*/ 68 w 182"/>
                  <a:gd name="T57" fmla="*/ 11 h 33"/>
                  <a:gd name="T58" fmla="*/ 68 w 182"/>
                  <a:gd name="T59" fmla="*/ 4 h 33"/>
                  <a:gd name="T60" fmla="*/ 77 w 182"/>
                  <a:gd name="T61" fmla="*/ 4 h 33"/>
                  <a:gd name="T62" fmla="*/ 77 w 182"/>
                  <a:gd name="T63" fmla="*/ 8 h 33"/>
                  <a:gd name="T64" fmla="*/ 90 w 182"/>
                  <a:gd name="T65" fmla="*/ 3 h 33"/>
                  <a:gd name="T66" fmla="*/ 90 w 182"/>
                  <a:gd name="T67" fmla="*/ 0 h 33"/>
                  <a:gd name="T68" fmla="*/ 90 w 182"/>
                  <a:gd name="T69" fmla="*/ 0 h 33"/>
                  <a:gd name="T70" fmla="*/ 0 w 182"/>
                  <a:gd name="T71" fmla="*/ 17 h 33"/>
                  <a:gd name="T72" fmla="*/ 90 w 182"/>
                  <a:gd name="T73" fmla="*/ 33 h 33"/>
                  <a:gd name="T74" fmla="*/ 90 w 182"/>
                  <a:gd name="T75" fmla="*/ 2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82" h="33">
                    <a:moveTo>
                      <a:pt x="91" y="7"/>
                    </a:moveTo>
                    <a:cubicBezTo>
                      <a:pt x="119" y="18"/>
                      <a:pt x="119" y="18"/>
                      <a:pt x="119" y="18"/>
                    </a:cubicBezTo>
                    <a:cubicBezTo>
                      <a:pt x="119" y="30"/>
                      <a:pt x="119" y="30"/>
                      <a:pt x="119" y="30"/>
                    </a:cubicBezTo>
                    <a:cubicBezTo>
                      <a:pt x="98" y="30"/>
                      <a:pt x="98" y="30"/>
                      <a:pt x="98" y="30"/>
                    </a:cubicBezTo>
                    <a:cubicBezTo>
                      <a:pt x="99" y="25"/>
                      <a:pt x="99" y="25"/>
                      <a:pt x="99" y="25"/>
                    </a:cubicBezTo>
                    <a:cubicBezTo>
                      <a:pt x="99" y="23"/>
                      <a:pt x="95" y="21"/>
                      <a:pt x="90" y="21"/>
                    </a:cubicBezTo>
                    <a:cubicBezTo>
                      <a:pt x="90" y="21"/>
                      <a:pt x="90" y="21"/>
                      <a:pt x="90" y="21"/>
                    </a:cubicBezTo>
                    <a:cubicBezTo>
                      <a:pt x="90" y="33"/>
                      <a:pt x="90" y="33"/>
                      <a:pt x="90" y="33"/>
                    </a:cubicBezTo>
                    <a:cubicBezTo>
                      <a:pt x="91" y="33"/>
                      <a:pt x="91" y="33"/>
                      <a:pt x="91" y="33"/>
                    </a:cubicBezTo>
                    <a:cubicBezTo>
                      <a:pt x="141" y="33"/>
                      <a:pt x="182" y="26"/>
                      <a:pt x="181" y="17"/>
                    </a:cubicBezTo>
                    <a:cubicBezTo>
                      <a:pt x="180" y="8"/>
                      <a:pt x="139" y="0"/>
                      <a:pt x="90" y="0"/>
                    </a:cubicBezTo>
                    <a:cubicBezTo>
                      <a:pt x="90" y="3"/>
                      <a:pt x="90" y="3"/>
                      <a:pt x="90" y="3"/>
                    </a:cubicBezTo>
                    <a:cubicBezTo>
                      <a:pt x="91" y="2"/>
                      <a:pt x="91" y="2"/>
                      <a:pt x="91" y="2"/>
                    </a:cubicBezTo>
                    <a:cubicBezTo>
                      <a:pt x="130" y="17"/>
                      <a:pt x="130" y="17"/>
                      <a:pt x="130" y="17"/>
                    </a:cubicBezTo>
                    <a:cubicBezTo>
                      <a:pt x="126" y="19"/>
                      <a:pt x="126" y="19"/>
                      <a:pt x="126" y="19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0" y="8"/>
                      <a:pt x="90" y="8"/>
                      <a:pt x="90" y="8"/>
                    </a:cubicBezTo>
                    <a:lnTo>
                      <a:pt x="91" y="7"/>
                    </a:lnTo>
                    <a:close/>
                    <a:moveTo>
                      <a:pt x="90" y="21"/>
                    </a:moveTo>
                    <a:cubicBezTo>
                      <a:pt x="85" y="21"/>
                      <a:pt x="82" y="23"/>
                      <a:pt x="81" y="25"/>
                    </a:cubicBezTo>
                    <a:cubicBezTo>
                      <a:pt x="81" y="30"/>
                      <a:pt x="81" y="30"/>
                      <a:pt x="81" y="30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18"/>
                      <a:pt x="62" y="18"/>
                      <a:pt x="62" y="18"/>
                    </a:cubicBezTo>
                    <a:cubicBezTo>
                      <a:pt x="90" y="8"/>
                      <a:pt x="90" y="8"/>
                      <a:pt x="90" y="8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55" y="19"/>
                      <a:pt x="55" y="19"/>
                      <a:pt x="55" y="19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68" y="11"/>
                      <a:pt x="68" y="11"/>
                      <a:pt x="68" y="11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8"/>
                      <a:pt x="77" y="8"/>
                      <a:pt x="77" y="8"/>
                    </a:cubicBezTo>
                    <a:cubicBezTo>
                      <a:pt x="90" y="3"/>
                      <a:pt x="90" y="3"/>
                      <a:pt x="90" y="3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41" y="0"/>
                      <a:pt x="1" y="8"/>
                      <a:pt x="0" y="17"/>
                    </a:cubicBezTo>
                    <a:cubicBezTo>
                      <a:pt x="0" y="26"/>
                      <a:pt x="40" y="33"/>
                      <a:pt x="90" y="33"/>
                    </a:cubicBezTo>
                    <a:lnTo>
                      <a:pt x="90" y="21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en-US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7126" name="Group 8"/>
            <p:cNvGrpSpPr>
              <a:grpSpLocks noChangeAspect="1"/>
            </p:cNvGrpSpPr>
            <p:nvPr/>
          </p:nvGrpSpPr>
          <p:grpSpPr bwMode="auto">
            <a:xfrm>
              <a:off x="2674772" y="1663503"/>
              <a:ext cx="2418743" cy="1941806"/>
              <a:chOff x="5599580" y="500139"/>
              <a:chExt cx="5497171" cy="4413216"/>
            </a:xfrm>
          </p:grpSpPr>
          <p:sp>
            <p:nvSpPr>
              <p:cNvPr id="5" name="Oval Callout 9"/>
              <p:cNvSpPr/>
              <p:nvPr/>
            </p:nvSpPr>
            <p:spPr>
              <a:xfrm>
                <a:off x="8126772" y="3612563"/>
                <a:ext cx="1766475" cy="1180575"/>
              </a:xfrm>
              <a:prstGeom prst="wedgeEllipseCallout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152400" dist="317500" dir="5400000" sx="90000" sy="-19000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" name="Oval Callout 10"/>
              <p:cNvSpPr/>
              <p:nvPr/>
            </p:nvSpPr>
            <p:spPr>
              <a:xfrm>
                <a:off x="6682224" y="3199775"/>
                <a:ext cx="1341367" cy="895752"/>
              </a:xfrm>
              <a:prstGeom prst="wedgeEllipseCallout">
                <a:avLst>
                  <a:gd name="adj1" fmla="val 26187"/>
                  <a:gd name="adj2" fmla="val 625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" name="Oval Callout 11"/>
              <p:cNvSpPr/>
              <p:nvPr/>
            </p:nvSpPr>
            <p:spPr>
              <a:xfrm>
                <a:off x="9546556" y="2526931"/>
                <a:ext cx="1543602" cy="1031971"/>
              </a:xfrm>
              <a:prstGeom prst="wedgeEllipseCallout">
                <a:avLst>
                  <a:gd name="adj1" fmla="val 23309"/>
                  <a:gd name="adj2" fmla="val 5762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" name="Oval Callout 12"/>
              <p:cNvSpPr/>
              <p:nvPr/>
            </p:nvSpPr>
            <p:spPr>
              <a:xfrm>
                <a:off x="8126772" y="2621871"/>
                <a:ext cx="1176276" cy="788427"/>
              </a:xfrm>
              <a:prstGeom prst="wedgeEllipseCallout">
                <a:avLst>
                  <a:gd name="adj1" fmla="val 11299"/>
                  <a:gd name="adj2" fmla="val 66763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" name="Oval Callout 13"/>
              <p:cNvSpPr/>
              <p:nvPr/>
            </p:nvSpPr>
            <p:spPr>
              <a:xfrm>
                <a:off x="10103739" y="1705481"/>
                <a:ext cx="994673" cy="664591"/>
              </a:xfrm>
              <a:prstGeom prst="wedgeEllipseCallout">
                <a:avLst>
                  <a:gd name="adj1" fmla="val 39098"/>
                  <a:gd name="adj2" fmla="val 6502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" name="Oval Callout 14"/>
              <p:cNvSpPr/>
              <p:nvPr/>
            </p:nvSpPr>
            <p:spPr>
              <a:xfrm>
                <a:off x="5600877" y="2370072"/>
                <a:ext cx="1287711" cy="862726"/>
              </a:xfrm>
              <a:prstGeom prst="wedgeEllipseCallout">
                <a:avLst>
                  <a:gd name="adj1" fmla="val 8488"/>
                  <a:gd name="adj2" fmla="val 7028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" name="Oval Callout 15"/>
              <p:cNvSpPr/>
              <p:nvPr/>
            </p:nvSpPr>
            <p:spPr>
              <a:xfrm>
                <a:off x="6727626" y="1544495"/>
                <a:ext cx="1564237" cy="1048482"/>
              </a:xfrm>
              <a:prstGeom prst="wedgeEllipseCallout">
                <a:avLst>
                  <a:gd name="adj1" fmla="val 6540"/>
                  <a:gd name="adj2" fmla="val 7518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" name="Oval Callout 16"/>
              <p:cNvSpPr/>
              <p:nvPr/>
            </p:nvSpPr>
            <p:spPr>
              <a:xfrm>
                <a:off x="8667447" y="1527983"/>
                <a:ext cx="1176273" cy="788424"/>
              </a:xfrm>
              <a:prstGeom prst="wedgeEllipseCallou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" name="Oval Callout 17"/>
              <p:cNvSpPr/>
              <p:nvPr/>
            </p:nvSpPr>
            <p:spPr>
              <a:xfrm>
                <a:off x="9955157" y="3868492"/>
                <a:ext cx="994673" cy="664591"/>
              </a:xfrm>
              <a:prstGeom prst="wedgeEllipseCallout">
                <a:avLst>
                  <a:gd name="adj1" fmla="val -5639"/>
                  <a:gd name="adj2" fmla="val 66280"/>
                </a:avLst>
              </a:prstGeom>
              <a:solidFill>
                <a:schemeClr val="accent2"/>
              </a:solidFill>
              <a:ln>
                <a:noFill/>
              </a:ln>
              <a:effectLst>
                <a:outerShdw blurRad="152400" dist="317500" dir="5400000" sx="90000" sy="-19000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Oval Callout 18"/>
              <p:cNvSpPr/>
              <p:nvPr/>
            </p:nvSpPr>
            <p:spPr>
              <a:xfrm>
                <a:off x="7111461" y="4248257"/>
                <a:ext cx="994675" cy="664591"/>
              </a:xfrm>
              <a:prstGeom prst="wedgeEllipseCallout">
                <a:avLst>
                  <a:gd name="adj1" fmla="val 39098"/>
                  <a:gd name="adj2" fmla="val 65020"/>
                </a:avLst>
              </a:prstGeom>
              <a:solidFill>
                <a:schemeClr val="accent2"/>
              </a:solidFill>
              <a:ln>
                <a:noFill/>
              </a:ln>
              <a:effectLst>
                <a:outerShdw blurRad="152400" dist="317500" dir="5400000" sx="90000" sy="-19000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Oval Callout 19"/>
              <p:cNvSpPr/>
              <p:nvPr/>
            </p:nvSpPr>
            <p:spPr>
              <a:xfrm>
                <a:off x="9538301" y="500139"/>
                <a:ext cx="1341367" cy="895752"/>
              </a:xfrm>
              <a:prstGeom prst="wedgeEllipseCallout">
                <a:avLst>
                  <a:gd name="adj1" fmla="val -12056"/>
                  <a:gd name="adj2" fmla="val 6905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" name="Oval Callout 20"/>
              <p:cNvSpPr/>
              <p:nvPr/>
            </p:nvSpPr>
            <p:spPr>
              <a:xfrm>
                <a:off x="8089628" y="690022"/>
                <a:ext cx="994673" cy="664591"/>
              </a:xfrm>
              <a:prstGeom prst="wedgeEllipseCallout">
                <a:avLst>
                  <a:gd name="adj1" fmla="val -5639"/>
                  <a:gd name="adj2" fmla="val 6628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45"/>
              <p:cNvSpPr>
                <a:spLocks noEditPoints="1"/>
              </p:cNvSpPr>
              <p:nvPr/>
            </p:nvSpPr>
            <p:spPr bwMode="auto">
              <a:xfrm>
                <a:off x="8481718" y="2795242"/>
                <a:ext cx="466384" cy="466452"/>
              </a:xfrm>
              <a:custGeom>
                <a:avLst/>
                <a:gdLst>
                  <a:gd name="T0" fmla="*/ 0 w 124"/>
                  <a:gd name="T1" fmla="*/ 62 h 124"/>
                  <a:gd name="T2" fmla="*/ 124 w 124"/>
                  <a:gd name="T3" fmla="*/ 62 h 124"/>
                  <a:gd name="T4" fmla="*/ 116 w 124"/>
                  <a:gd name="T5" fmla="*/ 60 h 124"/>
                  <a:gd name="T6" fmla="*/ 87 w 124"/>
                  <a:gd name="T7" fmla="*/ 35 h 124"/>
                  <a:gd name="T8" fmla="*/ 116 w 124"/>
                  <a:gd name="T9" fmla="*/ 60 h 124"/>
                  <a:gd name="T10" fmla="*/ 43 w 124"/>
                  <a:gd name="T11" fmla="*/ 95 h 124"/>
                  <a:gd name="T12" fmla="*/ 60 w 124"/>
                  <a:gd name="T13" fmla="*/ 116 h 124"/>
                  <a:gd name="T14" fmla="*/ 64 w 124"/>
                  <a:gd name="T15" fmla="*/ 8 h 124"/>
                  <a:gd name="T16" fmla="*/ 64 w 124"/>
                  <a:gd name="T17" fmla="*/ 36 h 124"/>
                  <a:gd name="T18" fmla="*/ 64 w 124"/>
                  <a:gd name="T19" fmla="*/ 8 h 124"/>
                  <a:gd name="T20" fmla="*/ 100 w 124"/>
                  <a:gd name="T21" fmla="*/ 23 h 124"/>
                  <a:gd name="T22" fmla="*/ 71 w 124"/>
                  <a:gd name="T23" fmla="*/ 9 h 124"/>
                  <a:gd name="T24" fmla="*/ 60 w 124"/>
                  <a:gd name="T25" fmla="*/ 36 h 124"/>
                  <a:gd name="T26" fmla="*/ 60 w 124"/>
                  <a:gd name="T27" fmla="*/ 8 h 124"/>
                  <a:gd name="T28" fmla="*/ 38 w 124"/>
                  <a:gd name="T29" fmla="*/ 31 h 124"/>
                  <a:gd name="T30" fmla="*/ 53 w 124"/>
                  <a:gd name="T31" fmla="*/ 9 h 124"/>
                  <a:gd name="T32" fmla="*/ 40 w 124"/>
                  <a:gd name="T33" fmla="*/ 36 h 124"/>
                  <a:gd name="T34" fmla="*/ 60 w 124"/>
                  <a:gd name="T35" fmla="*/ 60 h 124"/>
                  <a:gd name="T36" fmla="*/ 40 w 124"/>
                  <a:gd name="T37" fmla="*/ 36 h 124"/>
                  <a:gd name="T38" fmla="*/ 60 w 124"/>
                  <a:gd name="T39" fmla="*/ 88 h 124"/>
                  <a:gd name="T40" fmla="*/ 36 w 124"/>
                  <a:gd name="T41" fmla="*/ 64 h 124"/>
                  <a:gd name="T42" fmla="*/ 53 w 124"/>
                  <a:gd name="T43" fmla="*/ 115 h 124"/>
                  <a:gd name="T44" fmla="*/ 40 w 124"/>
                  <a:gd name="T45" fmla="*/ 96 h 124"/>
                  <a:gd name="T46" fmla="*/ 64 w 124"/>
                  <a:gd name="T47" fmla="*/ 116 h 124"/>
                  <a:gd name="T48" fmla="*/ 81 w 124"/>
                  <a:gd name="T49" fmla="*/ 95 h 124"/>
                  <a:gd name="T50" fmla="*/ 64 w 124"/>
                  <a:gd name="T51" fmla="*/ 116 h 124"/>
                  <a:gd name="T52" fmla="*/ 97 w 124"/>
                  <a:gd name="T53" fmla="*/ 103 h 124"/>
                  <a:gd name="T54" fmla="*/ 84 w 124"/>
                  <a:gd name="T55" fmla="*/ 96 h 124"/>
                  <a:gd name="T56" fmla="*/ 64 w 124"/>
                  <a:gd name="T57" fmla="*/ 88 h 124"/>
                  <a:gd name="T58" fmla="*/ 88 w 124"/>
                  <a:gd name="T59" fmla="*/ 64 h 124"/>
                  <a:gd name="T60" fmla="*/ 64 w 124"/>
                  <a:gd name="T61" fmla="*/ 60 h 124"/>
                  <a:gd name="T62" fmla="*/ 84 w 124"/>
                  <a:gd name="T63" fmla="*/ 36 h 124"/>
                  <a:gd name="T64" fmla="*/ 64 w 124"/>
                  <a:gd name="T65" fmla="*/ 60 h 124"/>
                  <a:gd name="T66" fmla="*/ 37 w 124"/>
                  <a:gd name="T67" fmla="*/ 35 h 124"/>
                  <a:gd name="T68" fmla="*/ 8 w 124"/>
                  <a:gd name="T69" fmla="*/ 60 h 124"/>
                  <a:gd name="T70" fmla="*/ 8 w 124"/>
                  <a:gd name="T71" fmla="*/ 64 h 124"/>
                  <a:gd name="T72" fmla="*/ 38 w 124"/>
                  <a:gd name="T73" fmla="*/ 93 h 124"/>
                  <a:gd name="T74" fmla="*/ 8 w 124"/>
                  <a:gd name="T75" fmla="*/ 64 h 124"/>
                  <a:gd name="T76" fmla="*/ 86 w 124"/>
                  <a:gd name="T77" fmla="*/ 93 h 124"/>
                  <a:gd name="T78" fmla="*/ 116 w 124"/>
                  <a:gd name="T79" fmla="*/ 6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24" h="124">
                    <a:moveTo>
                      <a:pt x="62" y="0"/>
                    </a:moveTo>
                    <a:cubicBezTo>
                      <a:pt x="28" y="0"/>
                      <a:pt x="0" y="28"/>
                      <a:pt x="0" y="62"/>
                    </a:cubicBezTo>
                    <a:cubicBezTo>
                      <a:pt x="0" y="96"/>
                      <a:pt x="28" y="124"/>
                      <a:pt x="62" y="124"/>
                    </a:cubicBezTo>
                    <a:cubicBezTo>
                      <a:pt x="96" y="124"/>
                      <a:pt x="124" y="96"/>
                      <a:pt x="124" y="62"/>
                    </a:cubicBezTo>
                    <a:cubicBezTo>
                      <a:pt x="124" y="28"/>
                      <a:pt x="96" y="0"/>
                      <a:pt x="62" y="0"/>
                    </a:cubicBezTo>
                    <a:close/>
                    <a:moveTo>
                      <a:pt x="116" y="60"/>
                    </a:moveTo>
                    <a:cubicBezTo>
                      <a:pt x="92" y="60"/>
                      <a:pt x="92" y="60"/>
                      <a:pt x="92" y="60"/>
                    </a:cubicBezTo>
                    <a:cubicBezTo>
                      <a:pt x="92" y="51"/>
                      <a:pt x="90" y="43"/>
                      <a:pt x="87" y="35"/>
                    </a:cubicBezTo>
                    <a:cubicBezTo>
                      <a:pt x="93" y="33"/>
                      <a:pt x="98" y="30"/>
                      <a:pt x="102" y="26"/>
                    </a:cubicBezTo>
                    <a:cubicBezTo>
                      <a:pt x="110" y="35"/>
                      <a:pt x="115" y="47"/>
                      <a:pt x="116" y="60"/>
                    </a:cubicBezTo>
                    <a:close/>
                    <a:moveTo>
                      <a:pt x="60" y="116"/>
                    </a:moveTo>
                    <a:cubicBezTo>
                      <a:pt x="53" y="110"/>
                      <a:pt x="48" y="103"/>
                      <a:pt x="43" y="95"/>
                    </a:cubicBezTo>
                    <a:cubicBezTo>
                      <a:pt x="49" y="93"/>
                      <a:pt x="54" y="92"/>
                      <a:pt x="60" y="92"/>
                    </a:cubicBezTo>
                    <a:cubicBezTo>
                      <a:pt x="60" y="116"/>
                      <a:pt x="60" y="116"/>
                      <a:pt x="60" y="116"/>
                    </a:cubicBezTo>
                    <a:cubicBezTo>
                      <a:pt x="60" y="116"/>
                      <a:pt x="60" y="116"/>
                      <a:pt x="60" y="116"/>
                    </a:cubicBezTo>
                    <a:close/>
                    <a:moveTo>
                      <a:pt x="64" y="8"/>
                    </a:moveTo>
                    <a:cubicBezTo>
                      <a:pt x="72" y="14"/>
                      <a:pt x="78" y="23"/>
                      <a:pt x="82" y="33"/>
                    </a:cubicBezTo>
                    <a:cubicBezTo>
                      <a:pt x="76" y="35"/>
                      <a:pt x="70" y="36"/>
                      <a:pt x="64" y="36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64" y="8"/>
                      <a:pt x="64" y="8"/>
                      <a:pt x="64" y="8"/>
                    </a:cubicBezTo>
                    <a:close/>
                    <a:moveTo>
                      <a:pt x="71" y="9"/>
                    </a:moveTo>
                    <a:cubicBezTo>
                      <a:pt x="82" y="11"/>
                      <a:pt x="92" y="16"/>
                      <a:pt x="100" y="23"/>
                    </a:cubicBezTo>
                    <a:cubicBezTo>
                      <a:pt x="95" y="26"/>
                      <a:pt x="91" y="29"/>
                      <a:pt x="86" y="31"/>
                    </a:cubicBezTo>
                    <a:cubicBezTo>
                      <a:pt x="82" y="23"/>
                      <a:pt x="77" y="15"/>
                      <a:pt x="71" y="9"/>
                    </a:cubicBezTo>
                    <a:close/>
                    <a:moveTo>
                      <a:pt x="60" y="8"/>
                    </a:moveTo>
                    <a:cubicBezTo>
                      <a:pt x="60" y="36"/>
                      <a:pt x="60" y="36"/>
                      <a:pt x="60" y="36"/>
                    </a:cubicBezTo>
                    <a:cubicBezTo>
                      <a:pt x="54" y="36"/>
                      <a:pt x="48" y="35"/>
                      <a:pt x="42" y="33"/>
                    </a:cubicBezTo>
                    <a:cubicBezTo>
                      <a:pt x="46" y="23"/>
                      <a:pt x="52" y="14"/>
                      <a:pt x="60" y="8"/>
                    </a:cubicBezTo>
                    <a:cubicBezTo>
                      <a:pt x="60" y="8"/>
                      <a:pt x="60" y="8"/>
                      <a:pt x="60" y="8"/>
                    </a:cubicBezTo>
                    <a:close/>
                    <a:moveTo>
                      <a:pt x="38" y="31"/>
                    </a:moveTo>
                    <a:cubicBezTo>
                      <a:pt x="33" y="29"/>
                      <a:pt x="29" y="26"/>
                      <a:pt x="24" y="23"/>
                    </a:cubicBezTo>
                    <a:cubicBezTo>
                      <a:pt x="32" y="16"/>
                      <a:pt x="42" y="11"/>
                      <a:pt x="53" y="9"/>
                    </a:cubicBezTo>
                    <a:cubicBezTo>
                      <a:pt x="47" y="15"/>
                      <a:pt x="42" y="23"/>
                      <a:pt x="38" y="31"/>
                    </a:cubicBezTo>
                    <a:close/>
                    <a:moveTo>
                      <a:pt x="40" y="36"/>
                    </a:moveTo>
                    <a:cubicBezTo>
                      <a:pt x="47" y="38"/>
                      <a:pt x="53" y="40"/>
                      <a:pt x="60" y="40"/>
                    </a:cubicBezTo>
                    <a:cubicBezTo>
                      <a:pt x="60" y="60"/>
                      <a:pt x="60" y="60"/>
                      <a:pt x="60" y="60"/>
                    </a:cubicBezTo>
                    <a:cubicBezTo>
                      <a:pt x="36" y="60"/>
                      <a:pt x="36" y="60"/>
                      <a:pt x="36" y="60"/>
                    </a:cubicBezTo>
                    <a:cubicBezTo>
                      <a:pt x="36" y="52"/>
                      <a:pt x="38" y="44"/>
                      <a:pt x="40" y="36"/>
                    </a:cubicBezTo>
                    <a:close/>
                    <a:moveTo>
                      <a:pt x="60" y="64"/>
                    </a:moveTo>
                    <a:cubicBezTo>
                      <a:pt x="60" y="88"/>
                      <a:pt x="60" y="88"/>
                      <a:pt x="60" y="88"/>
                    </a:cubicBezTo>
                    <a:cubicBezTo>
                      <a:pt x="54" y="88"/>
                      <a:pt x="48" y="89"/>
                      <a:pt x="42" y="91"/>
                    </a:cubicBezTo>
                    <a:cubicBezTo>
                      <a:pt x="38" y="83"/>
                      <a:pt x="36" y="74"/>
                      <a:pt x="36" y="64"/>
                    </a:cubicBezTo>
                    <a:lnTo>
                      <a:pt x="60" y="64"/>
                    </a:lnTo>
                    <a:close/>
                    <a:moveTo>
                      <a:pt x="53" y="115"/>
                    </a:moveTo>
                    <a:cubicBezTo>
                      <a:pt x="43" y="114"/>
                      <a:pt x="34" y="109"/>
                      <a:pt x="27" y="103"/>
                    </a:cubicBezTo>
                    <a:cubicBezTo>
                      <a:pt x="31" y="100"/>
                      <a:pt x="35" y="98"/>
                      <a:pt x="40" y="96"/>
                    </a:cubicBezTo>
                    <a:cubicBezTo>
                      <a:pt x="43" y="103"/>
                      <a:pt x="48" y="110"/>
                      <a:pt x="53" y="115"/>
                    </a:cubicBezTo>
                    <a:close/>
                    <a:moveTo>
                      <a:pt x="64" y="116"/>
                    </a:moveTo>
                    <a:cubicBezTo>
                      <a:pt x="64" y="92"/>
                      <a:pt x="64" y="92"/>
                      <a:pt x="64" y="92"/>
                    </a:cubicBezTo>
                    <a:cubicBezTo>
                      <a:pt x="70" y="92"/>
                      <a:pt x="75" y="93"/>
                      <a:pt x="81" y="95"/>
                    </a:cubicBezTo>
                    <a:cubicBezTo>
                      <a:pt x="76" y="103"/>
                      <a:pt x="71" y="110"/>
                      <a:pt x="64" y="116"/>
                    </a:cubicBezTo>
                    <a:cubicBezTo>
                      <a:pt x="64" y="116"/>
                      <a:pt x="64" y="116"/>
                      <a:pt x="64" y="116"/>
                    </a:cubicBezTo>
                    <a:close/>
                    <a:moveTo>
                      <a:pt x="84" y="96"/>
                    </a:moveTo>
                    <a:cubicBezTo>
                      <a:pt x="89" y="98"/>
                      <a:pt x="93" y="100"/>
                      <a:pt x="97" y="103"/>
                    </a:cubicBezTo>
                    <a:cubicBezTo>
                      <a:pt x="90" y="109"/>
                      <a:pt x="81" y="114"/>
                      <a:pt x="71" y="115"/>
                    </a:cubicBezTo>
                    <a:cubicBezTo>
                      <a:pt x="76" y="110"/>
                      <a:pt x="81" y="103"/>
                      <a:pt x="84" y="96"/>
                    </a:cubicBezTo>
                    <a:close/>
                    <a:moveTo>
                      <a:pt x="82" y="91"/>
                    </a:moveTo>
                    <a:cubicBezTo>
                      <a:pt x="76" y="89"/>
                      <a:pt x="70" y="88"/>
                      <a:pt x="64" y="88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88" y="64"/>
                      <a:pt x="88" y="64"/>
                      <a:pt x="88" y="64"/>
                    </a:cubicBezTo>
                    <a:cubicBezTo>
                      <a:pt x="88" y="74"/>
                      <a:pt x="86" y="83"/>
                      <a:pt x="82" y="91"/>
                    </a:cubicBezTo>
                    <a:close/>
                    <a:moveTo>
                      <a:pt x="64" y="60"/>
                    </a:moveTo>
                    <a:cubicBezTo>
                      <a:pt x="64" y="40"/>
                      <a:pt x="64" y="40"/>
                      <a:pt x="64" y="40"/>
                    </a:cubicBezTo>
                    <a:cubicBezTo>
                      <a:pt x="71" y="40"/>
                      <a:pt x="77" y="38"/>
                      <a:pt x="84" y="36"/>
                    </a:cubicBezTo>
                    <a:cubicBezTo>
                      <a:pt x="86" y="44"/>
                      <a:pt x="88" y="52"/>
                      <a:pt x="88" y="60"/>
                    </a:cubicBezTo>
                    <a:lnTo>
                      <a:pt x="64" y="60"/>
                    </a:lnTo>
                    <a:close/>
                    <a:moveTo>
                      <a:pt x="22" y="26"/>
                    </a:moveTo>
                    <a:cubicBezTo>
                      <a:pt x="26" y="30"/>
                      <a:pt x="31" y="33"/>
                      <a:pt x="37" y="35"/>
                    </a:cubicBezTo>
                    <a:cubicBezTo>
                      <a:pt x="34" y="43"/>
                      <a:pt x="32" y="51"/>
                      <a:pt x="32" y="60"/>
                    </a:cubicBezTo>
                    <a:cubicBezTo>
                      <a:pt x="8" y="60"/>
                      <a:pt x="8" y="60"/>
                      <a:pt x="8" y="60"/>
                    </a:cubicBezTo>
                    <a:cubicBezTo>
                      <a:pt x="9" y="47"/>
                      <a:pt x="14" y="35"/>
                      <a:pt x="22" y="26"/>
                    </a:cubicBezTo>
                    <a:close/>
                    <a:moveTo>
                      <a:pt x="8" y="64"/>
                    </a:moveTo>
                    <a:cubicBezTo>
                      <a:pt x="32" y="64"/>
                      <a:pt x="32" y="64"/>
                      <a:pt x="32" y="64"/>
                    </a:cubicBezTo>
                    <a:cubicBezTo>
                      <a:pt x="32" y="74"/>
                      <a:pt x="34" y="84"/>
                      <a:pt x="38" y="93"/>
                    </a:cubicBezTo>
                    <a:cubicBezTo>
                      <a:pt x="33" y="95"/>
                      <a:pt x="28" y="97"/>
                      <a:pt x="24" y="100"/>
                    </a:cubicBezTo>
                    <a:cubicBezTo>
                      <a:pt x="15" y="91"/>
                      <a:pt x="9" y="78"/>
                      <a:pt x="8" y="64"/>
                    </a:cubicBezTo>
                    <a:close/>
                    <a:moveTo>
                      <a:pt x="100" y="100"/>
                    </a:moveTo>
                    <a:cubicBezTo>
                      <a:pt x="96" y="97"/>
                      <a:pt x="91" y="95"/>
                      <a:pt x="86" y="93"/>
                    </a:cubicBezTo>
                    <a:cubicBezTo>
                      <a:pt x="90" y="84"/>
                      <a:pt x="92" y="74"/>
                      <a:pt x="92" y="64"/>
                    </a:cubicBezTo>
                    <a:cubicBezTo>
                      <a:pt x="116" y="64"/>
                      <a:pt x="116" y="64"/>
                      <a:pt x="116" y="64"/>
                    </a:cubicBezTo>
                    <a:cubicBezTo>
                      <a:pt x="115" y="78"/>
                      <a:pt x="109" y="91"/>
                      <a:pt x="100" y="10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18" name="Group 22"/>
              <p:cNvGrpSpPr/>
              <p:nvPr/>
            </p:nvGrpSpPr>
            <p:grpSpPr>
              <a:xfrm>
                <a:off x="7366971" y="4407847"/>
                <a:ext cx="482600" cy="392113"/>
                <a:chOff x="2974975" y="5006976"/>
                <a:chExt cx="482600" cy="392113"/>
              </a:xfrm>
              <a:solidFill>
                <a:schemeClr val="bg1"/>
              </a:solidFill>
            </p:grpSpPr>
            <p:sp>
              <p:nvSpPr>
                <p:cNvPr id="71" name="Freeform 46"/>
                <p:cNvSpPr>
                  <a:spLocks noEditPoints="1"/>
                </p:cNvSpPr>
                <p:nvPr/>
              </p:nvSpPr>
              <p:spPr bwMode="auto">
                <a:xfrm>
                  <a:off x="3306763" y="5127626"/>
                  <a:ext cx="90487" cy="120650"/>
                </a:xfrm>
                <a:custGeom>
                  <a:avLst/>
                  <a:gdLst>
                    <a:gd name="T0" fmla="*/ 11 w 24"/>
                    <a:gd name="T1" fmla="*/ 2 h 32"/>
                    <a:gd name="T2" fmla="*/ 8 w 24"/>
                    <a:gd name="T3" fmla="*/ 0 h 32"/>
                    <a:gd name="T4" fmla="*/ 4 w 24"/>
                    <a:gd name="T5" fmla="*/ 0 h 32"/>
                    <a:gd name="T6" fmla="*/ 0 w 24"/>
                    <a:gd name="T7" fmla="*/ 4 h 32"/>
                    <a:gd name="T8" fmla="*/ 0 w 24"/>
                    <a:gd name="T9" fmla="*/ 28 h 32"/>
                    <a:gd name="T10" fmla="*/ 4 w 24"/>
                    <a:gd name="T11" fmla="*/ 32 h 32"/>
                    <a:gd name="T12" fmla="*/ 20 w 24"/>
                    <a:gd name="T13" fmla="*/ 32 h 32"/>
                    <a:gd name="T14" fmla="*/ 24 w 24"/>
                    <a:gd name="T15" fmla="*/ 28 h 32"/>
                    <a:gd name="T16" fmla="*/ 24 w 24"/>
                    <a:gd name="T17" fmla="*/ 22 h 32"/>
                    <a:gd name="T18" fmla="*/ 23 w 24"/>
                    <a:gd name="T19" fmla="*/ 20 h 32"/>
                    <a:gd name="T20" fmla="*/ 11 w 24"/>
                    <a:gd name="T21" fmla="*/ 2 h 32"/>
                    <a:gd name="T22" fmla="*/ 20 w 24"/>
                    <a:gd name="T23" fmla="*/ 28 h 32"/>
                    <a:gd name="T24" fmla="*/ 4 w 24"/>
                    <a:gd name="T25" fmla="*/ 28 h 32"/>
                    <a:gd name="T26" fmla="*/ 4 w 24"/>
                    <a:gd name="T27" fmla="*/ 4 h 32"/>
                    <a:gd name="T28" fmla="*/ 8 w 24"/>
                    <a:gd name="T29" fmla="*/ 4 h 32"/>
                    <a:gd name="T30" fmla="*/ 20 w 24"/>
                    <a:gd name="T31" fmla="*/ 22 h 32"/>
                    <a:gd name="T32" fmla="*/ 20 w 24"/>
                    <a:gd name="T33" fmla="*/ 2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4" h="32">
                      <a:moveTo>
                        <a:pt x="11" y="2"/>
                      </a:moveTo>
                      <a:cubicBezTo>
                        <a:pt x="11" y="1"/>
                        <a:pt x="9" y="0"/>
                        <a:pt x="8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30"/>
                        <a:pt x="2" y="32"/>
                        <a:pt x="4" y="32"/>
                      </a:cubicBezTo>
                      <a:cubicBezTo>
                        <a:pt x="20" y="32"/>
                        <a:pt x="20" y="32"/>
                        <a:pt x="20" y="32"/>
                      </a:cubicBezTo>
                      <a:cubicBezTo>
                        <a:pt x="22" y="32"/>
                        <a:pt x="24" y="30"/>
                        <a:pt x="24" y="28"/>
                      </a:cubicBezTo>
                      <a:cubicBezTo>
                        <a:pt x="24" y="22"/>
                        <a:pt x="24" y="22"/>
                        <a:pt x="24" y="22"/>
                      </a:cubicBezTo>
                      <a:cubicBezTo>
                        <a:pt x="24" y="21"/>
                        <a:pt x="24" y="20"/>
                        <a:pt x="23" y="20"/>
                      </a:cubicBezTo>
                      <a:lnTo>
                        <a:pt x="11" y="2"/>
                      </a:lnTo>
                      <a:close/>
                      <a:moveTo>
                        <a:pt x="20" y="28"/>
                      </a:moveTo>
                      <a:cubicBezTo>
                        <a:pt x="4" y="28"/>
                        <a:pt x="4" y="28"/>
                        <a:pt x="4" y="28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20" y="22"/>
                        <a:pt x="20" y="22"/>
                        <a:pt x="20" y="22"/>
                      </a:cubicBezTo>
                      <a:lnTo>
                        <a:pt x="20" y="2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2" name="Freeform 47"/>
                <p:cNvSpPr>
                  <a:spLocks noEditPoints="1"/>
                </p:cNvSpPr>
                <p:nvPr/>
              </p:nvSpPr>
              <p:spPr bwMode="auto">
                <a:xfrm>
                  <a:off x="2974975" y="5006976"/>
                  <a:ext cx="482600" cy="392113"/>
                </a:xfrm>
                <a:custGeom>
                  <a:avLst/>
                  <a:gdLst>
                    <a:gd name="T0" fmla="*/ 126 w 128"/>
                    <a:gd name="T1" fmla="*/ 49 h 104"/>
                    <a:gd name="T2" fmla="*/ 110 w 128"/>
                    <a:gd name="T3" fmla="*/ 25 h 104"/>
                    <a:gd name="T4" fmla="*/ 100 w 128"/>
                    <a:gd name="T5" fmla="*/ 20 h 104"/>
                    <a:gd name="T6" fmla="*/ 84 w 128"/>
                    <a:gd name="T7" fmla="*/ 20 h 104"/>
                    <a:gd name="T8" fmla="*/ 84 w 128"/>
                    <a:gd name="T9" fmla="*/ 12 h 104"/>
                    <a:gd name="T10" fmla="*/ 72 w 128"/>
                    <a:gd name="T11" fmla="*/ 0 h 104"/>
                    <a:gd name="T12" fmla="*/ 12 w 128"/>
                    <a:gd name="T13" fmla="*/ 0 h 104"/>
                    <a:gd name="T14" fmla="*/ 0 w 128"/>
                    <a:gd name="T15" fmla="*/ 12 h 104"/>
                    <a:gd name="T16" fmla="*/ 0 w 128"/>
                    <a:gd name="T17" fmla="*/ 56 h 104"/>
                    <a:gd name="T18" fmla="*/ 12 w 128"/>
                    <a:gd name="T19" fmla="*/ 68 h 104"/>
                    <a:gd name="T20" fmla="*/ 12 w 128"/>
                    <a:gd name="T21" fmla="*/ 68 h 104"/>
                    <a:gd name="T22" fmla="*/ 12 w 128"/>
                    <a:gd name="T23" fmla="*/ 80 h 104"/>
                    <a:gd name="T24" fmla="*/ 24 w 128"/>
                    <a:gd name="T25" fmla="*/ 92 h 104"/>
                    <a:gd name="T26" fmla="*/ 29 w 128"/>
                    <a:gd name="T27" fmla="*/ 92 h 104"/>
                    <a:gd name="T28" fmla="*/ 44 w 128"/>
                    <a:gd name="T29" fmla="*/ 104 h 104"/>
                    <a:gd name="T30" fmla="*/ 59 w 128"/>
                    <a:gd name="T31" fmla="*/ 92 h 104"/>
                    <a:gd name="T32" fmla="*/ 81 w 128"/>
                    <a:gd name="T33" fmla="*/ 92 h 104"/>
                    <a:gd name="T34" fmla="*/ 96 w 128"/>
                    <a:gd name="T35" fmla="*/ 104 h 104"/>
                    <a:gd name="T36" fmla="*/ 111 w 128"/>
                    <a:gd name="T37" fmla="*/ 92 h 104"/>
                    <a:gd name="T38" fmla="*/ 116 w 128"/>
                    <a:gd name="T39" fmla="*/ 92 h 104"/>
                    <a:gd name="T40" fmla="*/ 128 w 128"/>
                    <a:gd name="T41" fmla="*/ 80 h 104"/>
                    <a:gd name="T42" fmla="*/ 128 w 128"/>
                    <a:gd name="T43" fmla="*/ 56 h 104"/>
                    <a:gd name="T44" fmla="*/ 126 w 128"/>
                    <a:gd name="T45" fmla="*/ 49 h 104"/>
                    <a:gd name="T46" fmla="*/ 12 w 128"/>
                    <a:gd name="T47" fmla="*/ 60 h 104"/>
                    <a:gd name="T48" fmla="*/ 8 w 128"/>
                    <a:gd name="T49" fmla="*/ 56 h 104"/>
                    <a:gd name="T50" fmla="*/ 8 w 128"/>
                    <a:gd name="T51" fmla="*/ 12 h 104"/>
                    <a:gd name="T52" fmla="*/ 12 w 128"/>
                    <a:gd name="T53" fmla="*/ 8 h 104"/>
                    <a:gd name="T54" fmla="*/ 72 w 128"/>
                    <a:gd name="T55" fmla="*/ 8 h 104"/>
                    <a:gd name="T56" fmla="*/ 76 w 128"/>
                    <a:gd name="T57" fmla="*/ 12 h 104"/>
                    <a:gd name="T58" fmla="*/ 76 w 128"/>
                    <a:gd name="T59" fmla="*/ 20 h 104"/>
                    <a:gd name="T60" fmla="*/ 76 w 128"/>
                    <a:gd name="T61" fmla="*/ 28 h 104"/>
                    <a:gd name="T62" fmla="*/ 76 w 128"/>
                    <a:gd name="T63" fmla="*/ 56 h 104"/>
                    <a:gd name="T64" fmla="*/ 72 w 128"/>
                    <a:gd name="T65" fmla="*/ 60 h 104"/>
                    <a:gd name="T66" fmla="*/ 12 w 128"/>
                    <a:gd name="T67" fmla="*/ 60 h 104"/>
                    <a:gd name="T68" fmla="*/ 44 w 128"/>
                    <a:gd name="T69" fmla="*/ 96 h 104"/>
                    <a:gd name="T70" fmla="*/ 36 w 128"/>
                    <a:gd name="T71" fmla="*/ 88 h 104"/>
                    <a:gd name="T72" fmla="*/ 44 w 128"/>
                    <a:gd name="T73" fmla="*/ 80 h 104"/>
                    <a:gd name="T74" fmla="*/ 52 w 128"/>
                    <a:gd name="T75" fmla="*/ 88 h 104"/>
                    <a:gd name="T76" fmla="*/ 44 w 128"/>
                    <a:gd name="T77" fmla="*/ 96 h 104"/>
                    <a:gd name="T78" fmla="*/ 96 w 128"/>
                    <a:gd name="T79" fmla="*/ 96 h 104"/>
                    <a:gd name="T80" fmla="*/ 88 w 128"/>
                    <a:gd name="T81" fmla="*/ 88 h 104"/>
                    <a:gd name="T82" fmla="*/ 96 w 128"/>
                    <a:gd name="T83" fmla="*/ 80 h 104"/>
                    <a:gd name="T84" fmla="*/ 104 w 128"/>
                    <a:gd name="T85" fmla="*/ 88 h 104"/>
                    <a:gd name="T86" fmla="*/ 96 w 128"/>
                    <a:gd name="T87" fmla="*/ 96 h 104"/>
                    <a:gd name="T88" fmla="*/ 120 w 128"/>
                    <a:gd name="T89" fmla="*/ 80 h 104"/>
                    <a:gd name="T90" fmla="*/ 116 w 128"/>
                    <a:gd name="T91" fmla="*/ 84 h 104"/>
                    <a:gd name="T92" fmla="*/ 111 w 128"/>
                    <a:gd name="T93" fmla="*/ 84 h 104"/>
                    <a:gd name="T94" fmla="*/ 96 w 128"/>
                    <a:gd name="T95" fmla="*/ 72 h 104"/>
                    <a:gd name="T96" fmla="*/ 81 w 128"/>
                    <a:gd name="T97" fmla="*/ 84 h 104"/>
                    <a:gd name="T98" fmla="*/ 59 w 128"/>
                    <a:gd name="T99" fmla="*/ 84 h 104"/>
                    <a:gd name="T100" fmla="*/ 44 w 128"/>
                    <a:gd name="T101" fmla="*/ 72 h 104"/>
                    <a:gd name="T102" fmla="*/ 29 w 128"/>
                    <a:gd name="T103" fmla="*/ 84 h 104"/>
                    <a:gd name="T104" fmla="*/ 24 w 128"/>
                    <a:gd name="T105" fmla="*/ 84 h 104"/>
                    <a:gd name="T106" fmla="*/ 20 w 128"/>
                    <a:gd name="T107" fmla="*/ 80 h 104"/>
                    <a:gd name="T108" fmla="*/ 20 w 128"/>
                    <a:gd name="T109" fmla="*/ 68 h 104"/>
                    <a:gd name="T110" fmla="*/ 72 w 128"/>
                    <a:gd name="T111" fmla="*/ 68 h 104"/>
                    <a:gd name="T112" fmla="*/ 84 w 128"/>
                    <a:gd name="T113" fmla="*/ 56 h 104"/>
                    <a:gd name="T114" fmla="*/ 84 w 128"/>
                    <a:gd name="T115" fmla="*/ 28 h 104"/>
                    <a:gd name="T116" fmla="*/ 100 w 128"/>
                    <a:gd name="T117" fmla="*/ 28 h 104"/>
                    <a:gd name="T118" fmla="*/ 103 w 128"/>
                    <a:gd name="T119" fmla="*/ 30 h 104"/>
                    <a:gd name="T120" fmla="*/ 119 w 128"/>
                    <a:gd name="T121" fmla="*/ 54 h 104"/>
                    <a:gd name="T122" fmla="*/ 120 w 128"/>
                    <a:gd name="T123" fmla="*/ 56 h 104"/>
                    <a:gd name="T124" fmla="*/ 120 w 128"/>
                    <a:gd name="T125" fmla="*/ 80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28" h="104">
                      <a:moveTo>
                        <a:pt x="126" y="49"/>
                      </a:moveTo>
                      <a:cubicBezTo>
                        <a:pt x="110" y="25"/>
                        <a:pt x="110" y="25"/>
                        <a:pt x="110" y="25"/>
                      </a:cubicBezTo>
                      <a:cubicBezTo>
                        <a:pt x="108" y="22"/>
                        <a:pt x="104" y="20"/>
                        <a:pt x="100" y="20"/>
                      </a:cubicBezTo>
                      <a:cubicBezTo>
                        <a:pt x="84" y="20"/>
                        <a:pt x="84" y="20"/>
                        <a:pt x="84" y="20"/>
                      </a:cubicBezTo>
                      <a:cubicBezTo>
                        <a:pt x="84" y="12"/>
                        <a:pt x="84" y="12"/>
                        <a:pt x="84" y="12"/>
                      </a:cubicBezTo>
                      <a:cubicBezTo>
                        <a:pt x="84" y="5"/>
                        <a:pt x="79" y="0"/>
                        <a:pt x="72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56"/>
                        <a:pt x="0" y="56"/>
                        <a:pt x="0" y="56"/>
                      </a:cubicBezTo>
                      <a:cubicBezTo>
                        <a:pt x="0" y="63"/>
                        <a:pt x="5" y="68"/>
                        <a:pt x="12" y="68"/>
                      </a:cubicBezTo>
                      <a:cubicBezTo>
                        <a:pt x="12" y="68"/>
                        <a:pt x="12" y="68"/>
                        <a:pt x="12" y="68"/>
                      </a:cubicBezTo>
                      <a:cubicBezTo>
                        <a:pt x="12" y="80"/>
                        <a:pt x="12" y="80"/>
                        <a:pt x="12" y="80"/>
                      </a:cubicBezTo>
                      <a:cubicBezTo>
                        <a:pt x="12" y="87"/>
                        <a:pt x="17" y="92"/>
                        <a:pt x="24" y="92"/>
                      </a:cubicBezTo>
                      <a:cubicBezTo>
                        <a:pt x="29" y="92"/>
                        <a:pt x="29" y="92"/>
                        <a:pt x="29" y="92"/>
                      </a:cubicBezTo>
                      <a:cubicBezTo>
                        <a:pt x="30" y="99"/>
                        <a:pt x="37" y="104"/>
                        <a:pt x="44" y="104"/>
                      </a:cubicBezTo>
                      <a:cubicBezTo>
                        <a:pt x="51" y="104"/>
                        <a:pt x="58" y="99"/>
                        <a:pt x="59" y="92"/>
                      </a:cubicBezTo>
                      <a:cubicBezTo>
                        <a:pt x="81" y="92"/>
                        <a:pt x="81" y="92"/>
                        <a:pt x="81" y="92"/>
                      </a:cubicBezTo>
                      <a:cubicBezTo>
                        <a:pt x="82" y="99"/>
                        <a:pt x="89" y="104"/>
                        <a:pt x="96" y="104"/>
                      </a:cubicBezTo>
                      <a:cubicBezTo>
                        <a:pt x="103" y="104"/>
                        <a:pt x="110" y="99"/>
                        <a:pt x="111" y="92"/>
                      </a:cubicBezTo>
                      <a:cubicBezTo>
                        <a:pt x="116" y="92"/>
                        <a:pt x="116" y="92"/>
                        <a:pt x="116" y="92"/>
                      </a:cubicBezTo>
                      <a:cubicBezTo>
                        <a:pt x="123" y="92"/>
                        <a:pt x="128" y="87"/>
                        <a:pt x="128" y="80"/>
                      </a:cubicBezTo>
                      <a:cubicBezTo>
                        <a:pt x="128" y="56"/>
                        <a:pt x="128" y="56"/>
                        <a:pt x="128" y="56"/>
                      </a:cubicBezTo>
                      <a:cubicBezTo>
                        <a:pt x="128" y="54"/>
                        <a:pt x="127" y="51"/>
                        <a:pt x="126" y="49"/>
                      </a:cubicBezTo>
                      <a:close/>
                      <a:moveTo>
                        <a:pt x="12" y="60"/>
                      </a:moveTo>
                      <a:cubicBezTo>
                        <a:pt x="10" y="60"/>
                        <a:pt x="8" y="58"/>
                        <a:pt x="8" y="56"/>
                      </a:cubicBezTo>
                      <a:cubicBezTo>
                        <a:pt x="8" y="12"/>
                        <a:pt x="8" y="12"/>
                        <a:pt x="8" y="12"/>
                      </a:cubicBezTo>
                      <a:cubicBezTo>
                        <a:pt x="8" y="10"/>
                        <a:pt x="10" y="8"/>
                        <a:pt x="12" y="8"/>
                      </a:cubicBezTo>
                      <a:cubicBezTo>
                        <a:pt x="72" y="8"/>
                        <a:pt x="72" y="8"/>
                        <a:pt x="72" y="8"/>
                      </a:cubicBezTo>
                      <a:cubicBezTo>
                        <a:pt x="74" y="8"/>
                        <a:pt x="76" y="10"/>
                        <a:pt x="76" y="12"/>
                      </a:cubicBezTo>
                      <a:cubicBezTo>
                        <a:pt x="76" y="20"/>
                        <a:pt x="76" y="20"/>
                        <a:pt x="76" y="20"/>
                      </a:cubicBezTo>
                      <a:cubicBezTo>
                        <a:pt x="76" y="28"/>
                        <a:pt x="76" y="28"/>
                        <a:pt x="76" y="28"/>
                      </a:cubicBezTo>
                      <a:cubicBezTo>
                        <a:pt x="76" y="56"/>
                        <a:pt x="76" y="56"/>
                        <a:pt x="76" y="56"/>
                      </a:cubicBezTo>
                      <a:cubicBezTo>
                        <a:pt x="76" y="58"/>
                        <a:pt x="74" y="60"/>
                        <a:pt x="72" y="60"/>
                      </a:cubicBezTo>
                      <a:lnTo>
                        <a:pt x="12" y="60"/>
                      </a:lnTo>
                      <a:close/>
                      <a:moveTo>
                        <a:pt x="44" y="96"/>
                      </a:moveTo>
                      <a:cubicBezTo>
                        <a:pt x="40" y="96"/>
                        <a:pt x="36" y="92"/>
                        <a:pt x="36" y="88"/>
                      </a:cubicBezTo>
                      <a:cubicBezTo>
                        <a:pt x="36" y="84"/>
                        <a:pt x="40" y="80"/>
                        <a:pt x="44" y="80"/>
                      </a:cubicBezTo>
                      <a:cubicBezTo>
                        <a:pt x="48" y="80"/>
                        <a:pt x="52" y="84"/>
                        <a:pt x="52" y="88"/>
                      </a:cubicBezTo>
                      <a:cubicBezTo>
                        <a:pt x="52" y="92"/>
                        <a:pt x="48" y="96"/>
                        <a:pt x="44" y="96"/>
                      </a:cubicBezTo>
                      <a:close/>
                      <a:moveTo>
                        <a:pt x="96" y="96"/>
                      </a:moveTo>
                      <a:cubicBezTo>
                        <a:pt x="92" y="96"/>
                        <a:pt x="88" y="92"/>
                        <a:pt x="88" y="88"/>
                      </a:cubicBezTo>
                      <a:cubicBezTo>
                        <a:pt x="88" y="84"/>
                        <a:pt x="92" y="80"/>
                        <a:pt x="96" y="80"/>
                      </a:cubicBezTo>
                      <a:cubicBezTo>
                        <a:pt x="100" y="80"/>
                        <a:pt x="104" y="84"/>
                        <a:pt x="104" y="88"/>
                      </a:cubicBezTo>
                      <a:cubicBezTo>
                        <a:pt x="104" y="92"/>
                        <a:pt x="100" y="96"/>
                        <a:pt x="96" y="96"/>
                      </a:cubicBezTo>
                      <a:close/>
                      <a:moveTo>
                        <a:pt x="120" y="80"/>
                      </a:moveTo>
                      <a:cubicBezTo>
                        <a:pt x="120" y="82"/>
                        <a:pt x="118" y="84"/>
                        <a:pt x="116" y="84"/>
                      </a:cubicBezTo>
                      <a:cubicBezTo>
                        <a:pt x="111" y="84"/>
                        <a:pt x="111" y="84"/>
                        <a:pt x="111" y="84"/>
                      </a:cubicBezTo>
                      <a:cubicBezTo>
                        <a:pt x="110" y="77"/>
                        <a:pt x="103" y="72"/>
                        <a:pt x="96" y="72"/>
                      </a:cubicBezTo>
                      <a:cubicBezTo>
                        <a:pt x="89" y="72"/>
                        <a:pt x="82" y="77"/>
                        <a:pt x="81" y="84"/>
                      </a:cubicBezTo>
                      <a:cubicBezTo>
                        <a:pt x="59" y="84"/>
                        <a:pt x="59" y="84"/>
                        <a:pt x="59" y="84"/>
                      </a:cubicBezTo>
                      <a:cubicBezTo>
                        <a:pt x="58" y="77"/>
                        <a:pt x="51" y="72"/>
                        <a:pt x="44" y="72"/>
                      </a:cubicBezTo>
                      <a:cubicBezTo>
                        <a:pt x="37" y="72"/>
                        <a:pt x="30" y="77"/>
                        <a:pt x="29" y="84"/>
                      </a:cubicBezTo>
                      <a:cubicBezTo>
                        <a:pt x="24" y="84"/>
                        <a:pt x="24" y="84"/>
                        <a:pt x="24" y="84"/>
                      </a:cubicBezTo>
                      <a:cubicBezTo>
                        <a:pt x="22" y="84"/>
                        <a:pt x="20" y="82"/>
                        <a:pt x="20" y="80"/>
                      </a:cubicBezTo>
                      <a:cubicBezTo>
                        <a:pt x="20" y="68"/>
                        <a:pt x="20" y="68"/>
                        <a:pt x="20" y="68"/>
                      </a:cubicBezTo>
                      <a:cubicBezTo>
                        <a:pt x="72" y="68"/>
                        <a:pt x="72" y="68"/>
                        <a:pt x="72" y="68"/>
                      </a:cubicBezTo>
                      <a:cubicBezTo>
                        <a:pt x="79" y="68"/>
                        <a:pt x="84" y="63"/>
                        <a:pt x="84" y="56"/>
                      </a:cubicBezTo>
                      <a:cubicBezTo>
                        <a:pt x="84" y="28"/>
                        <a:pt x="84" y="28"/>
                        <a:pt x="84" y="28"/>
                      </a:cubicBezTo>
                      <a:cubicBezTo>
                        <a:pt x="100" y="28"/>
                        <a:pt x="100" y="28"/>
                        <a:pt x="100" y="28"/>
                      </a:cubicBezTo>
                      <a:cubicBezTo>
                        <a:pt x="101" y="28"/>
                        <a:pt x="103" y="29"/>
                        <a:pt x="103" y="30"/>
                      </a:cubicBezTo>
                      <a:cubicBezTo>
                        <a:pt x="119" y="54"/>
                        <a:pt x="119" y="54"/>
                        <a:pt x="119" y="54"/>
                      </a:cubicBezTo>
                      <a:cubicBezTo>
                        <a:pt x="120" y="54"/>
                        <a:pt x="120" y="55"/>
                        <a:pt x="120" y="56"/>
                      </a:cubicBezTo>
                      <a:lnTo>
                        <a:pt x="12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9" name="Group 23"/>
              <p:cNvGrpSpPr/>
              <p:nvPr/>
            </p:nvGrpSpPr>
            <p:grpSpPr>
              <a:xfrm>
                <a:off x="7210457" y="1807833"/>
                <a:ext cx="549275" cy="549275"/>
                <a:chOff x="1978025" y="4927601"/>
                <a:chExt cx="549275" cy="549275"/>
              </a:xfrm>
              <a:solidFill>
                <a:schemeClr val="bg1"/>
              </a:solidFill>
            </p:grpSpPr>
            <p:sp>
              <p:nvSpPr>
                <p:cNvPr id="62" name="Freeform 48"/>
                <p:cNvSpPr>
                  <a:spLocks noEditPoints="1"/>
                </p:cNvSpPr>
                <p:nvPr/>
              </p:nvSpPr>
              <p:spPr bwMode="auto">
                <a:xfrm>
                  <a:off x="1978025" y="4927601"/>
                  <a:ext cx="549275" cy="549275"/>
                </a:xfrm>
                <a:custGeom>
                  <a:avLst/>
                  <a:gdLst>
                    <a:gd name="T0" fmla="*/ 97 w 146"/>
                    <a:gd name="T1" fmla="*/ 14 h 146"/>
                    <a:gd name="T2" fmla="*/ 14 w 146"/>
                    <a:gd name="T3" fmla="*/ 49 h 146"/>
                    <a:gd name="T4" fmla="*/ 49 w 146"/>
                    <a:gd name="T5" fmla="*/ 132 h 146"/>
                    <a:gd name="T6" fmla="*/ 132 w 146"/>
                    <a:gd name="T7" fmla="*/ 97 h 146"/>
                    <a:gd name="T8" fmla="*/ 97 w 146"/>
                    <a:gd name="T9" fmla="*/ 14 h 146"/>
                    <a:gd name="T10" fmla="*/ 52 w 146"/>
                    <a:gd name="T11" fmla="*/ 125 h 146"/>
                    <a:gd name="T12" fmla="*/ 21 w 146"/>
                    <a:gd name="T13" fmla="*/ 52 h 146"/>
                    <a:gd name="T14" fmla="*/ 94 w 146"/>
                    <a:gd name="T15" fmla="*/ 21 h 146"/>
                    <a:gd name="T16" fmla="*/ 125 w 146"/>
                    <a:gd name="T17" fmla="*/ 94 h 146"/>
                    <a:gd name="T18" fmla="*/ 52 w 146"/>
                    <a:gd name="T19" fmla="*/ 125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46" h="146">
                      <a:moveTo>
                        <a:pt x="97" y="14"/>
                      </a:moveTo>
                      <a:cubicBezTo>
                        <a:pt x="64" y="0"/>
                        <a:pt x="27" y="16"/>
                        <a:pt x="14" y="49"/>
                      </a:cubicBezTo>
                      <a:cubicBezTo>
                        <a:pt x="0" y="82"/>
                        <a:pt x="16" y="119"/>
                        <a:pt x="49" y="132"/>
                      </a:cubicBezTo>
                      <a:cubicBezTo>
                        <a:pt x="82" y="146"/>
                        <a:pt x="119" y="130"/>
                        <a:pt x="132" y="97"/>
                      </a:cubicBezTo>
                      <a:cubicBezTo>
                        <a:pt x="146" y="64"/>
                        <a:pt x="130" y="27"/>
                        <a:pt x="97" y="14"/>
                      </a:cubicBezTo>
                      <a:close/>
                      <a:moveTo>
                        <a:pt x="52" y="125"/>
                      </a:moveTo>
                      <a:cubicBezTo>
                        <a:pt x="24" y="114"/>
                        <a:pt x="10" y="81"/>
                        <a:pt x="21" y="52"/>
                      </a:cubicBezTo>
                      <a:cubicBezTo>
                        <a:pt x="33" y="24"/>
                        <a:pt x="65" y="10"/>
                        <a:pt x="94" y="21"/>
                      </a:cubicBezTo>
                      <a:cubicBezTo>
                        <a:pt x="123" y="33"/>
                        <a:pt x="136" y="65"/>
                        <a:pt x="125" y="94"/>
                      </a:cubicBezTo>
                      <a:cubicBezTo>
                        <a:pt x="114" y="123"/>
                        <a:pt x="81" y="136"/>
                        <a:pt x="52" y="1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3" name="Freeform 49"/>
                <p:cNvSpPr>
                  <a:spLocks noEditPoints="1"/>
                </p:cNvSpPr>
                <p:nvPr/>
              </p:nvSpPr>
              <p:spPr bwMode="auto">
                <a:xfrm>
                  <a:off x="2219325" y="5168901"/>
                  <a:ext cx="66675" cy="68263"/>
                </a:xfrm>
                <a:custGeom>
                  <a:avLst/>
                  <a:gdLst>
                    <a:gd name="T0" fmla="*/ 12 w 18"/>
                    <a:gd name="T1" fmla="*/ 2 h 18"/>
                    <a:gd name="T2" fmla="*/ 2 w 18"/>
                    <a:gd name="T3" fmla="*/ 6 h 18"/>
                    <a:gd name="T4" fmla="*/ 6 w 18"/>
                    <a:gd name="T5" fmla="*/ 16 h 18"/>
                    <a:gd name="T6" fmla="*/ 16 w 18"/>
                    <a:gd name="T7" fmla="*/ 12 h 18"/>
                    <a:gd name="T8" fmla="*/ 12 w 18"/>
                    <a:gd name="T9" fmla="*/ 2 h 18"/>
                    <a:gd name="T10" fmla="*/ 8 w 18"/>
                    <a:gd name="T11" fmla="*/ 13 h 18"/>
                    <a:gd name="T12" fmla="*/ 5 w 18"/>
                    <a:gd name="T13" fmla="*/ 8 h 18"/>
                    <a:gd name="T14" fmla="*/ 11 w 18"/>
                    <a:gd name="T15" fmla="*/ 5 h 18"/>
                    <a:gd name="T16" fmla="*/ 13 w 18"/>
                    <a:gd name="T17" fmla="*/ 11 h 18"/>
                    <a:gd name="T18" fmla="*/ 8 w 18"/>
                    <a:gd name="T19" fmla="*/ 13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" h="18">
                      <a:moveTo>
                        <a:pt x="12" y="2"/>
                      </a:moveTo>
                      <a:cubicBezTo>
                        <a:pt x="8" y="0"/>
                        <a:pt x="3" y="2"/>
                        <a:pt x="2" y="6"/>
                      </a:cubicBezTo>
                      <a:cubicBezTo>
                        <a:pt x="0" y="10"/>
                        <a:pt x="2" y="15"/>
                        <a:pt x="6" y="16"/>
                      </a:cubicBezTo>
                      <a:cubicBezTo>
                        <a:pt x="10" y="18"/>
                        <a:pt x="15" y="16"/>
                        <a:pt x="16" y="12"/>
                      </a:cubicBezTo>
                      <a:cubicBezTo>
                        <a:pt x="18" y="8"/>
                        <a:pt x="16" y="3"/>
                        <a:pt x="12" y="2"/>
                      </a:cubicBezTo>
                      <a:close/>
                      <a:moveTo>
                        <a:pt x="8" y="13"/>
                      </a:moveTo>
                      <a:cubicBezTo>
                        <a:pt x="5" y="12"/>
                        <a:pt x="4" y="10"/>
                        <a:pt x="5" y="8"/>
                      </a:cubicBezTo>
                      <a:cubicBezTo>
                        <a:pt x="6" y="5"/>
                        <a:pt x="8" y="4"/>
                        <a:pt x="11" y="5"/>
                      </a:cubicBezTo>
                      <a:cubicBezTo>
                        <a:pt x="13" y="6"/>
                        <a:pt x="14" y="8"/>
                        <a:pt x="13" y="11"/>
                      </a:cubicBezTo>
                      <a:cubicBezTo>
                        <a:pt x="12" y="13"/>
                        <a:pt x="10" y="14"/>
                        <a:pt x="8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Freeform 50"/>
                <p:cNvSpPr>
                  <a:spLocks noEditPoints="1"/>
                </p:cNvSpPr>
                <p:nvPr/>
              </p:nvSpPr>
              <p:spPr bwMode="auto">
                <a:xfrm>
                  <a:off x="2151063" y="5100638"/>
                  <a:ext cx="203200" cy="203200"/>
                </a:xfrm>
                <a:custGeom>
                  <a:avLst/>
                  <a:gdLst>
                    <a:gd name="T0" fmla="*/ 36 w 54"/>
                    <a:gd name="T1" fmla="*/ 5 h 54"/>
                    <a:gd name="T2" fmla="*/ 5 w 54"/>
                    <a:gd name="T3" fmla="*/ 18 h 54"/>
                    <a:gd name="T4" fmla="*/ 18 w 54"/>
                    <a:gd name="T5" fmla="*/ 49 h 54"/>
                    <a:gd name="T6" fmla="*/ 49 w 54"/>
                    <a:gd name="T7" fmla="*/ 36 h 54"/>
                    <a:gd name="T8" fmla="*/ 36 w 54"/>
                    <a:gd name="T9" fmla="*/ 5 h 54"/>
                    <a:gd name="T10" fmla="*/ 21 w 54"/>
                    <a:gd name="T11" fmla="*/ 42 h 54"/>
                    <a:gd name="T12" fmla="*/ 12 w 54"/>
                    <a:gd name="T13" fmla="*/ 21 h 54"/>
                    <a:gd name="T14" fmla="*/ 33 w 54"/>
                    <a:gd name="T15" fmla="*/ 12 h 54"/>
                    <a:gd name="T16" fmla="*/ 42 w 54"/>
                    <a:gd name="T17" fmla="*/ 33 h 54"/>
                    <a:gd name="T18" fmla="*/ 21 w 54"/>
                    <a:gd name="T19" fmla="*/ 42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4" h="54">
                      <a:moveTo>
                        <a:pt x="36" y="5"/>
                      </a:moveTo>
                      <a:cubicBezTo>
                        <a:pt x="24" y="0"/>
                        <a:pt x="10" y="6"/>
                        <a:pt x="5" y="18"/>
                      </a:cubicBezTo>
                      <a:cubicBezTo>
                        <a:pt x="0" y="30"/>
                        <a:pt x="6" y="44"/>
                        <a:pt x="18" y="49"/>
                      </a:cubicBezTo>
                      <a:cubicBezTo>
                        <a:pt x="30" y="54"/>
                        <a:pt x="44" y="48"/>
                        <a:pt x="49" y="36"/>
                      </a:cubicBezTo>
                      <a:cubicBezTo>
                        <a:pt x="54" y="24"/>
                        <a:pt x="48" y="10"/>
                        <a:pt x="36" y="5"/>
                      </a:cubicBezTo>
                      <a:close/>
                      <a:moveTo>
                        <a:pt x="21" y="42"/>
                      </a:moveTo>
                      <a:cubicBezTo>
                        <a:pt x="13" y="39"/>
                        <a:pt x="9" y="29"/>
                        <a:pt x="12" y="21"/>
                      </a:cubicBezTo>
                      <a:cubicBezTo>
                        <a:pt x="15" y="13"/>
                        <a:pt x="25" y="9"/>
                        <a:pt x="33" y="12"/>
                      </a:cubicBezTo>
                      <a:cubicBezTo>
                        <a:pt x="41" y="15"/>
                        <a:pt x="45" y="25"/>
                        <a:pt x="42" y="33"/>
                      </a:cubicBezTo>
                      <a:cubicBezTo>
                        <a:pt x="39" y="41"/>
                        <a:pt x="29" y="45"/>
                        <a:pt x="21" y="4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5" name="Freeform 51"/>
                <p:cNvSpPr>
                  <a:spLocks/>
                </p:cNvSpPr>
                <p:nvPr/>
              </p:nvSpPr>
              <p:spPr bwMode="auto">
                <a:xfrm>
                  <a:off x="2290763" y="5237163"/>
                  <a:ext cx="74612" cy="77788"/>
                </a:xfrm>
                <a:custGeom>
                  <a:avLst/>
                  <a:gdLst>
                    <a:gd name="T0" fmla="*/ 20 w 20"/>
                    <a:gd name="T1" fmla="*/ 3 h 21"/>
                    <a:gd name="T2" fmla="*/ 19 w 20"/>
                    <a:gd name="T3" fmla="*/ 0 h 21"/>
                    <a:gd name="T4" fmla="*/ 16 w 20"/>
                    <a:gd name="T5" fmla="*/ 1 h 21"/>
                    <a:gd name="T6" fmla="*/ 16 w 20"/>
                    <a:gd name="T7" fmla="*/ 1 h 21"/>
                    <a:gd name="T8" fmla="*/ 1 w 20"/>
                    <a:gd name="T9" fmla="*/ 17 h 21"/>
                    <a:gd name="T10" fmla="*/ 0 w 20"/>
                    <a:gd name="T11" fmla="*/ 19 h 21"/>
                    <a:gd name="T12" fmla="*/ 3 w 20"/>
                    <a:gd name="T13" fmla="*/ 20 h 21"/>
                    <a:gd name="T14" fmla="*/ 3 w 20"/>
                    <a:gd name="T15" fmla="*/ 20 h 21"/>
                    <a:gd name="T16" fmla="*/ 20 w 20"/>
                    <a:gd name="T17" fmla="*/ 3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0" h="21">
                      <a:moveTo>
                        <a:pt x="20" y="3"/>
                      </a:moveTo>
                      <a:cubicBezTo>
                        <a:pt x="20" y="2"/>
                        <a:pt x="20" y="1"/>
                        <a:pt x="19" y="0"/>
                      </a:cubicBezTo>
                      <a:cubicBezTo>
                        <a:pt x="18" y="0"/>
                        <a:pt x="16" y="0"/>
                        <a:pt x="16" y="1"/>
                      </a:cubicBezTo>
                      <a:cubicBezTo>
                        <a:pt x="16" y="1"/>
                        <a:pt x="16" y="1"/>
                        <a:pt x="16" y="1"/>
                      </a:cubicBezTo>
                      <a:cubicBezTo>
                        <a:pt x="13" y="9"/>
                        <a:pt x="8" y="14"/>
                        <a:pt x="1" y="17"/>
                      </a:cubicBezTo>
                      <a:cubicBezTo>
                        <a:pt x="0" y="17"/>
                        <a:pt x="0" y="18"/>
                        <a:pt x="0" y="19"/>
                      </a:cubicBezTo>
                      <a:cubicBezTo>
                        <a:pt x="0" y="20"/>
                        <a:pt x="2" y="21"/>
                        <a:pt x="3" y="20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10" y="17"/>
                        <a:pt x="16" y="11"/>
                        <a:pt x="2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6" name="Freeform 52"/>
                <p:cNvSpPr>
                  <a:spLocks/>
                </p:cNvSpPr>
                <p:nvPr/>
              </p:nvSpPr>
              <p:spPr bwMode="auto">
                <a:xfrm>
                  <a:off x="2312988" y="5259388"/>
                  <a:ext cx="109537" cy="112713"/>
                </a:xfrm>
                <a:custGeom>
                  <a:avLst/>
                  <a:gdLst>
                    <a:gd name="T0" fmla="*/ 27 w 29"/>
                    <a:gd name="T1" fmla="*/ 0 h 30"/>
                    <a:gd name="T2" fmla="*/ 25 w 29"/>
                    <a:gd name="T3" fmla="*/ 1 h 30"/>
                    <a:gd name="T4" fmla="*/ 1 w 29"/>
                    <a:gd name="T5" fmla="*/ 25 h 30"/>
                    <a:gd name="T6" fmla="*/ 0 w 29"/>
                    <a:gd name="T7" fmla="*/ 28 h 30"/>
                    <a:gd name="T8" fmla="*/ 3 w 29"/>
                    <a:gd name="T9" fmla="*/ 29 h 30"/>
                    <a:gd name="T10" fmla="*/ 3 w 29"/>
                    <a:gd name="T11" fmla="*/ 29 h 30"/>
                    <a:gd name="T12" fmla="*/ 29 w 29"/>
                    <a:gd name="T13" fmla="*/ 3 h 30"/>
                    <a:gd name="T14" fmla="*/ 27 w 29"/>
                    <a:gd name="T15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9" h="30">
                      <a:moveTo>
                        <a:pt x="27" y="0"/>
                      </a:moveTo>
                      <a:cubicBezTo>
                        <a:pt x="26" y="0"/>
                        <a:pt x="25" y="0"/>
                        <a:pt x="25" y="1"/>
                      </a:cubicBezTo>
                      <a:cubicBezTo>
                        <a:pt x="20" y="13"/>
                        <a:pt x="12" y="21"/>
                        <a:pt x="1" y="25"/>
                      </a:cubicBezTo>
                      <a:cubicBezTo>
                        <a:pt x="0" y="26"/>
                        <a:pt x="0" y="27"/>
                        <a:pt x="0" y="28"/>
                      </a:cubicBezTo>
                      <a:cubicBezTo>
                        <a:pt x="1" y="29"/>
                        <a:pt x="2" y="30"/>
                        <a:pt x="3" y="29"/>
                      </a:cubicBezTo>
                      <a:cubicBezTo>
                        <a:pt x="3" y="29"/>
                        <a:pt x="3" y="29"/>
                        <a:pt x="3" y="29"/>
                      </a:cubicBezTo>
                      <a:cubicBezTo>
                        <a:pt x="14" y="24"/>
                        <a:pt x="24" y="15"/>
                        <a:pt x="29" y="3"/>
                      </a:cubicBezTo>
                      <a:cubicBezTo>
                        <a:pt x="29" y="2"/>
                        <a:pt x="28" y="1"/>
                        <a:pt x="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7" name="Freeform 53"/>
                <p:cNvSpPr>
                  <a:spLocks/>
                </p:cNvSpPr>
                <p:nvPr/>
              </p:nvSpPr>
              <p:spPr bwMode="auto">
                <a:xfrm>
                  <a:off x="2301875" y="5248276"/>
                  <a:ext cx="93662" cy="93663"/>
                </a:xfrm>
                <a:custGeom>
                  <a:avLst/>
                  <a:gdLst>
                    <a:gd name="T0" fmla="*/ 23 w 25"/>
                    <a:gd name="T1" fmla="*/ 0 h 25"/>
                    <a:gd name="T2" fmla="*/ 20 w 25"/>
                    <a:gd name="T3" fmla="*/ 1 h 25"/>
                    <a:gd name="T4" fmla="*/ 1 w 25"/>
                    <a:gd name="T5" fmla="*/ 21 h 25"/>
                    <a:gd name="T6" fmla="*/ 1 w 25"/>
                    <a:gd name="T7" fmla="*/ 21 h 25"/>
                    <a:gd name="T8" fmla="*/ 0 w 25"/>
                    <a:gd name="T9" fmla="*/ 24 h 25"/>
                    <a:gd name="T10" fmla="*/ 3 w 25"/>
                    <a:gd name="T11" fmla="*/ 25 h 25"/>
                    <a:gd name="T12" fmla="*/ 3 w 25"/>
                    <a:gd name="T13" fmla="*/ 25 h 25"/>
                    <a:gd name="T14" fmla="*/ 24 w 25"/>
                    <a:gd name="T15" fmla="*/ 3 h 25"/>
                    <a:gd name="T16" fmla="*/ 23 w 25"/>
                    <a:gd name="T17" fmla="*/ 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5" h="25">
                      <a:moveTo>
                        <a:pt x="23" y="0"/>
                      </a:moveTo>
                      <a:cubicBezTo>
                        <a:pt x="22" y="0"/>
                        <a:pt x="21" y="0"/>
                        <a:pt x="20" y="1"/>
                      </a:cubicBezTo>
                      <a:cubicBezTo>
                        <a:pt x="17" y="11"/>
                        <a:pt x="10" y="17"/>
                        <a:pt x="1" y="21"/>
                      </a:cubicBezTo>
                      <a:cubicBezTo>
                        <a:pt x="1" y="21"/>
                        <a:pt x="1" y="21"/>
                        <a:pt x="1" y="21"/>
                      </a:cubicBezTo>
                      <a:cubicBezTo>
                        <a:pt x="0" y="22"/>
                        <a:pt x="0" y="23"/>
                        <a:pt x="0" y="24"/>
                      </a:cubicBezTo>
                      <a:cubicBezTo>
                        <a:pt x="1" y="25"/>
                        <a:pt x="2" y="25"/>
                        <a:pt x="3" y="25"/>
                      </a:cubicBezTo>
                      <a:cubicBezTo>
                        <a:pt x="3" y="25"/>
                        <a:pt x="3" y="25"/>
                        <a:pt x="3" y="25"/>
                      </a:cubicBezTo>
                      <a:cubicBezTo>
                        <a:pt x="12" y="21"/>
                        <a:pt x="20" y="13"/>
                        <a:pt x="24" y="3"/>
                      </a:cubicBezTo>
                      <a:cubicBezTo>
                        <a:pt x="25" y="2"/>
                        <a:pt x="24" y="1"/>
                        <a:pt x="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8" name="Freeform 54"/>
                <p:cNvSpPr>
                  <a:spLocks/>
                </p:cNvSpPr>
                <p:nvPr/>
              </p:nvSpPr>
              <p:spPr bwMode="auto">
                <a:xfrm>
                  <a:off x="2139950" y="5089526"/>
                  <a:ext cx="74612" cy="79375"/>
                </a:xfrm>
                <a:custGeom>
                  <a:avLst/>
                  <a:gdLst>
                    <a:gd name="T0" fmla="*/ 20 w 20"/>
                    <a:gd name="T1" fmla="*/ 2 h 21"/>
                    <a:gd name="T2" fmla="*/ 17 w 20"/>
                    <a:gd name="T3" fmla="*/ 1 h 21"/>
                    <a:gd name="T4" fmla="*/ 17 w 20"/>
                    <a:gd name="T5" fmla="*/ 1 h 21"/>
                    <a:gd name="T6" fmla="*/ 0 w 20"/>
                    <a:gd name="T7" fmla="*/ 18 h 21"/>
                    <a:gd name="T8" fmla="*/ 0 w 20"/>
                    <a:gd name="T9" fmla="*/ 18 h 21"/>
                    <a:gd name="T10" fmla="*/ 1 w 20"/>
                    <a:gd name="T11" fmla="*/ 21 h 21"/>
                    <a:gd name="T12" fmla="*/ 4 w 20"/>
                    <a:gd name="T13" fmla="*/ 20 h 21"/>
                    <a:gd name="T14" fmla="*/ 4 w 20"/>
                    <a:gd name="T15" fmla="*/ 20 h 21"/>
                    <a:gd name="T16" fmla="*/ 19 w 20"/>
                    <a:gd name="T17" fmla="*/ 4 h 21"/>
                    <a:gd name="T18" fmla="*/ 20 w 20"/>
                    <a:gd name="T19" fmla="*/ 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0" h="21">
                      <a:moveTo>
                        <a:pt x="20" y="2"/>
                      </a:moveTo>
                      <a:cubicBezTo>
                        <a:pt x="20" y="1"/>
                        <a:pt x="18" y="0"/>
                        <a:pt x="17" y="1"/>
                      </a:cubicBezTo>
                      <a:cubicBezTo>
                        <a:pt x="17" y="1"/>
                        <a:pt x="17" y="1"/>
                        <a:pt x="17" y="1"/>
                      </a:cubicBezTo>
                      <a:cubicBezTo>
                        <a:pt x="10" y="4"/>
                        <a:pt x="4" y="10"/>
                        <a:pt x="0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19"/>
                        <a:pt x="0" y="20"/>
                        <a:pt x="1" y="21"/>
                      </a:cubicBezTo>
                      <a:cubicBezTo>
                        <a:pt x="2" y="21"/>
                        <a:pt x="4" y="21"/>
                        <a:pt x="4" y="20"/>
                      </a:cubicBezTo>
                      <a:cubicBezTo>
                        <a:pt x="4" y="20"/>
                        <a:pt x="4" y="20"/>
                        <a:pt x="4" y="20"/>
                      </a:cubicBezTo>
                      <a:cubicBezTo>
                        <a:pt x="7" y="12"/>
                        <a:pt x="12" y="7"/>
                        <a:pt x="19" y="4"/>
                      </a:cubicBezTo>
                      <a:cubicBezTo>
                        <a:pt x="20" y="4"/>
                        <a:pt x="20" y="3"/>
                        <a:pt x="2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9" name="Freeform 55"/>
                <p:cNvSpPr>
                  <a:spLocks/>
                </p:cNvSpPr>
                <p:nvPr/>
              </p:nvSpPr>
              <p:spPr bwMode="auto">
                <a:xfrm>
                  <a:off x="2082800" y="5033963"/>
                  <a:ext cx="109537" cy="112713"/>
                </a:xfrm>
                <a:custGeom>
                  <a:avLst/>
                  <a:gdLst>
                    <a:gd name="T0" fmla="*/ 29 w 29"/>
                    <a:gd name="T1" fmla="*/ 2 h 30"/>
                    <a:gd name="T2" fmla="*/ 26 w 29"/>
                    <a:gd name="T3" fmla="*/ 1 h 30"/>
                    <a:gd name="T4" fmla="*/ 26 w 29"/>
                    <a:gd name="T5" fmla="*/ 1 h 30"/>
                    <a:gd name="T6" fmla="*/ 0 w 29"/>
                    <a:gd name="T7" fmla="*/ 27 h 30"/>
                    <a:gd name="T8" fmla="*/ 2 w 29"/>
                    <a:gd name="T9" fmla="*/ 30 h 30"/>
                    <a:gd name="T10" fmla="*/ 4 w 29"/>
                    <a:gd name="T11" fmla="*/ 29 h 30"/>
                    <a:gd name="T12" fmla="*/ 28 w 29"/>
                    <a:gd name="T13" fmla="*/ 5 h 30"/>
                    <a:gd name="T14" fmla="*/ 29 w 29"/>
                    <a:gd name="T15" fmla="*/ 2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9" h="30">
                      <a:moveTo>
                        <a:pt x="29" y="2"/>
                      </a:moveTo>
                      <a:cubicBezTo>
                        <a:pt x="28" y="1"/>
                        <a:pt x="27" y="0"/>
                        <a:pt x="26" y="1"/>
                      </a:cubicBezTo>
                      <a:cubicBezTo>
                        <a:pt x="26" y="1"/>
                        <a:pt x="26" y="1"/>
                        <a:pt x="26" y="1"/>
                      </a:cubicBezTo>
                      <a:cubicBezTo>
                        <a:pt x="15" y="6"/>
                        <a:pt x="5" y="15"/>
                        <a:pt x="0" y="27"/>
                      </a:cubicBezTo>
                      <a:cubicBezTo>
                        <a:pt x="0" y="28"/>
                        <a:pt x="1" y="29"/>
                        <a:pt x="2" y="30"/>
                      </a:cubicBezTo>
                      <a:cubicBezTo>
                        <a:pt x="3" y="30"/>
                        <a:pt x="4" y="30"/>
                        <a:pt x="4" y="29"/>
                      </a:cubicBezTo>
                      <a:cubicBezTo>
                        <a:pt x="9" y="17"/>
                        <a:pt x="17" y="9"/>
                        <a:pt x="28" y="5"/>
                      </a:cubicBezTo>
                      <a:cubicBezTo>
                        <a:pt x="29" y="4"/>
                        <a:pt x="29" y="3"/>
                        <a:pt x="29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0" name="Freeform 56"/>
                <p:cNvSpPr>
                  <a:spLocks/>
                </p:cNvSpPr>
                <p:nvPr/>
              </p:nvSpPr>
              <p:spPr bwMode="auto">
                <a:xfrm>
                  <a:off x="2109788" y="5064126"/>
                  <a:ext cx="93662" cy="93663"/>
                </a:xfrm>
                <a:custGeom>
                  <a:avLst/>
                  <a:gdLst>
                    <a:gd name="T0" fmla="*/ 24 w 25"/>
                    <a:gd name="T1" fmla="*/ 4 h 25"/>
                    <a:gd name="T2" fmla="*/ 25 w 25"/>
                    <a:gd name="T3" fmla="*/ 1 h 25"/>
                    <a:gd name="T4" fmla="*/ 22 w 25"/>
                    <a:gd name="T5" fmla="*/ 0 h 25"/>
                    <a:gd name="T6" fmla="*/ 22 w 25"/>
                    <a:gd name="T7" fmla="*/ 0 h 25"/>
                    <a:gd name="T8" fmla="*/ 1 w 25"/>
                    <a:gd name="T9" fmla="*/ 22 h 25"/>
                    <a:gd name="T10" fmla="*/ 2 w 25"/>
                    <a:gd name="T11" fmla="*/ 25 h 25"/>
                    <a:gd name="T12" fmla="*/ 5 w 25"/>
                    <a:gd name="T13" fmla="*/ 24 h 25"/>
                    <a:gd name="T14" fmla="*/ 24 w 25"/>
                    <a:gd name="T15" fmla="*/ 4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5" h="25">
                      <a:moveTo>
                        <a:pt x="24" y="4"/>
                      </a:moveTo>
                      <a:cubicBezTo>
                        <a:pt x="25" y="3"/>
                        <a:pt x="25" y="2"/>
                        <a:pt x="25" y="1"/>
                      </a:cubicBezTo>
                      <a:cubicBezTo>
                        <a:pt x="24" y="0"/>
                        <a:pt x="23" y="0"/>
                        <a:pt x="22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13" y="4"/>
                        <a:pt x="5" y="12"/>
                        <a:pt x="1" y="22"/>
                      </a:cubicBezTo>
                      <a:cubicBezTo>
                        <a:pt x="0" y="23"/>
                        <a:pt x="1" y="24"/>
                        <a:pt x="2" y="25"/>
                      </a:cubicBezTo>
                      <a:cubicBezTo>
                        <a:pt x="3" y="25"/>
                        <a:pt x="4" y="25"/>
                        <a:pt x="5" y="24"/>
                      </a:cubicBezTo>
                      <a:cubicBezTo>
                        <a:pt x="8" y="14"/>
                        <a:pt x="15" y="8"/>
                        <a:pt x="24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0" name="Group 24"/>
              <p:cNvGrpSpPr/>
              <p:nvPr/>
            </p:nvGrpSpPr>
            <p:grpSpPr>
              <a:xfrm>
                <a:off x="8806221" y="3987764"/>
                <a:ext cx="495300" cy="466725"/>
                <a:chOff x="1049338" y="4976813"/>
                <a:chExt cx="495300" cy="466725"/>
              </a:xfrm>
              <a:solidFill>
                <a:schemeClr val="bg1"/>
              </a:solidFill>
            </p:grpSpPr>
            <p:sp>
              <p:nvSpPr>
                <p:cNvPr id="60" name="Oval 57"/>
                <p:cNvSpPr>
                  <a:spLocks noChangeArrowheads="1"/>
                </p:cNvSpPr>
                <p:nvPr/>
              </p:nvSpPr>
              <p:spPr bwMode="auto">
                <a:xfrm>
                  <a:off x="1289050" y="5232401"/>
                  <a:ext cx="60325" cy="6032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1" name="Freeform 58"/>
                <p:cNvSpPr>
                  <a:spLocks noEditPoints="1"/>
                </p:cNvSpPr>
                <p:nvPr/>
              </p:nvSpPr>
              <p:spPr bwMode="auto">
                <a:xfrm>
                  <a:off x="1049338" y="4976813"/>
                  <a:ext cx="495300" cy="466725"/>
                </a:xfrm>
                <a:custGeom>
                  <a:avLst/>
                  <a:gdLst>
                    <a:gd name="T0" fmla="*/ 116 w 132"/>
                    <a:gd name="T1" fmla="*/ 48 h 124"/>
                    <a:gd name="T2" fmla="*/ 116 w 132"/>
                    <a:gd name="T3" fmla="*/ 22 h 124"/>
                    <a:gd name="T4" fmla="*/ 104 w 132"/>
                    <a:gd name="T5" fmla="*/ 0 h 124"/>
                    <a:gd name="T6" fmla="*/ 22 w 132"/>
                    <a:gd name="T7" fmla="*/ 0 h 124"/>
                    <a:gd name="T8" fmla="*/ 0 w 132"/>
                    <a:gd name="T9" fmla="*/ 102 h 124"/>
                    <a:gd name="T10" fmla="*/ 94 w 132"/>
                    <a:gd name="T11" fmla="*/ 124 h 124"/>
                    <a:gd name="T12" fmla="*/ 116 w 132"/>
                    <a:gd name="T13" fmla="*/ 96 h 124"/>
                    <a:gd name="T14" fmla="*/ 116 w 132"/>
                    <a:gd name="T15" fmla="*/ 48 h 124"/>
                    <a:gd name="T16" fmla="*/ 88 w 132"/>
                    <a:gd name="T17" fmla="*/ 8 h 124"/>
                    <a:gd name="T18" fmla="*/ 108 w 132"/>
                    <a:gd name="T19" fmla="*/ 12 h 124"/>
                    <a:gd name="T20" fmla="*/ 108 w 132"/>
                    <a:gd name="T21" fmla="*/ 24 h 124"/>
                    <a:gd name="T22" fmla="*/ 104 w 132"/>
                    <a:gd name="T23" fmla="*/ 36 h 124"/>
                    <a:gd name="T24" fmla="*/ 104 w 132"/>
                    <a:gd name="T25" fmla="*/ 32 h 124"/>
                    <a:gd name="T26" fmla="*/ 104 w 132"/>
                    <a:gd name="T27" fmla="*/ 16 h 124"/>
                    <a:gd name="T28" fmla="*/ 16 w 132"/>
                    <a:gd name="T29" fmla="*/ 12 h 124"/>
                    <a:gd name="T30" fmla="*/ 12 w 132"/>
                    <a:gd name="T31" fmla="*/ 24 h 124"/>
                    <a:gd name="T32" fmla="*/ 8 w 132"/>
                    <a:gd name="T33" fmla="*/ 22 h 124"/>
                    <a:gd name="T34" fmla="*/ 100 w 132"/>
                    <a:gd name="T35" fmla="*/ 20 h 124"/>
                    <a:gd name="T36" fmla="*/ 16 w 132"/>
                    <a:gd name="T37" fmla="*/ 16 h 124"/>
                    <a:gd name="T38" fmla="*/ 100 w 132"/>
                    <a:gd name="T39" fmla="*/ 20 h 124"/>
                    <a:gd name="T40" fmla="*/ 100 w 132"/>
                    <a:gd name="T41" fmla="*/ 28 h 124"/>
                    <a:gd name="T42" fmla="*/ 16 w 132"/>
                    <a:gd name="T43" fmla="*/ 24 h 124"/>
                    <a:gd name="T44" fmla="*/ 100 w 132"/>
                    <a:gd name="T45" fmla="*/ 32 h 124"/>
                    <a:gd name="T46" fmla="*/ 88 w 132"/>
                    <a:gd name="T47" fmla="*/ 36 h 124"/>
                    <a:gd name="T48" fmla="*/ 16 w 132"/>
                    <a:gd name="T49" fmla="*/ 35 h 124"/>
                    <a:gd name="T50" fmla="*/ 100 w 132"/>
                    <a:gd name="T51" fmla="*/ 32 h 124"/>
                    <a:gd name="T52" fmla="*/ 94 w 132"/>
                    <a:gd name="T53" fmla="*/ 116 h 124"/>
                    <a:gd name="T54" fmla="*/ 8 w 132"/>
                    <a:gd name="T55" fmla="*/ 102 h 124"/>
                    <a:gd name="T56" fmla="*/ 22 w 132"/>
                    <a:gd name="T57" fmla="*/ 44 h 124"/>
                    <a:gd name="T58" fmla="*/ 104 w 132"/>
                    <a:gd name="T59" fmla="*/ 44 h 124"/>
                    <a:gd name="T60" fmla="*/ 108 w 132"/>
                    <a:gd name="T61" fmla="*/ 56 h 124"/>
                    <a:gd name="T62" fmla="*/ 52 w 132"/>
                    <a:gd name="T63" fmla="*/ 76 h 124"/>
                    <a:gd name="T64" fmla="*/ 108 w 132"/>
                    <a:gd name="T65" fmla="*/ 96 h 124"/>
                    <a:gd name="T66" fmla="*/ 113 w 132"/>
                    <a:gd name="T67" fmla="*/ 88 h 124"/>
                    <a:gd name="T68" fmla="*/ 60 w 132"/>
                    <a:gd name="T69" fmla="*/ 76 h 124"/>
                    <a:gd name="T70" fmla="*/ 108 w 132"/>
                    <a:gd name="T71" fmla="*/ 64 h 124"/>
                    <a:gd name="T72" fmla="*/ 115 w 132"/>
                    <a:gd name="T73" fmla="*/ 59 h 124"/>
                    <a:gd name="T74" fmla="*/ 120 w 132"/>
                    <a:gd name="T75" fmla="*/ 72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32" h="124">
                      <a:moveTo>
                        <a:pt x="116" y="48"/>
                      </a:moveTo>
                      <a:cubicBezTo>
                        <a:pt x="116" y="48"/>
                        <a:pt x="116" y="48"/>
                        <a:pt x="116" y="48"/>
                      </a:cubicBezTo>
                      <a:cubicBezTo>
                        <a:pt x="116" y="24"/>
                        <a:pt x="116" y="24"/>
                        <a:pt x="116" y="24"/>
                      </a:cubicBezTo>
                      <a:cubicBezTo>
                        <a:pt x="116" y="22"/>
                        <a:pt x="116" y="22"/>
                        <a:pt x="116" y="22"/>
                      </a:cubicBezTo>
                      <a:cubicBezTo>
                        <a:pt x="116" y="12"/>
                        <a:pt x="116" y="12"/>
                        <a:pt x="116" y="12"/>
                      </a:cubicBezTo>
                      <a:cubicBezTo>
                        <a:pt x="116" y="5"/>
                        <a:pt x="111" y="0"/>
                        <a:pt x="104" y="0"/>
                      </a:cubicBez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10" y="0"/>
                        <a:pt x="0" y="10"/>
                        <a:pt x="0" y="22"/>
                      </a:cubicBezTo>
                      <a:cubicBezTo>
                        <a:pt x="0" y="102"/>
                        <a:pt x="0" y="102"/>
                        <a:pt x="0" y="102"/>
                      </a:cubicBezTo>
                      <a:cubicBezTo>
                        <a:pt x="0" y="114"/>
                        <a:pt x="10" y="124"/>
                        <a:pt x="22" y="124"/>
                      </a:cubicBezTo>
                      <a:cubicBezTo>
                        <a:pt x="94" y="124"/>
                        <a:pt x="94" y="124"/>
                        <a:pt x="94" y="124"/>
                      </a:cubicBezTo>
                      <a:cubicBezTo>
                        <a:pt x="106" y="124"/>
                        <a:pt x="116" y="114"/>
                        <a:pt x="116" y="102"/>
                      </a:cubicBezTo>
                      <a:cubicBezTo>
                        <a:pt x="116" y="96"/>
                        <a:pt x="116" y="96"/>
                        <a:pt x="116" y="96"/>
                      </a:cubicBezTo>
                      <a:cubicBezTo>
                        <a:pt x="116" y="96"/>
                        <a:pt x="116" y="96"/>
                        <a:pt x="116" y="96"/>
                      </a:cubicBezTo>
                      <a:cubicBezTo>
                        <a:pt x="132" y="84"/>
                        <a:pt x="132" y="60"/>
                        <a:pt x="116" y="48"/>
                      </a:cubicBezTo>
                      <a:close/>
                      <a:moveTo>
                        <a:pt x="22" y="8"/>
                      </a:moveTo>
                      <a:cubicBezTo>
                        <a:pt x="88" y="8"/>
                        <a:pt x="88" y="8"/>
                        <a:pt x="88" y="8"/>
                      </a:cubicBezTo>
                      <a:cubicBezTo>
                        <a:pt x="104" y="8"/>
                        <a:pt x="104" y="8"/>
                        <a:pt x="104" y="8"/>
                      </a:cubicBezTo>
                      <a:cubicBezTo>
                        <a:pt x="106" y="8"/>
                        <a:pt x="108" y="10"/>
                        <a:pt x="108" y="12"/>
                      </a:cubicBezTo>
                      <a:cubicBezTo>
                        <a:pt x="108" y="22"/>
                        <a:pt x="108" y="22"/>
                        <a:pt x="108" y="22"/>
                      </a:cubicBezTo>
                      <a:cubicBezTo>
                        <a:pt x="108" y="24"/>
                        <a:pt x="108" y="24"/>
                        <a:pt x="108" y="24"/>
                      </a:cubicBezTo>
                      <a:cubicBezTo>
                        <a:pt x="108" y="37"/>
                        <a:pt x="108" y="37"/>
                        <a:pt x="108" y="37"/>
                      </a:cubicBezTo>
                      <a:cubicBezTo>
                        <a:pt x="107" y="36"/>
                        <a:pt x="105" y="36"/>
                        <a:pt x="104" y="36"/>
                      </a:cubicBezTo>
                      <a:cubicBezTo>
                        <a:pt x="104" y="36"/>
                        <a:pt x="104" y="36"/>
                        <a:pt x="104" y="36"/>
                      </a:cubicBezTo>
                      <a:cubicBezTo>
                        <a:pt x="104" y="32"/>
                        <a:pt x="104" y="32"/>
                        <a:pt x="104" y="32"/>
                      </a:cubicBezTo>
                      <a:cubicBezTo>
                        <a:pt x="104" y="24"/>
                        <a:pt x="104" y="24"/>
                        <a:pt x="104" y="24"/>
                      </a:cubicBezTo>
                      <a:cubicBezTo>
                        <a:pt x="104" y="16"/>
                        <a:pt x="104" y="16"/>
                        <a:pt x="104" y="16"/>
                      </a:cubicBezTo>
                      <a:cubicBezTo>
                        <a:pt x="104" y="14"/>
                        <a:pt x="102" y="12"/>
                        <a:pt x="100" y="12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4" y="12"/>
                        <a:pt x="12" y="14"/>
                        <a:pt x="12" y="16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32"/>
                        <a:pt x="12" y="32"/>
                        <a:pt x="12" y="32"/>
                      </a:cubicBezTo>
                      <a:cubicBezTo>
                        <a:pt x="10" y="29"/>
                        <a:pt x="8" y="26"/>
                        <a:pt x="8" y="22"/>
                      </a:cubicBezTo>
                      <a:cubicBezTo>
                        <a:pt x="8" y="14"/>
                        <a:pt x="14" y="8"/>
                        <a:pt x="22" y="8"/>
                      </a:cubicBezTo>
                      <a:close/>
                      <a:moveTo>
                        <a:pt x="100" y="20"/>
                      </a:moveTo>
                      <a:cubicBezTo>
                        <a:pt x="16" y="20"/>
                        <a:pt x="16" y="20"/>
                        <a:pt x="16" y="20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100" y="16"/>
                        <a:pt x="100" y="16"/>
                        <a:pt x="100" y="16"/>
                      </a:cubicBezTo>
                      <a:lnTo>
                        <a:pt x="100" y="20"/>
                      </a:lnTo>
                      <a:close/>
                      <a:moveTo>
                        <a:pt x="100" y="24"/>
                      </a:moveTo>
                      <a:cubicBezTo>
                        <a:pt x="100" y="28"/>
                        <a:pt x="100" y="28"/>
                        <a:pt x="100" y="28"/>
                      </a:cubicBezTo>
                      <a:cubicBezTo>
                        <a:pt x="16" y="28"/>
                        <a:pt x="16" y="28"/>
                        <a:pt x="16" y="28"/>
                      </a:cubicBezTo>
                      <a:cubicBezTo>
                        <a:pt x="16" y="24"/>
                        <a:pt x="16" y="24"/>
                        <a:pt x="16" y="24"/>
                      </a:cubicBezTo>
                      <a:lnTo>
                        <a:pt x="100" y="24"/>
                      </a:lnTo>
                      <a:close/>
                      <a:moveTo>
                        <a:pt x="100" y="32"/>
                      </a:moveTo>
                      <a:cubicBezTo>
                        <a:pt x="100" y="36"/>
                        <a:pt x="100" y="36"/>
                        <a:pt x="100" y="36"/>
                      </a:cubicBezTo>
                      <a:cubicBezTo>
                        <a:pt x="88" y="36"/>
                        <a:pt x="88" y="36"/>
                        <a:pt x="88" y="36"/>
                      </a:cubicBezTo>
                      <a:cubicBezTo>
                        <a:pt x="22" y="36"/>
                        <a:pt x="22" y="36"/>
                        <a:pt x="22" y="36"/>
                      </a:cubicBezTo>
                      <a:cubicBezTo>
                        <a:pt x="20" y="36"/>
                        <a:pt x="18" y="35"/>
                        <a:pt x="16" y="35"/>
                      </a:cubicBezTo>
                      <a:cubicBezTo>
                        <a:pt x="16" y="32"/>
                        <a:pt x="16" y="32"/>
                        <a:pt x="16" y="32"/>
                      </a:cubicBezTo>
                      <a:lnTo>
                        <a:pt x="100" y="32"/>
                      </a:lnTo>
                      <a:close/>
                      <a:moveTo>
                        <a:pt x="108" y="102"/>
                      </a:moveTo>
                      <a:cubicBezTo>
                        <a:pt x="108" y="110"/>
                        <a:pt x="102" y="116"/>
                        <a:pt x="94" y="116"/>
                      </a:cubicBezTo>
                      <a:cubicBezTo>
                        <a:pt x="22" y="116"/>
                        <a:pt x="22" y="116"/>
                        <a:pt x="22" y="116"/>
                      </a:cubicBezTo>
                      <a:cubicBezTo>
                        <a:pt x="14" y="116"/>
                        <a:pt x="8" y="110"/>
                        <a:pt x="8" y="102"/>
                      </a:cubicBezTo>
                      <a:cubicBezTo>
                        <a:pt x="8" y="39"/>
                        <a:pt x="8" y="39"/>
                        <a:pt x="8" y="39"/>
                      </a:cubicBezTo>
                      <a:cubicBezTo>
                        <a:pt x="12" y="42"/>
                        <a:pt x="17" y="44"/>
                        <a:pt x="22" y="44"/>
                      </a:cubicBezTo>
                      <a:cubicBezTo>
                        <a:pt x="88" y="44"/>
                        <a:pt x="88" y="44"/>
                        <a:pt x="88" y="44"/>
                      </a:cubicBezTo>
                      <a:cubicBezTo>
                        <a:pt x="104" y="44"/>
                        <a:pt x="104" y="44"/>
                        <a:pt x="104" y="44"/>
                      </a:cubicBezTo>
                      <a:cubicBezTo>
                        <a:pt x="106" y="44"/>
                        <a:pt x="108" y="46"/>
                        <a:pt x="108" y="48"/>
                      </a:cubicBezTo>
                      <a:cubicBezTo>
                        <a:pt x="108" y="56"/>
                        <a:pt x="108" y="56"/>
                        <a:pt x="108" y="56"/>
                      </a:cubicBezTo>
                      <a:cubicBezTo>
                        <a:pt x="72" y="56"/>
                        <a:pt x="72" y="56"/>
                        <a:pt x="72" y="56"/>
                      </a:cubicBezTo>
                      <a:cubicBezTo>
                        <a:pt x="61" y="56"/>
                        <a:pt x="52" y="65"/>
                        <a:pt x="52" y="76"/>
                      </a:cubicBezTo>
                      <a:cubicBezTo>
                        <a:pt x="52" y="87"/>
                        <a:pt x="61" y="96"/>
                        <a:pt x="72" y="96"/>
                      </a:cubicBezTo>
                      <a:cubicBezTo>
                        <a:pt x="108" y="96"/>
                        <a:pt x="108" y="96"/>
                        <a:pt x="108" y="96"/>
                      </a:cubicBezTo>
                      <a:lnTo>
                        <a:pt x="108" y="102"/>
                      </a:lnTo>
                      <a:close/>
                      <a:moveTo>
                        <a:pt x="113" y="88"/>
                      </a:moveTo>
                      <a:cubicBezTo>
                        <a:pt x="72" y="88"/>
                        <a:pt x="72" y="88"/>
                        <a:pt x="72" y="88"/>
                      </a:cubicBezTo>
                      <a:cubicBezTo>
                        <a:pt x="65" y="88"/>
                        <a:pt x="60" y="83"/>
                        <a:pt x="60" y="76"/>
                      </a:cubicBezTo>
                      <a:cubicBezTo>
                        <a:pt x="60" y="69"/>
                        <a:pt x="65" y="64"/>
                        <a:pt x="72" y="64"/>
                      </a:cubicBezTo>
                      <a:cubicBezTo>
                        <a:pt x="108" y="64"/>
                        <a:pt x="108" y="64"/>
                        <a:pt x="108" y="64"/>
                      </a:cubicBezTo>
                      <a:cubicBezTo>
                        <a:pt x="110" y="64"/>
                        <a:pt x="113" y="63"/>
                        <a:pt x="114" y="61"/>
                      </a:cubicBezTo>
                      <a:cubicBezTo>
                        <a:pt x="115" y="60"/>
                        <a:pt x="115" y="60"/>
                        <a:pt x="115" y="59"/>
                      </a:cubicBezTo>
                      <a:cubicBezTo>
                        <a:pt x="115" y="59"/>
                        <a:pt x="116" y="59"/>
                        <a:pt x="116" y="59"/>
                      </a:cubicBezTo>
                      <a:cubicBezTo>
                        <a:pt x="118" y="62"/>
                        <a:pt x="120" y="67"/>
                        <a:pt x="120" y="72"/>
                      </a:cubicBezTo>
                      <a:cubicBezTo>
                        <a:pt x="120" y="78"/>
                        <a:pt x="118" y="84"/>
                        <a:pt x="113" y="8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1" name="Freeform 59"/>
              <p:cNvSpPr>
                <a:spLocks noEditPoints="1"/>
              </p:cNvSpPr>
              <p:nvPr/>
            </p:nvSpPr>
            <p:spPr bwMode="auto">
              <a:xfrm>
                <a:off x="10359631" y="1779783"/>
                <a:ext cx="482890" cy="478835"/>
              </a:xfrm>
              <a:custGeom>
                <a:avLst/>
                <a:gdLst>
                  <a:gd name="T0" fmla="*/ 81 w 128"/>
                  <a:gd name="T1" fmla="*/ 14 h 128"/>
                  <a:gd name="T2" fmla="*/ 53 w 128"/>
                  <a:gd name="T3" fmla="*/ 36 h 128"/>
                  <a:gd name="T4" fmla="*/ 33 w 128"/>
                  <a:gd name="T5" fmla="*/ 36 h 128"/>
                  <a:gd name="T6" fmla="*/ 0 w 128"/>
                  <a:gd name="T7" fmla="*/ 56 h 128"/>
                  <a:gd name="T8" fmla="*/ 24 w 128"/>
                  <a:gd name="T9" fmla="*/ 84 h 128"/>
                  <a:gd name="T10" fmla="*/ 32 w 128"/>
                  <a:gd name="T11" fmla="*/ 128 h 128"/>
                  <a:gd name="T12" fmla="*/ 56 w 128"/>
                  <a:gd name="T13" fmla="*/ 120 h 128"/>
                  <a:gd name="T14" fmla="*/ 52 w 128"/>
                  <a:gd name="T15" fmla="*/ 108 h 128"/>
                  <a:gd name="T16" fmla="*/ 52 w 128"/>
                  <a:gd name="T17" fmla="*/ 80 h 128"/>
                  <a:gd name="T18" fmla="*/ 53 w 128"/>
                  <a:gd name="T19" fmla="*/ 78 h 128"/>
                  <a:gd name="T20" fmla="*/ 54 w 128"/>
                  <a:gd name="T21" fmla="*/ 77 h 128"/>
                  <a:gd name="T22" fmla="*/ 55 w 128"/>
                  <a:gd name="T23" fmla="*/ 76 h 128"/>
                  <a:gd name="T24" fmla="*/ 81 w 128"/>
                  <a:gd name="T25" fmla="*/ 98 h 128"/>
                  <a:gd name="T26" fmla="*/ 128 w 128"/>
                  <a:gd name="T27" fmla="*/ 56 h 128"/>
                  <a:gd name="T28" fmla="*/ 80 w 128"/>
                  <a:gd name="T29" fmla="*/ 56 h 128"/>
                  <a:gd name="T30" fmla="*/ 92 w 128"/>
                  <a:gd name="T31" fmla="*/ 44 h 128"/>
                  <a:gd name="T32" fmla="*/ 92 w 128"/>
                  <a:gd name="T33" fmla="*/ 68 h 128"/>
                  <a:gd name="T34" fmla="*/ 80 w 128"/>
                  <a:gd name="T35" fmla="*/ 56 h 128"/>
                  <a:gd name="T36" fmla="*/ 16 w 128"/>
                  <a:gd name="T37" fmla="*/ 44 h 128"/>
                  <a:gd name="T38" fmla="*/ 40 w 128"/>
                  <a:gd name="T39" fmla="*/ 56 h 128"/>
                  <a:gd name="T40" fmla="*/ 16 w 128"/>
                  <a:gd name="T41" fmla="*/ 68 h 128"/>
                  <a:gd name="T42" fmla="*/ 48 w 128"/>
                  <a:gd name="T43" fmla="*/ 120 h 128"/>
                  <a:gd name="T44" fmla="*/ 32 w 128"/>
                  <a:gd name="T45" fmla="*/ 84 h 128"/>
                  <a:gd name="T46" fmla="*/ 33 w 128"/>
                  <a:gd name="T47" fmla="*/ 76 h 128"/>
                  <a:gd name="T48" fmla="*/ 45 w 128"/>
                  <a:gd name="T49" fmla="*/ 76 h 128"/>
                  <a:gd name="T50" fmla="*/ 44 w 128"/>
                  <a:gd name="T51" fmla="*/ 108 h 128"/>
                  <a:gd name="T52" fmla="*/ 48 w 128"/>
                  <a:gd name="T53" fmla="*/ 117 h 128"/>
                  <a:gd name="T54" fmla="*/ 53 w 128"/>
                  <a:gd name="T55" fmla="*/ 68 h 128"/>
                  <a:gd name="T56" fmla="*/ 52 w 128"/>
                  <a:gd name="T57" fmla="*/ 68 h 128"/>
                  <a:gd name="T58" fmla="*/ 52 w 128"/>
                  <a:gd name="T59" fmla="*/ 44 h 128"/>
                  <a:gd name="T60" fmla="*/ 74 w 128"/>
                  <a:gd name="T61" fmla="*/ 36 h 128"/>
                  <a:gd name="T62" fmla="*/ 74 w 128"/>
                  <a:gd name="T63" fmla="*/ 76 h 128"/>
                  <a:gd name="T64" fmla="*/ 100 w 128"/>
                  <a:gd name="T65" fmla="*/ 104 h 128"/>
                  <a:gd name="T66" fmla="*/ 92 w 128"/>
                  <a:gd name="T67" fmla="*/ 76 h 128"/>
                  <a:gd name="T68" fmla="*/ 92 w 128"/>
                  <a:gd name="T69" fmla="*/ 36 h 128"/>
                  <a:gd name="T70" fmla="*/ 100 w 128"/>
                  <a:gd name="T71" fmla="*/ 8 h 128"/>
                  <a:gd name="T72" fmla="*/ 100 w 128"/>
                  <a:gd name="T73" fmla="*/ 104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8" h="128">
                    <a:moveTo>
                      <a:pt x="100" y="0"/>
                    </a:moveTo>
                    <a:cubicBezTo>
                      <a:pt x="92" y="0"/>
                      <a:pt x="85" y="6"/>
                      <a:pt x="81" y="14"/>
                    </a:cubicBezTo>
                    <a:cubicBezTo>
                      <a:pt x="81" y="14"/>
                      <a:pt x="81" y="14"/>
                      <a:pt x="81" y="14"/>
                    </a:cubicBezTo>
                    <a:cubicBezTo>
                      <a:pt x="74" y="27"/>
                      <a:pt x="64" y="36"/>
                      <a:pt x="53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33" y="36"/>
                      <a:pt x="33" y="36"/>
                      <a:pt x="33" y="36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7" y="36"/>
                      <a:pt x="0" y="45"/>
                      <a:pt x="0" y="56"/>
                    </a:cubicBezTo>
                    <a:cubicBezTo>
                      <a:pt x="0" y="67"/>
                      <a:pt x="7" y="76"/>
                      <a:pt x="16" y="76"/>
                    </a:cubicBezTo>
                    <a:cubicBezTo>
                      <a:pt x="20" y="76"/>
                      <a:pt x="24" y="80"/>
                      <a:pt x="24" y="84"/>
                    </a:cubicBezTo>
                    <a:cubicBezTo>
                      <a:pt x="24" y="120"/>
                      <a:pt x="24" y="120"/>
                      <a:pt x="24" y="120"/>
                    </a:cubicBezTo>
                    <a:cubicBezTo>
                      <a:pt x="24" y="124"/>
                      <a:pt x="28" y="128"/>
                      <a:pt x="32" y="128"/>
                    </a:cubicBezTo>
                    <a:cubicBezTo>
                      <a:pt x="48" y="128"/>
                      <a:pt x="48" y="128"/>
                      <a:pt x="48" y="128"/>
                    </a:cubicBezTo>
                    <a:cubicBezTo>
                      <a:pt x="52" y="128"/>
                      <a:pt x="56" y="124"/>
                      <a:pt x="56" y="120"/>
                    </a:cubicBezTo>
                    <a:cubicBezTo>
                      <a:pt x="56" y="116"/>
                      <a:pt x="56" y="116"/>
                      <a:pt x="56" y="116"/>
                    </a:cubicBezTo>
                    <a:cubicBezTo>
                      <a:pt x="56" y="112"/>
                      <a:pt x="52" y="110"/>
                      <a:pt x="52" y="108"/>
                    </a:cubicBezTo>
                    <a:cubicBezTo>
                      <a:pt x="52" y="80"/>
                      <a:pt x="52" y="80"/>
                      <a:pt x="52" y="80"/>
                    </a:cubicBezTo>
                    <a:cubicBezTo>
                      <a:pt x="52" y="80"/>
                      <a:pt x="52" y="80"/>
                      <a:pt x="52" y="80"/>
                    </a:cubicBezTo>
                    <a:cubicBezTo>
                      <a:pt x="52" y="79"/>
                      <a:pt x="52" y="79"/>
                      <a:pt x="53" y="78"/>
                    </a:cubicBez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77"/>
                      <a:pt x="53" y="77"/>
                      <a:pt x="54" y="77"/>
                    </a:cubicBezTo>
                    <a:cubicBezTo>
                      <a:pt x="54" y="77"/>
                      <a:pt x="54" y="77"/>
                      <a:pt x="54" y="77"/>
                    </a:cubicBezTo>
                    <a:cubicBezTo>
                      <a:pt x="54" y="77"/>
                      <a:pt x="54" y="77"/>
                      <a:pt x="54" y="77"/>
                    </a:cubicBezTo>
                    <a:cubicBezTo>
                      <a:pt x="54" y="76"/>
                      <a:pt x="55" y="76"/>
                      <a:pt x="55" y="76"/>
                    </a:cubicBezTo>
                    <a:cubicBezTo>
                      <a:pt x="65" y="77"/>
                      <a:pt x="74" y="85"/>
                      <a:pt x="81" y="98"/>
                    </a:cubicBezTo>
                    <a:cubicBezTo>
                      <a:pt x="81" y="98"/>
                      <a:pt x="81" y="98"/>
                      <a:pt x="81" y="98"/>
                    </a:cubicBezTo>
                    <a:cubicBezTo>
                      <a:pt x="85" y="106"/>
                      <a:pt x="92" y="112"/>
                      <a:pt x="100" y="112"/>
                    </a:cubicBezTo>
                    <a:cubicBezTo>
                      <a:pt x="118" y="112"/>
                      <a:pt x="128" y="84"/>
                      <a:pt x="128" y="56"/>
                    </a:cubicBezTo>
                    <a:cubicBezTo>
                      <a:pt x="128" y="28"/>
                      <a:pt x="118" y="0"/>
                      <a:pt x="100" y="0"/>
                    </a:cubicBezTo>
                    <a:close/>
                    <a:moveTo>
                      <a:pt x="80" y="56"/>
                    </a:moveTo>
                    <a:cubicBezTo>
                      <a:pt x="80" y="52"/>
                      <a:pt x="80" y="48"/>
                      <a:pt x="81" y="44"/>
                    </a:cubicBezTo>
                    <a:cubicBezTo>
                      <a:pt x="92" y="44"/>
                      <a:pt x="92" y="44"/>
                      <a:pt x="92" y="44"/>
                    </a:cubicBezTo>
                    <a:cubicBezTo>
                      <a:pt x="96" y="44"/>
                      <a:pt x="100" y="49"/>
                      <a:pt x="100" y="56"/>
                    </a:cubicBezTo>
                    <a:cubicBezTo>
                      <a:pt x="100" y="63"/>
                      <a:pt x="96" y="68"/>
                      <a:pt x="92" y="68"/>
                    </a:cubicBezTo>
                    <a:cubicBezTo>
                      <a:pt x="81" y="68"/>
                      <a:pt x="81" y="68"/>
                      <a:pt x="81" y="68"/>
                    </a:cubicBezTo>
                    <a:cubicBezTo>
                      <a:pt x="80" y="64"/>
                      <a:pt x="80" y="60"/>
                      <a:pt x="80" y="56"/>
                    </a:cubicBezTo>
                    <a:close/>
                    <a:moveTo>
                      <a:pt x="8" y="56"/>
                    </a:moveTo>
                    <a:cubicBezTo>
                      <a:pt x="8" y="49"/>
                      <a:pt x="12" y="44"/>
                      <a:pt x="16" y="44"/>
                    </a:cubicBezTo>
                    <a:cubicBezTo>
                      <a:pt x="44" y="44"/>
                      <a:pt x="44" y="44"/>
                      <a:pt x="44" y="44"/>
                    </a:cubicBezTo>
                    <a:cubicBezTo>
                      <a:pt x="42" y="47"/>
                      <a:pt x="40" y="51"/>
                      <a:pt x="40" y="56"/>
                    </a:cubicBezTo>
                    <a:cubicBezTo>
                      <a:pt x="40" y="61"/>
                      <a:pt x="42" y="65"/>
                      <a:pt x="44" y="68"/>
                    </a:cubicBezTo>
                    <a:cubicBezTo>
                      <a:pt x="16" y="68"/>
                      <a:pt x="16" y="68"/>
                      <a:pt x="16" y="68"/>
                    </a:cubicBezTo>
                    <a:cubicBezTo>
                      <a:pt x="12" y="68"/>
                      <a:pt x="8" y="63"/>
                      <a:pt x="8" y="56"/>
                    </a:cubicBezTo>
                    <a:close/>
                    <a:moveTo>
                      <a:pt x="48" y="120"/>
                    </a:moveTo>
                    <a:cubicBezTo>
                      <a:pt x="32" y="120"/>
                      <a:pt x="32" y="120"/>
                      <a:pt x="32" y="120"/>
                    </a:cubicBezTo>
                    <a:cubicBezTo>
                      <a:pt x="32" y="84"/>
                      <a:pt x="32" y="84"/>
                      <a:pt x="32" y="84"/>
                    </a:cubicBezTo>
                    <a:cubicBezTo>
                      <a:pt x="32" y="81"/>
                      <a:pt x="31" y="78"/>
                      <a:pt x="30" y="76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45" y="76"/>
                      <a:pt x="45" y="76"/>
                      <a:pt x="45" y="76"/>
                    </a:cubicBezTo>
                    <a:cubicBezTo>
                      <a:pt x="44" y="77"/>
                      <a:pt x="44" y="79"/>
                      <a:pt x="44" y="80"/>
                    </a:cubicBezTo>
                    <a:cubicBezTo>
                      <a:pt x="44" y="108"/>
                      <a:pt x="44" y="108"/>
                      <a:pt x="44" y="108"/>
                    </a:cubicBezTo>
                    <a:cubicBezTo>
                      <a:pt x="44" y="112"/>
                      <a:pt x="46" y="114"/>
                      <a:pt x="47" y="116"/>
                    </a:cubicBezTo>
                    <a:cubicBezTo>
                      <a:pt x="48" y="116"/>
                      <a:pt x="48" y="116"/>
                      <a:pt x="48" y="117"/>
                    </a:cubicBezTo>
                    <a:lnTo>
                      <a:pt x="48" y="120"/>
                    </a:lnTo>
                    <a:close/>
                    <a:moveTo>
                      <a:pt x="53" y="68"/>
                    </a:move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48" y="68"/>
                      <a:pt x="44" y="63"/>
                      <a:pt x="44" y="56"/>
                    </a:cubicBezTo>
                    <a:cubicBezTo>
                      <a:pt x="44" y="49"/>
                      <a:pt x="48" y="44"/>
                      <a:pt x="52" y="44"/>
                    </a:cubicBezTo>
                    <a:cubicBezTo>
                      <a:pt x="53" y="44"/>
                      <a:pt x="53" y="44"/>
                      <a:pt x="53" y="44"/>
                    </a:cubicBezTo>
                    <a:cubicBezTo>
                      <a:pt x="60" y="44"/>
                      <a:pt x="68" y="41"/>
                      <a:pt x="74" y="36"/>
                    </a:cubicBezTo>
                    <a:cubicBezTo>
                      <a:pt x="73" y="42"/>
                      <a:pt x="72" y="49"/>
                      <a:pt x="72" y="56"/>
                    </a:cubicBezTo>
                    <a:cubicBezTo>
                      <a:pt x="72" y="63"/>
                      <a:pt x="73" y="70"/>
                      <a:pt x="74" y="76"/>
                    </a:cubicBezTo>
                    <a:cubicBezTo>
                      <a:pt x="68" y="71"/>
                      <a:pt x="60" y="68"/>
                      <a:pt x="53" y="68"/>
                    </a:cubicBezTo>
                    <a:close/>
                    <a:moveTo>
                      <a:pt x="100" y="104"/>
                    </a:moveTo>
                    <a:cubicBezTo>
                      <a:pt x="92" y="104"/>
                      <a:pt x="85" y="93"/>
                      <a:pt x="82" y="76"/>
                    </a:cubicBezTo>
                    <a:cubicBezTo>
                      <a:pt x="92" y="76"/>
                      <a:pt x="92" y="76"/>
                      <a:pt x="92" y="76"/>
                    </a:cubicBezTo>
                    <a:cubicBezTo>
                      <a:pt x="101" y="76"/>
                      <a:pt x="108" y="67"/>
                      <a:pt x="108" y="56"/>
                    </a:cubicBezTo>
                    <a:cubicBezTo>
                      <a:pt x="108" y="45"/>
                      <a:pt x="101" y="36"/>
                      <a:pt x="92" y="36"/>
                    </a:cubicBezTo>
                    <a:cubicBezTo>
                      <a:pt x="82" y="36"/>
                      <a:pt x="82" y="36"/>
                      <a:pt x="82" y="36"/>
                    </a:cubicBezTo>
                    <a:cubicBezTo>
                      <a:pt x="85" y="19"/>
                      <a:pt x="92" y="8"/>
                      <a:pt x="100" y="8"/>
                    </a:cubicBezTo>
                    <a:cubicBezTo>
                      <a:pt x="111" y="8"/>
                      <a:pt x="120" y="29"/>
                      <a:pt x="120" y="56"/>
                    </a:cubicBezTo>
                    <a:cubicBezTo>
                      <a:pt x="120" y="83"/>
                      <a:pt x="111" y="104"/>
                      <a:pt x="100" y="10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60"/>
              <p:cNvSpPr>
                <a:spLocks noEditPoints="1"/>
              </p:cNvSpPr>
              <p:nvPr/>
            </p:nvSpPr>
            <p:spPr bwMode="auto">
              <a:xfrm>
                <a:off x="5922805" y="2564081"/>
                <a:ext cx="482893" cy="482964"/>
              </a:xfrm>
              <a:custGeom>
                <a:avLst/>
                <a:gdLst>
                  <a:gd name="T0" fmla="*/ 126 w 129"/>
                  <a:gd name="T1" fmla="*/ 2 h 128"/>
                  <a:gd name="T2" fmla="*/ 121 w 129"/>
                  <a:gd name="T3" fmla="*/ 0 h 128"/>
                  <a:gd name="T4" fmla="*/ 120 w 129"/>
                  <a:gd name="T5" fmla="*/ 0 h 128"/>
                  <a:gd name="T6" fmla="*/ 52 w 129"/>
                  <a:gd name="T7" fmla="*/ 12 h 128"/>
                  <a:gd name="T8" fmla="*/ 45 w 129"/>
                  <a:gd name="T9" fmla="*/ 20 h 128"/>
                  <a:gd name="T10" fmla="*/ 45 w 129"/>
                  <a:gd name="T11" fmla="*/ 28 h 128"/>
                  <a:gd name="T12" fmla="*/ 45 w 129"/>
                  <a:gd name="T13" fmla="*/ 32 h 128"/>
                  <a:gd name="T14" fmla="*/ 45 w 129"/>
                  <a:gd name="T15" fmla="*/ 89 h 128"/>
                  <a:gd name="T16" fmla="*/ 30 w 129"/>
                  <a:gd name="T17" fmla="*/ 84 h 128"/>
                  <a:gd name="T18" fmla="*/ 20 w 129"/>
                  <a:gd name="T19" fmla="*/ 86 h 128"/>
                  <a:gd name="T20" fmla="*/ 3 w 129"/>
                  <a:gd name="T21" fmla="*/ 100 h 128"/>
                  <a:gd name="T22" fmla="*/ 2 w 129"/>
                  <a:gd name="T23" fmla="*/ 115 h 128"/>
                  <a:gd name="T24" fmla="*/ 24 w 129"/>
                  <a:gd name="T25" fmla="*/ 128 h 128"/>
                  <a:gd name="T26" fmla="*/ 34 w 129"/>
                  <a:gd name="T27" fmla="*/ 126 h 128"/>
                  <a:gd name="T28" fmla="*/ 51 w 129"/>
                  <a:gd name="T29" fmla="*/ 112 h 128"/>
                  <a:gd name="T30" fmla="*/ 53 w 129"/>
                  <a:gd name="T31" fmla="*/ 104 h 128"/>
                  <a:gd name="T32" fmla="*/ 53 w 129"/>
                  <a:gd name="T33" fmla="*/ 104 h 128"/>
                  <a:gd name="T34" fmla="*/ 53 w 129"/>
                  <a:gd name="T35" fmla="*/ 40 h 128"/>
                  <a:gd name="T36" fmla="*/ 54 w 129"/>
                  <a:gd name="T37" fmla="*/ 40 h 128"/>
                  <a:gd name="T38" fmla="*/ 121 w 129"/>
                  <a:gd name="T39" fmla="*/ 28 h 128"/>
                  <a:gd name="T40" fmla="*/ 121 w 129"/>
                  <a:gd name="T41" fmla="*/ 77 h 128"/>
                  <a:gd name="T42" fmla="*/ 106 w 129"/>
                  <a:gd name="T43" fmla="*/ 72 h 128"/>
                  <a:gd name="T44" fmla="*/ 96 w 129"/>
                  <a:gd name="T45" fmla="*/ 74 h 128"/>
                  <a:gd name="T46" fmla="*/ 79 w 129"/>
                  <a:gd name="T47" fmla="*/ 88 h 128"/>
                  <a:gd name="T48" fmla="*/ 78 w 129"/>
                  <a:gd name="T49" fmla="*/ 103 h 128"/>
                  <a:gd name="T50" fmla="*/ 100 w 129"/>
                  <a:gd name="T51" fmla="*/ 116 h 128"/>
                  <a:gd name="T52" fmla="*/ 110 w 129"/>
                  <a:gd name="T53" fmla="*/ 114 h 128"/>
                  <a:gd name="T54" fmla="*/ 127 w 129"/>
                  <a:gd name="T55" fmla="*/ 100 h 128"/>
                  <a:gd name="T56" fmla="*/ 129 w 129"/>
                  <a:gd name="T57" fmla="*/ 92 h 128"/>
                  <a:gd name="T58" fmla="*/ 129 w 129"/>
                  <a:gd name="T59" fmla="*/ 92 h 128"/>
                  <a:gd name="T60" fmla="*/ 129 w 129"/>
                  <a:gd name="T61" fmla="*/ 20 h 128"/>
                  <a:gd name="T62" fmla="*/ 129 w 129"/>
                  <a:gd name="T63" fmla="*/ 16 h 128"/>
                  <a:gd name="T64" fmla="*/ 129 w 129"/>
                  <a:gd name="T65" fmla="*/ 8 h 128"/>
                  <a:gd name="T66" fmla="*/ 126 w 129"/>
                  <a:gd name="T67" fmla="*/ 2 h 128"/>
                  <a:gd name="T68" fmla="*/ 32 w 129"/>
                  <a:gd name="T69" fmla="*/ 119 h 128"/>
                  <a:gd name="T70" fmla="*/ 10 w 129"/>
                  <a:gd name="T71" fmla="*/ 112 h 128"/>
                  <a:gd name="T72" fmla="*/ 22 w 129"/>
                  <a:gd name="T73" fmla="*/ 93 h 128"/>
                  <a:gd name="T74" fmla="*/ 44 w 129"/>
                  <a:gd name="T75" fmla="*/ 100 h 128"/>
                  <a:gd name="T76" fmla="*/ 32 w 129"/>
                  <a:gd name="T77" fmla="*/ 119 h 128"/>
                  <a:gd name="T78" fmla="*/ 108 w 129"/>
                  <a:gd name="T79" fmla="*/ 107 h 128"/>
                  <a:gd name="T80" fmla="*/ 85 w 129"/>
                  <a:gd name="T81" fmla="*/ 100 h 128"/>
                  <a:gd name="T82" fmla="*/ 98 w 129"/>
                  <a:gd name="T83" fmla="*/ 81 h 128"/>
                  <a:gd name="T84" fmla="*/ 120 w 129"/>
                  <a:gd name="T85" fmla="*/ 88 h 128"/>
                  <a:gd name="T86" fmla="*/ 108 w 129"/>
                  <a:gd name="T87" fmla="*/ 107 h 128"/>
                  <a:gd name="T88" fmla="*/ 121 w 129"/>
                  <a:gd name="T89" fmla="*/ 20 h 128"/>
                  <a:gd name="T90" fmla="*/ 53 w 129"/>
                  <a:gd name="T91" fmla="*/ 32 h 128"/>
                  <a:gd name="T92" fmla="*/ 53 w 129"/>
                  <a:gd name="T93" fmla="*/ 28 h 128"/>
                  <a:gd name="T94" fmla="*/ 53 w 129"/>
                  <a:gd name="T95" fmla="*/ 20 h 128"/>
                  <a:gd name="T96" fmla="*/ 121 w 129"/>
                  <a:gd name="T97" fmla="*/ 8 h 128"/>
                  <a:gd name="T98" fmla="*/ 121 w 129"/>
                  <a:gd name="T99" fmla="*/ 16 h 128"/>
                  <a:gd name="T100" fmla="*/ 121 w 129"/>
                  <a:gd name="T101" fmla="*/ 2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29" h="128">
                    <a:moveTo>
                      <a:pt x="126" y="2"/>
                    </a:moveTo>
                    <a:cubicBezTo>
                      <a:pt x="125" y="1"/>
                      <a:pt x="123" y="0"/>
                      <a:pt x="121" y="0"/>
                    </a:cubicBezTo>
                    <a:cubicBezTo>
                      <a:pt x="121" y="0"/>
                      <a:pt x="120" y="0"/>
                      <a:pt x="120" y="0"/>
                    </a:cubicBezTo>
                    <a:cubicBezTo>
                      <a:pt x="52" y="12"/>
                      <a:pt x="52" y="12"/>
                      <a:pt x="52" y="12"/>
                    </a:cubicBezTo>
                    <a:cubicBezTo>
                      <a:pt x="48" y="13"/>
                      <a:pt x="45" y="16"/>
                      <a:pt x="45" y="20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1" y="86"/>
                      <a:pt x="36" y="84"/>
                      <a:pt x="30" y="84"/>
                    </a:cubicBezTo>
                    <a:cubicBezTo>
                      <a:pt x="26" y="84"/>
                      <a:pt x="23" y="85"/>
                      <a:pt x="20" y="86"/>
                    </a:cubicBezTo>
                    <a:cubicBezTo>
                      <a:pt x="12" y="88"/>
                      <a:pt x="6" y="93"/>
                      <a:pt x="3" y="100"/>
                    </a:cubicBezTo>
                    <a:cubicBezTo>
                      <a:pt x="1" y="104"/>
                      <a:pt x="0" y="110"/>
                      <a:pt x="2" y="115"/>
                    </a:cubicBezTo>
                    <a:cubicBezTo>
                      <a:pt x="5" y="123"/>
                      <a:pt x="14" y="128"/>
                      <a:pt x="24" y="128"/>
                    </a:cubicBezTo>
                    <a:cubicBezTo>
                      <a:pt x="28" y="128"/>
                      <a:pt x="31" y="127"/>
                      <a:pt x="34" y="126"/>
                    </a:cubicBezTo>
                    <a:cubicBezTo>
                      <a:pt x="42" y="124"/>
                      <a:pt x="48" y="119"/>
                      <a:pt x="51" y="112"/>
                    </a:cubicBezTo>
                    <a:cubicBezTo>
                      <a:pt x="52" y="110"/>
                      <a:pt x="53" y="107"/>
                      <a:pt x="53" y="104"/>
                    </a:cubicBezTo>
                    <a:cubicBezTo>
                      <a:pt x="53" y="104"/>
                      <a:pt x="53" y="104"/>
                      <a:pt x="53" y="104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4" y="40"/>
                      <a:pt x="54" y="40"/>
                    </a:cubicBezTo>
                    <a:cubicBezTo>
                      <a:pt x="121" y="28"/>
                      <a:pt x="121" y="28"/>
                      <a:pt x="121" y="28"/>
                    </a:cubicBezTo>
                    <a:cubicBezTo>
                      <a:pt x="121" y="77"/>
                      <a:pt x="121" y="77"/>
                      <a:pt x="121" y="77"/>
                    </a:cubicBezTo>
                    <a:cubicBezTo>
                      <a:pt x="117" y="74"/>
                      <a:pt x="112" y="72"/>
                      <a:pt x="106" y="72"/>
                    </a:cubicBezTo>
                    <a:cubicBezTo>
                      <a:pt x="102" y="72"/>
                      <a:pt x="99" y="73"/>
                      <a:pt x="96" y="74"/>
                    </a:cubicBezTo>
                    <a:cubicBezTo>
                      <a:pt x="88" y="76"/>
                      <a:pt x="82" y="81"/>
                      <a:pt x="79" y="88"/>
                    </a:cubicBezTo>
                    <a:cubicBezTo>
                      <a:pt x="77" y="92"/>
                      <a:pt x="76" y="98"/>
                      <a:pt x="78" y="103"/>
                    </a:cubicBezTo>
                    <a:cubicBezTo>
                      <a:pt x="81" y="111"/>
                      <a:pt x="90" y="116"/>
                      <a:pt x="100" y="116"/>
                    </a:cubicBezTo>
                    <a:cubicBezTo>
                      <a:pt x="104" y="116"/>
                      <a:pt x="107" y="115"/>
                      <a:pt x="110" y="114"/>
                    </a:cubicBezTo>
                    <a:cubicBezTo>
                      <a:pt x="118" y="112"/>
                      <a:pt x="124" y="107"/>
                      <a:pt x="127" y="100"/>
                    </a:cubicBezTo>
                    <a:cubicBezTo>
                      <a:pt x="128" y="98"/>
                      <a:pt x="129" y="95"/>
                      <a:pt x="129" y="92"/>
                    </a:cubicBezTo>
                    <a:cubicBezTo>
                      <a:pt x="129" y="92"/>
                      <a:pt x="129" y="92"/>
                      <a:pt x="129" y="92"/>
                    </a:cubicBezTo>
                    <a:cubicBezTo>
                      <a:pt x="129" y="20"/>
                      <a:pt x="129" y="20"/>
                      <a:pt x="129" y="20"/>
                    </a:cubicBezTo>
                    <a:cubicBezTo>
                      <a:pt x="129" y="16"/>
                      <a:pt x="129" y="16"/>
                      <a:pt x="129" y="16"/>
                    </a:cubicBezTo>
                    <a:cubicBezTo>
                      <a:pt x="129" y="8"/>
                      <a:pt x="129" y="8"/>
                      <a:pt x="129" y="8"/>
                    </a:cubicBezTo>
                    <a:cubicBezTo>
                      <a:pt x="129" y="6"/>
                      <a:pt x="128" y="3"/>
                      <a:pt x="126" y="2"/>
                    </a:cubicBezTo>
                    <a:close/>
                    <a:moveTo>
                      <a:pt x="32" y="119"/>
                    </a:moveTo>
                    <a:cubicBezTo>
                      <a:pt x="22" y="122"/>
                      <a:pt x="12" y="119"/>
                      <a:pt x="10" y="112"/>
                    </a:cubicBezTo>
                    <a:cubicBezTo>
                      <a:pt x="7" y="105"/>
                      <a:pt x="13" y="96"/>
                      <a:pt x="22" y="93"/>
                    </a:cubicBezTo>
                    <a:cubicBezTo>
                      <a:pt x="32" y="90"/>
                      <a:pt x="42" y="93"/>
                      <a:pt x="44" y="100"/>
                    </a:cubicBezTo>
                    <a:cubicBezTo>
                      <a:pt x="47" y="107"/>
                      <a:pt x="41" y="116"/>
                      <a:pt x="32" y="119"/>
                    </a:cubicBezTo>
                    <a:close/>
                    <a:moveTo>
                      <a:pt x="108" y="107"/>
                    </a:moveTo>
                    <a:cubicBezTo>
                      <a:pt x="98" y="110"/>
                      <a:pt x="88" y="107"/>
                      <a:pt x="85" y="100"/>
                    </a:cubicBezTo>
                    <a:cubicBezTo>
                      <a:pt x="83" y="93"/>
                      <a:pt x="88" y="84"/>
                      <a:pt x="98" y="81"/>
                    </a:cubicBezTo>
                    <a:cubicBezTo>
                      <a:pt x="108" y="78"/>
                      <a:pt x="118" y="81"/>
                      <a:pt x="120" y="88"/>
                    </a:cubicBezTo>
                    <a:cubicBezTo>
                      <a:pt x="123" y="95"/>
                      <a:pt x="117" y="104"/>
                      <a:pt x="108" y="107"/>
                    </a:cubicBezTo>
                    <a:close/>
                    <a:moveTo>
                      <a:pt x="121" y="20"/>
                    </a:moveTo>
                    <a:cubicBezTo>
                      <a:pt x="53" y="32"/>
                      <a:pt x="53" y="32"/>
                      <a:pt x="53" y="32"/>
                    </a:cubicBezTo>
                    <a:cubicBezTo>
                      <a:pt x="53" y="28"/>
                      <a:pt x="53" y="28"/>
                      <a:pt x="53" y="28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121" y="8"/>
                      <a:pt x="121" y="8"/>
                      <a:pt x="121" y="8"/>
                    </a:cubicBezTo>
                    <a:cubicBezTo>
                      <a:pt x="121" y="16"/>
                      <a:pt x="121" y="16"/>
                      <a:pt x="121" y="16"/>
                    </a:cubicBezTo>
                    <a:lnTo>
                      <a:pt x="121" y="2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id-ID" sz="12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23" name="Group 27"/>
              <p:cNvGrpSpPr/>
              <p:nvPr/>
            </p:nvGrpSpPr>
            <p:grpSpPr>
              <a:xfrm>
                <a:off x="8355201" y="767514"/>
                <a:ext cx="422275" cy="482600"/>
                <a:chOff x="2041525" y="3035301"/>
                <a:chExt cx="422275" cy="482600"/>
              </a:xfrm>
              <a:solidFill>
                <a:schemeClr val="bg1"/>
              </a:solidFill>
            </p:grpSpPr>
            <p:sp>
              <p:nvSpPr>
                <p:cNvPr id="56" name="Freeform 61"/>
                <p:cNvSpPr>
                  <a:spLocks noEditPoints="1"/>
                </p:cNvSpPr>
                <p:nvPr/>
              </p:nvSpPr>
              <p:spPr bwMode="auto">
                <a:xfrm>
                  <a:off x="2041525" y="3035301"/>
                  <a:ext cx="422275" cy="482600"/>
                </a:xfrm>
                <a:custGeom>
                  <a:avLst/>
                  <a:gdLst>
                    <a:gd name="T0" fmla="*/ 56 w 112"/>
                    <a:gd name="T1" fmla="*/ 0 h 128"/>
                    <a:gd name="T2" fmla="*/ 0 w 112"/>
                    <a:gd name="T3" fmla="*/ 26 h 128"/>
                    <a:gd name="T4" fmla="*/ 0 w 112"/>
                    <a:gd name="T5" fmla="*/ 102 h 128"/>
                    <a:gd name="T6" fmla="*/ 56 w 112"/>
                    <a:gd name="T7" fmla="*/ 128 h 128"/>
                    <a:gd name="T8" fmla="*/ 112 w 112"/>
                    <a:gd name="T9" fmla="*/ 102 h 128"/>
                    <a:gd name="T10" fmla="*/ 112 w 112"/>
                    <a:gd name="T11" fmla="*/ 26 h 128"/>
                    <a:gd name="T12" fmla="*/ 56 w 112"/>
                    <a:gd name="T13" fmla="*/ 0 h 128"/>
                    <a:gd name="T14" fmla="*/ 104 w 112"/>
                    <a:gd name="T15" fmla="*/ 102 h 128"/>
                    <a:gd name="T16" fmla="*/ 56 w 112"/>
                    <a:gd name="T17" fmla="*/ 120 h 128"/>
                    <a:gd name="T18" fmla="*/ 8 w 112"/>
                    <a:gd name="T19" fmla="*/ 102 h 128"/>
                    <a:gd name="T20" fmla="*/ 8 w 112"/>
                    <a:gd name="T21" fmla="*/ 87 h 128"/>
                    <a:gd name="T22" fmla="*/ 56 w 112"/>
                    <a:gd name="T23" fmla="*/ 100 h 128"/>
                    <a:gd name="T24" fmla="*/ 104 w 112"/>
                    <a:gd name="T25" fmla="*/ 87 h 128"/>
                    <a:gd name="T26" fmla="*/ 104 w 112"/>
                    <a:gd name="T27" fmla="*/ 102 h 128"/>
                    <a:gd name="T28" fmla="*/ 104 w 112"/>
                    <a:gd name="T29" fmla="*/ 78 h 128"/>
                    <a:gd name="T30" fmla="*/ 104 w 112"/>
                    <a:gd name="T31" fmla="*/ 78 h 128"/>
                    <a:gd name="T32" fmla="*/ 104 w 112"/>
                    <a:gd name="T33" fmla="*/ 78 h 128"/>
                    <a:gd name="T34" fmla="*/ 56 w 112"/>
                    <a:gd name="T35" fmla="*/ 96 h 128"/>
                    <a:gd name="T36" fmla="*/ 8 w 112"/>
                    <a:gd name="T37" fmla="*/ 78 h 128"/>
                    <a:gd name="T38" fmla="*/ 8 w 112"/>
                    <a:gd name="T39" fmla="*/ 78 h 128"/>
                    <a:gd name="T40" fmla="*/ 8 w 112"/>
                    <a:gd name="T41" fmla="*/ 78 h 128"/>
                    <a:gd name="T42" fmla="*/ 8 w 112"/>
                    <a:gd name="T43" fmla="*/ 63 h 128"/>
                    <a:gd name="T44" fmla="*/ 56 w 112"/>
                    <a:gd name="T45" fmla="*/ 76 h 128"/>
                    <a:gd name="T46" fmla="*/ 104 w 112"/>
                    <a:gd name="T47" fmla="*/ 63 h 128"/>
                    <a:gd name="T48" fmla="*/ 104 w 112"/>
                    <a:gd name="T49" fmla="*/ 78 h 128"/>
                    <a:gd name="T50" fmla="*/ 104 w 112"/>
                    <a:gd name="T51" fmla="*/ 54 h 128"/>
                    <a:gd name="T52" fmla="*/ 104 w 112"/>
                    <a:gd name="T53" fmla="*/ 54 h 128"/>
                    <a:gd name="T54" fmla="*/ 104 w 112"/>
                    <a:gd name="T55" fmla="*/ 54 h 128"/>
                    <a:gd name="T56" fmla="*/ 56 w 112"/>
                    <a:gd name="T57" fmla="*/ 72 h 128"/>
                    <a:gd name="T58" fmla="*/ 8 w 112"/>
                    <a:gd name="T59" fmla="*/ 54 h 128"/>
                    <a:gd name="T60" fmla="*/ 8 w 112"/>
                    <a:gd name="T61" fmla="*/ 54 h 128"/>
                    <a:gd name="T62" fmla="*/ 8 w 112"/>
                    <a:gd name="T63" fmla="*/ 54 h 128"/>
                    <a:gd name="T64" fmla="*/ 8 w 112"/>
                    <a:gd name="T65" fmla="*/ 40 h 128"/>
                    <a:gd name="T66" fmla="*/ 56 w 112"/>
                    <a:gd name="T67" fmla="*/ 52 h 128"/>
                    <a:gd name="T68" fmla="*/ 104 w 112"/>
                    <a:gd name="T69" fmla="*/ 40 h 128"/>
                    <a:gd name="T70" fmla="*/ 104 w 112"/>
                    <a:gd name="T71" fmla="*/ 54 h 128"/>
                    <a:gd name="T72" fmla="*/ 56 w 112"/>
                    <a:gd name="T73" fmla="*/ 44 h 128"/>
                    <a:gd name="T74" fmla="*/ 8 w 112"/>
                    <a:gd name="T75" fmla="*/ 26 h 128"/>
                    <a:gd name="T76" fmla="*/ 56 w 112"/>
                    <a:gd name="T77" fmla="*/ 8 h 128"/>
                    <a:gd name="T78" fmla="*/ 104 w 112"/>
                    <a:gd name="T79" fmla="*/ 26 h 128"/>
                    <a:gd name="T80" fmla="*/ 56 w 112"/>
                    <a:gd name="T81" fmla="*/ 44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12" h="128">
                      <a:moveTo>
                        <a:pt x="56" y="0"/>
                      </a:moveTo>
                      <a:cubicBezTo>
                        <a:pt x="29" y="0"/>
                        <a:pt x="0" y="8"/>
                        <a:pt x="0" y="26"/>
                      </a:cubicBezTo>
                      <a:cubicBezTo>
                        <a:pt x="0" y="102"/>
                        <a:pt x="0" y="102"/>
                        <a:pt x="0" y="102"/>
                      </a:cubicBezTo>
                      <a:cubicBezTo>
                        <a:pt x="0" y="120"/>
                        <a:pt x="29" y="128"/>
                        <a:pt x="56" y="128"/>
                      </a:cubicBezTo>
                      <a:cubicBezTo>
                        <a:pt x="83" y="128"/>
                        <a:pt x="112" y="120"/>
                        <a:pt x="112" y="102"/>
                      </a:cubicBezTo>
                      <a:cubicBezTo>
                        <a:pt x="112" y="26"/>
                        <a:pt x="112" y="26"/>
                        <a:pt x="112" y="26"/>
                      </a:cubicBezTo>
                      <a:cubicBezTo>
                        <a:pt x="112" y="8"/>
                        <a:pt x="83" y="0"/>
                        <a:pt x="56" y="0"/>
                      </a:cubicBezTo>
                      <a:close/>
                      <a:moveTo>
                        <a:pt x="104" y="102"/>
                      </a:moveTo>
                      <a:cubicBezTo>
                        <a:pt x="104" y="112"/>
                        <a:pt x="83" y="120"/>
                        <a:pt x="56" y="120"/>
                      </a:cubicBezTo>
                      <a:cubicBezTo>
                        <a:pt x="29" y="120"/>
                        <a:pt x="8" y="112"/>
                        <a:pt x="8" y="102"/>
                      </a:cubicBezTo>
                      <a:cubicBezTo>
                        <a:pt x="8" y="87"/>
                        <a:pt x="8" y="87"/>
                        <a:pt x="8" y="87"/>
                      </a:cubicBezTo>
                      <a:cubicBezTo>
                        <a:pt x="16" y="96"/>
                        <a:pt x="36" y="100"/>
                        <a:pt x="56" y="100"/>
                      </a:cubicBezTo>
                      <a:cubicBezTo>
                        <a:pt x="76" y="100"/>
                        <a:pt x="96" y="96"/>
                        <a:pt x="104" y="87"/>
                      </a:cubicBezTo>
                      <a:lnTo>
                        <a:pt x="104" y="102"/>
                      </a:lnTo>
                      <a:close/>
                      <a:moveTo>
                        <a:pt x="104" y="78"/>
                      </a:moveTo>
                      <a:cubicBezTo>
                        <a:pt x="104" y="78"/>
                        <a:pt x="104" y="78"/>
                        <a:pt x="104" y="78"/>
                      </a:cubicBezTo>
                      <a:cubicBezTo>
                        <a:pt x="104" y="78"/>
                        <a:pt x="104" y="78"/>
                        <a:pt x="104" y="78"/>
                      </a:cubicBezTo>
                      <a:cubicBezTo>
                        <a:pt x="104" y="88"/>
                        <a:pt x="83" y="96"/>
                        <a:pt x="56" y="96"/>
                      </a:cubicBezTo>
                      <a:cubicBezTo>
                        <a:pt x="29" y="96"/>
                        <a:pt x="8" y="88"/>
                        <a:pt x="8" y="78"/>
                      </a:cubicBezTo>
                      <a:cubicBezTo>
                        <a:pt x="8" y="78"/>
                        <a:pt x="8" y="78"/>
                        <a:pt x="8" y="78"/>
                      </a:cubicBezTo>
                      <a:cubicBezTo>
                        <a:pt x="8" y="78"/>
                        <a:pt x="8" y="78"/>
                        <a:pt x="8" y="78"/>
                      </a:cubicBezTo>
                      <a:cubicBezTo>
                        <a:pt x="8" y="63"/>
                        <a:pt x="8" y="63"/>
                        <a:pt x="8" y="63"/>
                      </a:cubicBezTo>
                      <a:cubicBezTo>
                        <a:pt x="16" y="72"/>
                        <a:pt x="36" y="76"/>
                        <a:pt x="56" y="76"/>
                      </a:cubicBezTo>
                      <a:cubicBezTo>
                        <a:pt x="76" y="76"/>
                        <a:pt x="96" y="72"/>
                        <a:pt x="104" y="63"/>
                      </a:cubicBezTo>
                      <a:lnTo>
                        <a:pt x="104" y="78"/>
                      </a:lnTo>
                      <a:close/>
                      <a:moveTo>
                        <a:pt x="104" y="54"/>
                      </a:moveTo>
                      <a:cubicBezTo>
                        <a:pt x="104" y="54"/>
                        <a:pt x="104" y="54"/>
                        <a:pt x="104" y="54"/>
                      </a:cubicBezTo>
                      <a:cubicBezTo>
                        <a:pt x="104" y="54"/>
                        <a:pt x="104" y="54"/>
                        <a:pt x="104" y="54"/>
                      </a:cubicBezTo>
                      <a:cubicBezTo>
                        <a:pt x="104" y="64"/>
                        <a:pt x="83" y="72"/>
                        <a:pt x="56" y="72"/>
                      </a:cubicBezTo>
                      <a:cubicBezTo>
                        <a:pt x="29" y="72"/>
                        <a:pt x="8" y="64"/>
                        <a:pt x="8" y="54"/>
                      </a:cubicBezTo>
                      <a:cubicBezTo>
                        <a:pt x="8" y="54"/>
                        <a:pt x="8" y="54"/>
                        <a:pt x="8" y="54"/>
                      </a:cubicBezTo>
                      <a:cubicBezTo>
                        <a:pt x="8" y="54"/>
                        <a:pt x="8" y="54"/>
                        <a:pt x="8" y="54"/>
                      </a:cubicBezTo>
                      <a:cubicBezTo>
                        <a:pt x="8" y="40"/>
                        <a:pt x="8" y="40"/>
                        <a:pt x="8" y="40"/>
                      </a:cubicBezTo>
                      <a:cubicBezTo>
                        <a:pt x="18" y="48"/>
                        <a:pt x="38" y="52"/>
                        <a:pt x="56" y="52"/>
                      </a:cubicBezTo>
                      <a:cubicBezTo>
                        <a:pt x="74" y="52"/>
                        <a:pt x="94" y="48"/>
                        <a:pt x="104" y="40"/>
                      </a:cubicBezTo>
                      <a:lnTo>
                        <a:pt x="104" y="54"/>
                      </a:lnTo>
                      <a:close/>
                      <a:moveTo>
                        <a:pt x="56" y="44"/>
                      </a:moveTo>
                      <a:cubicBezTo>
                        <a:pt x="29" y="44"/>
                        <a:pt x="8" y="36"/>
                        <a:pt x="8" y="26"/>
                      </a:cubicBezTo>
                      <a:cubicBezTo>
                        <a:pt x="8" y="16"/>
                        <a:pt x="29" y="8"/>
                        <a:pt x="56" y="8"/>
                      </a:cubicBezTo>
                      <a:cubicBezTo>
                        <a:pt x="83" y="8"/>
                        <a:pt x="104" y="16"/>
                        <a:pt x="104" y="26"/>
                      </a:cubicBezTo>
                      <a:cubicBezTo>
                        <a:pt x="104" y="36"/>
                        <a:pt x="83" y="44"/>
                        <a:pt x="56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7" name="Oval 62"/>
                <p:cNvSpPr>
                  <a:spLocks noChangeArrowheads="1"/>
                </p:cNvSpPr>
                <p:nvPr/>
              </p:nvSpPr>
              <p:spPr bwMode="auto">
                <a:xfrm>
                  <a:off x="2373313" y="3411538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Oval 63"/>
                <p:cNvSpPr>
                  <a:spLocks noChangeArrowheads="1"/>
                </p:cNvSpPr>
                <p:nvPr/>
              </p:nvSpPr>
              <p:spPr bwMode="auto">
                <a:xfrm>
                  <a:off x="2373313" y="3321051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Oval 64"/>
                <p:cNvSpPr>
                  <a:spLocks noChangeArrowheads="1"/>
                </p:cNvSpPr>
                <p:nvPr/>
              </p:nvSpPr>
              <p:spPr bwMode="auto">
                <a:xfrm>
                  <a:off x="2373313" y="3230563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4" name="Group 28"/>
              <p:cNvGrpSpPr/>
              <p:nvPr/>
            </p:nvGrpSpPr>
            <p:grpSpPr>
              <a:xfrm>
                <a:off x="10224381" y="3967559"/>
                <a:ext cx="488950" cy="482600"/>
                <a:chOff x="1044576" y="3035301"/>
                <a:chExt cx="488950" cy="482600"/>
              </a:xfrm>
              <a:solidFill>
                <a:schemeClr val="bg1"/>
              </a:solidFill>
            </p:grpSpPr>
            <p:sp>
              <p:nvSpPr>
                <p:cNvPr id="52" name="Freeform 65"/>
                <p:cNvSpPr>
                  <a:spLocks noEditPoints="1"/>
                </p:cNvSpPr>
                <p:nvPr/>
              </p:nvSpPr>
              <p:spPr bwMode="auto">
                <a:xfrm>
                  <a:off x="1044576" y="3035301"/>
                  <a:ext cx="488950" cy="482600"/>
                </a:xfrm>
                <a:custGeom>
                  <a:avLst/>
                  <a:gdLst>
                    <a:gd name="T0" fmla="*/ 127 w 130"/>
                    <a:gd name="T1" fmla="*/ 42 h 128"/>
                    <a:gd name="T2" fmla="*/ 87 w 130"/>
                    <a:gd name="T3" fmla="*/ 2 h 128"/>
                    <a:gd name="T4" fmla="*/ 79 w 130"/>
                    <a:gd name="T5" fmla="*/ 0 h 128"/>
                    <a:gd name="T6" fmla="*/ 75 w 130"/>
                    <a:gd name="T7" fmla="*/ 2 h 128"/>
                    <a:gd name="T8" fmla="*/ 73 w 130"/>
                    <a:gd name="T9" fmla="*/ 6 h 128"/>
                    <a:gd name="T10" fmla="*/ 64 w 130"/>
                    <a:gd name="T11" fmla="*/ 21 h 128"/>
                    <a:gd name="T12" fmla="*/ 41 w 130"/>
                    <a:gd name="T13" fmla="*/ 37 h 128"/>
                    <a:gd name="T14" fmla="*/ 15 w 130"/>
                    <a:gd name="T15" fmla="*/ 55 h 128"/>
                    <a:gd name="T16" fmla="*/ 1 w 130"/>
                    <a:gd name="T17" fmla="*/ 78 h 128"/>
                    <a:gd name="T18" fmla="*/ 3 w 130"/>
                    <a:gd name="T19" fmla="*/ 86 h 128"/>
                    <a:gd name="T20" fmla="*/ 43 w 130"/>
                    <a:gd name="T21" fmla="*/ 126 h 128"/>
                    <a:gd name="T22" fmla="*/ 51 w 130"/>
                    <a:gd name="T23" fmla="*/ 128 h 128"/>
                    <a:gd name="T24" fmla="*/ 55 w 130"/>
                    <a:gd name="T25" fmla="*/ 126 h 128"/>
                    <a:gd name="T26" fmla="*/ 57 w 130"/>
                    <a:gd name="T27" fmla="*/ 122 h 128"/>
                    <a:gd name="T28" fmla="*/ 66 w 130"/>
                    <a:gd name="T29" fmla="*/ 107 h 128"/>
                    <a:gd name="T30" fmla="*/ 89 w 130"/>
                    <a:gd name="T31" fmla="*/ 91 h 128"/>
                    <a:gd name="T32" fmla="*/ 115 w 130"/>
                    <a:gd name="T33" fmla="*/ 73 h 128"/>
                    <a:gd name="T34" fmla="*/ 129 w 130"/>
                    <a:gd name="T35" fmla="*/ 50 h 128"/>
                    <a:gd name="T36" fmla="*/ 127 w 130"/>
                    <a:gd name="T37" fmla="*/ 42 h 128"/>
                    <a:gd name="T38" fmla="*/ 49 w 130"/>
                    <a:gd name="T39" fmla="*/ 120 h 128"/>
                    <a:gd name="T40" fmla="*/ 9 w 130"/>
                    <a:gd name="T41" fmla="*/ 80 h 128"/>
                    <a:gd name="T42" fmla="*/ 81 w 130"/>
                    <a:gd name="T43" fmla="*/ 8 h 128"/>
                    <a:gd name="T44" fmla="*/ 121 w 130"/>
                    <a:gd name="T45" fmla="*/ 48 h 128"/>
                    <a:gd name="T46" fmla="*/ 49 w 130"/>
                    <a:gd name="T47" fmla="*/ 120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30" h="128">
                      <a:moveTo>
                        <a:pt x="127" y="42"/>
                      </a:moveTo>
                      <a:cubicBezTo>
                        <a:pt x="87" y="2"/>
                        <a:pt x="87" y="2"/>
                        <a:pt x="87" y="2"/>
                      </a:cubicBezTo>
                      <a:cubicBezTo>
                        <a:pt x="85" y="0"/>
                        <a:pt x="82" y="0"/>
                        <a:pt x="79" y="0"/>
                      </a:cubicBezTo>
                      <a:cubicBezTo>
                        <a:pt x="78" y="1"/>
                        <a:pt x="76" y="1"/>
                        <a:pt x="75" y="2"/>
                      </a:cubicBezTo>
                      <a:cubicBezTo>
                        <a:pt x="74" y="3"/>
                        <a:pt x="74" y="4"/>
                        <a:pt x="73" y="6"/>
                      </a:cubicBezTo>
                      <a:cubicBezTo>
                        <a:pt x="72" y="12"/>
                        <a:pt x="68" y="17"/>
                        <a:pt x="64" y="21"/>
                      </a:cubicBezTo>
                      <a:cubicBezTo>
                        <a:pt x="58" y="27"/>
                        <a:pt x="50" y="32"/>
                        <a:pt x="41" y="37"/>
                      </a:cubicBezTo>
                      <a:cubicBezTo>
                        <a:pt x="32" y="42"/>
                        <a:pt x="23" y="48"/>
                        <a:pt x="15" y="55"/>
                      </a:cubicBezTo>
                      <a:cubicBezTo>
                        <a:pt x="8" y="62"/>
                        <a:pt x="4" y="69"/>
                        <a:pt x="1" y="78"/>
                      </a:cubicBezTo>
                      <a:cubicBezTo>
                        <a:pt x="0" y="80"/>
                        <a:pt x="1" y="84"/>
                        <a:pt x="3" y="86"/>
                      </a:cubicBezTo>
                      <a:cubicBezTo>
                        <a:pt x="43" y="126"/>
                        <a:pt x="43" y="126"/>
                        <a:pt x="43" y="126"/>
                      </a:cubicBezTo>
                      <a:cubicBezTo>
                        <a:pt x="45" y="128"/>
                        <a:pt x="48" y="128"/>
                        <a:pt x="51" y="128"/>
                      </a:cubicBezTo>
                      <a:cubicBezTo>
                        <a:pt x="52" y="127"/>
                        <a:pt x="54" y="127"/>
                        <a:pt x="55" y="126"/>
                      </a:cubicBezTo>
                      <a:cubicBezTo>
                        <a:pt x="56" y="125"/>
                        <a:pt x="56" y="124"/>
                        <a:pt x="57" y="122"/>
                      </a:cubicBezTo>
                      <a:cubicBezTo>
                        <a:pt x="58" y="116"/>
                        <a:pt x="62" y="111"/>
                        <a:pt x="66" y="107"/>
                      </a:cubicBezTo>
                      <a:cubicBezTo>
                        <a:pt x="72" y="101"/>
                        <a:pt x="80" y="96"/>
                        <a:pt x="89" y="91"/>
                      </a:cubicBezTo>
                      <a:cubicBezTo>
                        <a:pt x="98" y="86"/>
                        <a:pt x="107" y="80"/>
                        <a:pt x="115" y="73"/>
                      </a:cubicBezTo>
                      <a:cubicBezTo>
                        <a:pt x="122" y="66"/>
                        <a:pt x="126" y="59"/>
                        <a:pt x="129" y="50"/>
                      </a:cubicBezTo>
                      <a:cubicBezTo>
                        <a:pt x="130" y="48"/>
                        <a:pt x="129" y="44"/>
                        <a:pt x="127" y="42"/>
                      </a:cubicBezTo>
                      <a:close/>
                      <a:moveTo>
                        <a:pt x="49" y="120"/>
                      </a:moveTo>
                      <a:cubicBezTo>
                        <a:pt x="36" y="107"/>
                        <a:pt x="22" y="93"/>
                        <a:pt x="9" y="80"/>
                      </a:cubicBezTo>
                      <a:cubicBezTo>
                        <a:pt x="20" y="43"/>
                        <a:pt x="70" y="45"/>
                        <a:pt x="81" y="8"/>
                      </a:cubicBezTo>
                      <a:cubicBezTo>
                        <a:pt x="94" y="21"/>
                        <a:pt x="108" y="35"/>
                        <a:pt x="121" y="48"/>
                      </a:cubicBezTo>
                      <a:cubicBezTo>
                        <a:pt x="110" y="85"/>
                        <a:pt x="60" y="83"/>
                        <a:pt x="49" y="1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3" name="Freeform 66"/>
                <p:cNvSpPr>
                  <a:spLocks noEditPoints="1"/>
                </p:cNvSpPr>
                <p:nvPr/>
              </p:nvSpPr>
              <p:spPr bwMode="auto">
                <a:xfrm>
                  <a:off x="1222375" y="3205163"/>
                  <a:ext cx="131762" cy="134938"/>
                </a:xfrm>
                <a:custGeom>
                  <a:avLst/>
                  <a:gdLst>
                    <a:gd name="T0" fmla="*/ 28 w 35"/>
                    <a:gd name="T1" fmla="*/ 12 h 36"/>
                    <a:gd name="T2" fmla="*/ 20 w 35"/>
                    <a:gd name="T3" fmla="*/ 13 h 36"/>
                    <a:gd name="T4" fmla="*/ 10 w 35"/>
                    <a:gd name="T5" fmla="*/ 7 h 36"/>
                    <a:gd name="T6" fmla="*/ 15 w 35"/>
                    <a:gd name="T7" fmla="*/ 6 h 36"/>
                    <a:gd name="T8" fmla="*/ 19 w 35"/>
                    <a:gd name="T9" fmla="*/ 6 h 36"/>
                    <a:gd name="T10" fmla="*/ 20 w 35"/>
                    <a:gd name="T11" fmla="*/ 2 h 36"/>
                    <a:gd name="T12" fmla="*/ 13 w 35"/>
                    <a:gd name="T13" fmla="*/ 1 h 36"/>
                    <a:gd name="T14" fmla="*/ 6 w 35"/>
                    <a:gd name="T15" fmla="*/ 4 h 36"/>
                    <a:gd name="T16" fmla="*/ 5 w 35"/>
                    <a:gd name="T17" fmla="*/ 3 h 36"/>
                    <a:gd name="T18" fmla="*/ 3 w 35"/>
                    <a:gd name="T19" fmla="*/ 5 h 36"/>
                    <a:gd name="T20" fmla="*/ 4 w 35"/>
                    <a:gd name="T21" fmla="*/ 6 h 36"/>
                    <a:gd name="T22" fmla="*/ 1 w 35"/>
                    <a:gd name="T23" fmla="*/ 15 h 36"/>
                    <a:gd name="T24" fmla="*/ 3 w 35"/>
                    <a:gd name="T25" fmla="*/ 22 h 36"/>
                    <a:gd name="T26" fmla="*/ 18 w 35"/>
                    <a:gd name="T27" fmla="*/ 21 h 36"/>
                    <a:gd name="T28" fmla="*/ 23 w 35"/>
                    <a:gd name="T29" fmla="*/ 31 h 36"/>
                    <a:gd name="T30" fmla="*/ 19 w 35"/>
                    <a:gd name="T31" fmla="*/ 30 h 36"/>
                    <a:gd name="T32" fmla="*/ 16 w 35"/>
                    <a:gd name="T33" fmla="*/ 28 h 36"/>
                    <a:gd name="T34" fmla="*/ 13 w 35"/>
                    <a:gd name="T35" fmla="*/ 31 h 36"/>
                    <a:gd name="T36" fmla="*/ 17 w 35"/>
                    <a:gd name="T37" fmla="*/ 35 h 36"/>
                    <a:gd name="T38" fmla="*/ 25 w 35"/>
                    <a:gd name="T39" fmla="*/ 36 h 36"/>
                    <a:gd name="T40" fmla="*/ 31 w 35"/>
                    <a:gd name="T41" fmla="*/ 35 h 36"/>
                    <a:gd name="T42" fmla="*/ 33 w 35"/>
                    <a:gd name="T43" fmla="*/ 34 h 36"/>
                    <a:gd name="T44" fmla="*/ 33 w 35"/>
                    <a:gd name="T45" fmla="*/ 32 h 36"/>
                    <a:gd name="T46" fmla="*/ 34 w 35"/>
                    <a:gd name="T47" fmla="*/ 26 h 36"/>
                    <a:gd name="T48" fmla="*/ 35 w 35"/>
                    <a:gd name="T49" fmla="*/ 18 h 36"/>
                    <a:gd name="T50" fmla="*/ 10 w 35"/>
                    <a:gd name="T51" fmla="*/ 17 h 36"/>
                    <a:gd name="T52" fmla="*/ 6 w 35"/>
                    <a:gd name="T53" fmla="*/ 15 h 36"/>
                    <a:gd name="T54" fmla="*/ 7 w 35"/>
                    <a:gd name="T55" fmla="*/ 11 h 36"/>
                    <a:gd name="T56" fmla="*/ 14 w 35"/>
                    <a:gd name="T57" fmla="*/ 16 h 36"/>
                    <a:gd name="T58" fmla="*/ 29 w 35"/>
                    <a:gd name="T59" fmla="*/ 25 h 36"/>
                    <a:gd name="T60" fmla="*/ 21 w 35"/>
                    <a:gd name="T61" fmla="*/ 20 h 36"/>
                    <a:gd name="T62" fmla="*/ 25 w 35"/>
                    <a:gd name="T63" fmla="*/ 18 h 36"/>
                    <a:gd name="T64" fmla="*/ 28 w 35"/>
                    <a:gd name="T65" fmla="*/ 20 h 36"/>
                    <a:gd name="T66" fmla="*/ 29 w 35"/>
                    <a:gd name="T67" fmla="*/ 23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35" h="36">
                      <a:moveTo>
                        <a:pt x="32" y="15"/>
                      </a:moveTo>
                      <a:cubicBezTo>
                        <a:pt x="31" y="14"/>
                        <a:pt x="30" y="13"/>
                        <a:pt x="28" y="12"/>
                      </a:cubicBezTo>
                      <a:cubicBezTo>
                        <a:pt x="27" y="12"/>
                        <a:pt x="26" y="12"/>
                        <a:pt x="24" y="12"/>
                      </a:cubicBezTo>
                      <a:cubicBezTo>
                        <a:pt x="23" y="12"/>
                        <a:pt x="22" y="12"/>
                        <a:pt x="20" y="13"/>
                      </a:cubicBezTo>
                      <a:cubicBezTo>
                        <a:pt x="19" y="13"/>
                        <a:pt x="18" y="14"/>
                        <a:pt x="16" y="15"/>
                      </a:cubicBezTo>
                      <a:cubicBezTo>
                        <a:pt x="14" y="12"/>
                        <a:pt x="12" y="10"/>
                        <a:pt x="10" y="7"/>
                      </a:cubicBezTo>
                      <a:cubicBezTo>
                        <a:pt x="11" y="7"/>
                        <a:pt x="12" y="6"/>
                        <a:pt x="13" y="6"/>
                      </a:cubicBezTo>
                      <a:cubicBezTo>
                        <a:pt x="14" y="6"/>
                        <a:pt x="14" y="6"/>
                        <a:pt x="15" y="6"/>
                      </a:cubicBezTo>
                      <a:cubicBezTo>
                        <a:pt x="16" y="7"/>
                        <a:pt x="17" y="7"/>
                        <a:pt x="18" y="7"/>
                      </a:cubicBezTo>
                      <a:cubicBezTo>
                        <a:pt x="18" y="7"/>
                        <a:pt x="19" y="7"/>
                        <a:pt x="19" y="6"/>
                      </a:cubicBezTo>
                      <a:cubicBezTo>
                        <a:pt x="20" y="6"/>
                        <a:pt x="20" y="5"/>
                        <a:pt x="20" y="5"/>
                      </a:cubicBezTo>
                      <a:cubicBezTo>
                        <a:pt x="20" y="4"/>
                        <a:pt x="20" y="3"/>
                        <a:pt x="20" y="2"/>
                      </a:cubicBezTo>
                      <a:cubicBezTo>
                        <a:pt x="19" y="1"/>
                        <a:pt x="18" y="1"/>
                        <a:pt x="16" y="0"/>
                      </a:cubicBezTo>
                      <a:cubicBezTo>
                        <a:pt x="15" y="0"/>
                        <a:pt x="14" y="0"/>
                        <a:pt x="13" y="1"/>
                      </a:cubicBezTo>
                      <a:cubicBezTo>
                        <a:pt x="11" y="1"/>
                        <a:pt x="10" y="1"/>
                        <a:pt x="9" y="2"/>
                      </a:cubicBezTo>
                      <a:cubicBezTo>
                        <a:pt x="8" y="3"/>
                        <a:pt x="7" y="3"/>
                        <a:pt x="6" y="4"/>
                      </a:cubicBezTo>
                      <a:cubicBezTo>
                        <a:pt x="6" y="4"/>
                        <a:pt x="6" y="3"/>
                        <a:pt x="6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4" y="3"/>
                        <a:pt x="4" y="3"/>
                        <a:pt x="3" y="3"/>
                      </a:cubicBezTo>
                      <a:cubicBezTo>
                        <a:pt x="3" y="4"/>
                        <a:pt x="3" y="4"/>
                        <a:pt x="3" y="5"/>
                      </a:cubicBezTo>
                      <a:cubicBezTo>
                        <a:pt x="3" y="5"/>
                        <a:pt x="3" y="5"/>
                        <a:pt x="4" y="6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3" y="7"/>
                        <a:pt x="2" y="9"/>
                        <a:pt x="2" y="10"/>
                      </a:cubicBezTo>
                      <a:cubicBezTo>
                        <a:pt x="1" y="12"/>
                        <a:pt x="1" y="13"/>
                        <a:pt x="1" y="15"/>
                      </a:cubicBezTo>
                      <a:cubicBezTo>
                        <a:pt x="0" y="16"/>
                        <a:pt x="1" y="17"/>
                        <a:pt x="1" y="18"/>
                      </a:cubicBezTo>
                      <a:cubicBezTo>
                        <a:pt x="1" y="20"/>
                        <a:pt x="2" y="21"/>
                        <a:pt x="3" y="22"/>
                      </a:cubicBezTo>
                      <a:cubicBezTo>
                        <a:pt x="5" y="23"/>
                        <a:pt x="8" y="24"/>
                        <a:pt x="10" y="24"/>
                      </a:cubicBezTo>
                      <a:cubicBezTo>
                        <a:pt x="13" y="23"/>
                        <a:pt x="15" y="23"/>
                        <a:pt x="18" y="21"/>
                      </a:cubicBezTo>
                      <a:cubicBezTo>
                        <a:pt x="21" y="24"/>
                        <a:pt x="23" y="27"/>
                        <a:pt x="25" y="29"/>
                      </a:cubicBezTo>
                      <a:cubicBezTo>
                        <a:pt x="24" y="30"/>
                        <a:pt x="24" y="30"/>
                        <a:pt x="23" y="31"/>
                      </a:cubicBezTo>
                      <a:cubicBezTo>
                        <a:pt x="22" y="31"/>
                        <a:pt x="21" y="31"/>
                        <a:pt x="21" y="31"/>
                      </a:cubicBezTo>
                      <a:cubicBezTo>
                        <a:pt x="20" y="30"/>
                        <a:pt x="20" y="30"/>
                        <a:pt x="19" y="30"/>
                      </a:cubicBezTo>
                      <a:cubicBezTo>
                        <a:pt x="18" y="29"/>
                        <a:pt x="18" y="29"/>
                        <a:pt x="17" y="29"/>
                      </a:cubicBezTo>
                      <a:cubicBezTo>
                        <a:pt x="17" y="28"/>
                        <a:pt x="16" y="28"/>
                        <a:pt x="16" y="28"/>
                      </a:cubicBezTo>
                      <a:cubicBezTo>
                        <a:pt x="15" y="28"/>
                        <a:pt x="15" y="29"/>
                        <a:pt x="14" y="29"/>
                      </a:cubicBezTo>
                      <a:cubicBezTo>
                        <a:pt x="13" y="30"/>
                        <a:pt x="13" y="30"/>
                        <a:pt x="13" y="31"/>
                      </a:cubicBezTo>
                      <a:cubicBezTo>
                        <a:pt x="13" y="32"/>
                        <a:pt x="13" y="33"/>
                        <a:pt x="14" y="33"/>
                      </a:cubicBezTo>
                      <a:cubicBezTo>
                        <a:pt x="15" y="34"/>
                        <a:pt x="16" y="35"/>
                        <a:pt x="17" y="35"/>
                      </a:cubicBezTo>
                      <a:cubicBezTo>
                        <a:pt x="18" y="36"/>
                        <a:pt x="19" y="36"/>
                        <a:pt x="20" y="36"/>
                      </a:cubicBezTo>
                      <a:cubicBezTo>
                        <a:pt x="22" y="36"/>
                        <a:pt x="23" y="36"/>
                        <a:pt x="25" y="36"/>
                      </a:cubicBezTo>
                      <a:cubicBezTo>
                        <a:pt x="26" y="35"/>
                        <a:pt x="27" y="34"/>
                        <a:pt x="29" y="33"/>
                      </a:cubicBezTo>
                      <a:cubicBezTo>
                        <a:pt x="30" y="33"/>
                        <a:pt x="30" y="34"/>
                        <a:pt x="31" y="35"/>
                      </a:cubicBezTo>
                      <a:cubicBezTo>
                        <a:pt x="31" y="35"/>
                        <a:pt x="32" y="35"/>
                        <a:pt x="32" y="35"/>
                      </a:cubicBezTo>
                      <a:cubicBezTo>
                        <a:pt x="33" y="35"/>
                        <a:pt x="33" y="35"/>
                        <a:pt x="33" y="34"/>
                      </a:cubicBezTo>
                      <a:cubicBezTo>
                        <a:pt x="33" y="34"/>
                        <a:pt x="34" y="34"/>
                        <a:pt x="34" y="33"/>
                      </a:cubicBezTo>
                      <a:cubicBezTo>
                        <a:pt x="34" y="33"/>
                        <a:pt x="33" y="32"/>
                        <a:pt x="33" y="32"/>
                      </a:cubicBezTo>
                      <a:cubicBezTo>
                        <a:pt x="32" y="32"/>
                        <a:pt x="32" y="31"/>
                        <a:pt x="31" y="30"/>
                      </a:cubicBezTo>
                      <a:cubicBezTo>
                        <a:pt x="32" y="29"/>
                        <a:pt x="33" y="27"/>
                        <a:pt x="34" y="26"/>
                      </a:cubicBezTo>
                      <a:cubicBezTo>
                        <a:pt x="35" y="24"/>
                        <a:pt x="35" y="23"/>
                        <a:pt x="35" y="21"/>
                      </a:cubicBezTo>
                      <a:cubicBezTo>
                        <a:pt x="35" y="20"/>
                        <a:pt x="35" y="19"/>
                        <a:pt x="35" y="18"/>
                      </a:cubicBezTo>
                      <a:cubicBezTo>
                        <a:pt x="34" y="17"/>
                        <a:pt x="33" y="16"/>
                        <a:pt x="32" y="15"/>
                      </a:cubicBezTo>
                      <a:close/>
                      <a:moveTo>
                        <a:pt x="10" y="17"/>
                      </a:moveTo>
                      <a:cubicBezTo>
                        <a:pt x="9" y="17"/>
                        <a:pt x="8" y="17"/>
                        <a:pt x="7" y="16"/>
                      </a:cubicBezTo>
                      <a:cubicBezTo>
                        <a:pt x="7" y="16"/>
                        <a:pt x="6" y="15"/>
                        <a:pt x="6" y="15"/>
                      </a:cubicBezTo>
                      <a:cubicBezTo>
                        <a:pt x="6" y="14"/>
                        <a:pt x="6" y="14"/>
                        <a:pt x="6" y="13"/>
                      </a:cubicBezTo>
                      <a:cubicBezTo>
                        <a:pt x="6" y="13"/>
                        <a:pt x="6" y="12"/>
                        <a:pt x="7" y="11"/>
                      </a:cubicBezTo>
                      <a:cubicBezTo>
                        <a:pt x="7" y="11"/>
                        <a:pt x="7" y="10"/>
                        <a:pt x="8" y="9"/>
                      </a:cubicBezTo>
                      <a:cubicBezTo>
                        <a:pt x="10" y="11"/>
                        <a:pt x="12" y="14"/>
                        <a:pt x="14" y="16"/>
                      </a:cubicBezTo>
                      <a:cubicBezTo>
                        <a:pt x="12" y="17"/>
                        <a:pt x="11" y="17"/>
                        <a:pt x="10" y="17"/>
                      </a:cubicBezTo>
                      <a:close/>
                      <a:moveTo>
                        <a:pt x="29" y="25"/>
                      </a:moveTo>
                      <a:cubicBezTo>
                        <a:pt x="28" y="26"/>
                        <a:pt x="28" y="27"/>
                        <a:pt x="27" y="27"/>
                      </a:cubicBezTo>
                      <a:cubicBezTo>
                        <a:pt x="25" y="25"/>
                        <a:pt x="23" y="22"/>
                        <a:pt x="21" y="20"/>
                      </a:cubicBezTo>
                      <a:cubicBezTo>
                        <a:pt x="21" y="20"/>
                        <a:pt x="22" y="19"/>
                        <a:pt x="23" y="19"/>
                      </a:cubicBezTo>
                      <a:cubicBezTo>
                        <a:pt x="23" y="19"/>
                        <a:pt x="24" y="19"/>
                        <a:pt x="25" y="18"/>
                      </a:cubicBezTo>
                      <a:cubicBezTo>
                        <a:pt x="25" y="18"/>
                        <a:pt x="26" y="18"/>
                        <a:pt x="27" y="19"/>
                      </a:cubicBezTo>
                      <a:cubicBezTo>
                        <a:pt x="27" y="19"/>
                        <a:pt x="28" y="19"/>
                        <a:pt x="28" y="20"/>
                      </a:cubicBezTo>
                      <a:cubicBezTo>
                        <a:pt x="29" y="20"/>
                        <a:pt x="29" y="21"/>
                        <a:pt x="29" y="21"/>
                      </a:cubicBezTo>
                      <a:cubicBezTo>
                        <a:pt x="30" y="22"/>
                        <a:pt x="30" y="23"/>
                        <a:pt x="29" y="23"/>
                      </a:cubicBezTo>
                      <a:cubicBezTo>
                        <a:pt x="29" y="24"/>
                        <a:pt x="29" y="25"/>
                        <a:pt x="29" y="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4" name="Freeform 67"/>
                <p:cNvSpPr>
                  <a:spLocks/>
                </p:cNvSpPr>
                <p:nvPr/>
              </p:nvSpPr>
              <p:spPr bwMode="auto">
                <a:xfrm>
                  <a:off x="1211263" y="3367088"/>
                  <a:ext cx="71437" cy="79375"/>
                </a:xfrm>
                <a:custGeom>
                  <a:avLst/>
                  <a:gdLst>
                    <a:gd name="T0" fmla="*/ 16 w 19"/>
                    <a:gd name="T1" fmla="*/ 1 h 21"/>
                    <a:gd name="T2" fmla="*/ 16 w 19"/>
                    <a:gd name="T3" fmla="*/ 1 h 21"/>
                    <a:gd name="T4" fmla="*/ 9 w 19"/>
                    <a:gd name="T5" fmla="*/ 7 h 21"/>
                    <a:gd name="T6" fmla="*/ 3 w 19"/>
                    <a:gd name="T7" fmla="*/ 14 h 21"/>
                    <a:gd name="T8" fmla="*/ 0 w 19"/>
                    <a:gd name="T9" fmla="*/ 17 h 21"/>
                    <a:gd name="T10" fmla="*/ 0 w 19"/>
                    <a:gd name="T11" fmla="*/ 17 h 21"/>
                    <a:gd name="T12" fmla="*/ 0 w 19"/>
                    <a:gd name="T13" fmla="*/ 20 h 21"/>
                    <a:gd name="T14" fmla="*/ 3 w 19"/>
                    <a:gd name="T15" fmla="*/ 20 h 21"/>
                    <a:gd name="T16" fmla="*/ 3 w 19"/>
                    <a:gd name="T17" fmla="*/ 20 h 21"/>
                    <a:gd name="T18" fmla="*/ 6 w 19"/>
                    <a:gd name="T19" fmla="*/ 16 h 21"/>
                    <a:gd name="T20" fmla="*/ 11 w 19"/>
                    <a:gd name="T21" fmla="*/ 10 h 21"/>
                    <a:gd name="T22" fmla="*/ 18 w 19"/>
                    <a:gd name="T23" fmla="*/ 4 h 21"/>
                    <a:gd name="T24" fmla="*/ 18 w 19"/>
                    <a:gd name="T25" fmla="*/ 4 h 21"/>
                    <a:gd name="T26" fmla="*/ 19 w 19"/>
                    <a:gd name="T27" fmla="*/ 4 h 21"/>
                    <a:gd name="T28" fmla="*/ 19 w 19"/>
                    <a:gd name="T29" fmla="*/ 1 h 21"/>
                    <a:gd name="T30" fmla="*/ 16 w 19"/>
                    <a:gd name="T31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9" h="21">
                      <a:moveTo>
                        <a:pt x="16" y="1"/>
                      </a:moveTo>
                      <a:cubicBezTo>
                        <a:pt x="16" y="1"/>
                        <a:pt x="16" y="1"/>
                        <a:pt x="16" y="1"/>
                      </a:cubicBezTo>
                      <a:cubicBezTo>
                        <a:pt x="13" y="3"/>
                        <a:pt x="11" y="5"/>
                        <a:pt x="9" y="7"/>
                      </a:cubicBezTo>
                      <a:cubicBezTo>
                        <a:pt x="6" y="9"/>
                        <a:pt x="5" y="11"/>
                        <a:pt x="3" y="14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8"/>
                        <a:pt x="0" y="19"/>
                        <a:pt x="0" y="20"/>
                      </a:cubicBezTo>
                      <a:cubicBezTo>
                        <a:pt x="1" y="21"/>
                        <a:pt x="2" y="21"/>
                        <a:pt x="3" y="20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6" y="16"/>
                        <a:pt x="6" y="16"/>
                        <a:pt x="6" y="16"/>
                      </a:cubicBezTo>
                      <a:cubicBezTo>
                        <a:pt x="8" y="14"/>
                        <a:pt x="9" y="12"/>
                        <a:pt x="11" y="10"/>
                      </a:cubicBezTo>
                      <a:cubicBezTo>
                        <a:pt x="14" y="8"/>
                        <a:pt x="16" y="6"/>
                        <a:pt x="18" y="4"/>
                      </a:cubicBezTo>
                      <a:cubicBezTo>
                        <a:pt x="18" y="4"/>
                        <a:pt x="18" y="4"/>
                        <a:pt x="18" y="4"/>
                      </a:cubicBezTo>
                      <a:cubicBezTo>
                        <a:pt x="18" y="4"/>
                        <a:pt x="18" y="4"/>
                        <a:pt x="19" y="4"/>
                      </a:cubicBezTo>
                      <a:cubicBezTo>
                        <a:pt x="19" y="3"/>
                        <a:pt x="19" y="2"/>
                        <a:pt x="19" y="1"/>
                      </a:cubicBezTo>
                      <a:cubicBezTo>
                        <a:pt x="18" y="0"/>
                        <a:pt x="17" y="0"/>
                        <a:pt x="1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5" name="Freeform 68"/>
                <p:cNvSpPr>
                  <a:spLocks/>
                </p:cNvSpPr>
                <p:nvPr/>
              </p:nvSpPr>
              <p:spPr bwMode="auto">
                <a:xfrm>
                  <a:off x="1296988" y="3111501"/>
                  <a:ext cx="74612" cy="77788"/>
                </a:xfrm>
                <a:custGeom>
                  <a:avLst/>
                  <a:gdLst>
                    <a:gd name="T0" fmla="*/ 8 w 20"/>
                    <a:gd name="T1" fmla="*/ 11 h 21"/>
                    <a:gd name="T2" fmla="*/ 1 w 20"/>
                    <a:gd name="T3" fmla="*/ 17 h 21"/>
                    <a:gd name="T4" fmla="*/ 0 w 20"/>
                    <a:gd name="T5" fmla="*/ 17 h 21"/>
                    <a:gd name="T6" fmla="*/ 0 w 20"/>
                    <a:gd name="T7" fmla="*/ 20 h 21"/>
                    <a:gd name="T8" fmla="*/ 3 w 20"/>
                    <a:gd name="T9" fmla="*/ 20 h 21"/>
                    <a:gd name="T10" fmla="*/ 3 w 20"/>
                    <a:gd name="T11" fmla="*/ 20 h 21"/>
                    <a:gd name="T12" fmla="*/ 10 w 20"/>
                    <a:gd name="T13" fmla="*/ 14 h 21"/>
                    <a:gd name="T14" fmla="*/ 16 w 20"/>
                    <a:gd name="T15" fmla="*/ 7 h 21"/>
                    <a:gd name="T16" fmla="*/ 19 w 20"/>
                    <a:gd name="T17" fmla="*/ 3 h 21"/>
                    <a:gd name="T18" fmla="*/ 19 w 20"/>
                    <a:gd name="T19" fmla="*/ 3 h 21"/>
                    <a:gd name="T20" fmla="*/ 19 w 20"/>
                    <a:gd name="T21" fmla="*/ 0 h 21"/>
                    <a:gd name="T22" fmla="*/ 16 w 20"/>
                    <a:gd name="T23" fmla="*/ 0 h 21"/>
                    <a:gd name="T24" fmla="*/ 16 w 20"/>
                    <a:gd name="T25" fmla="*/ 1 h 21"/>
                    <a:gd name="T26" fmla="*/ 13 w 20"/>
                    <a:gd name="T27" fmla="*/ 5 h 21"/>
                    <a:gd name="T28" fmla="*/ 8 w 20"/>
                    <a:gd name="T29" fmla="*/ 1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0" h="21">
                      <a:moveTo>
                        <a:pt x="8" y="11"/>
                      </a:moveTo>
                      <a:cubicBezTo>
                        <a:pt x="5" y="13"/>
                        <a:pt x="3" y="15"/>
                        <a:pt x="1" y="17"/>
                      </a:cubicBezTo>
                      <a:cubicBezTo>
                        <a:pt x="1" y="17"/>
                        <a:pt x="0" y="17"/>
                        <a:pt x="0" y="17"/>
                      </a:cubicBezTo>
                      <a:cubicBezTo>
                        <a:pt x="0" y="18"/>
                        <a:pt x="0" y="19"/>
                        <a:pt x="0" y="20"/>
                      </a:cubicBezTo>
                      <a:cubicBezTo>
                        <a:pt x="1" y="21"/>
                        <a:pt x="2" y="21"/>
                        <a:pt x="3" y="20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6" y="18"/>
                        <a:pt x="8" y="16"/>
                        <a:pt x="10" y="14"/>
                      </a:cubicBezTo>
                      <a:cubicBezTo>
                        <a:pt x="13" y="12"/>
                        <a:pt x="14" y="9"/>
                        <a:pt x="16" y="7"/>
                      </a:cubicBezTo>
                      <a:cubicBezTo>
                        <a:pt x="19" y="3"/>
                        <a:pt x="19" y="3"/>
                        <a:pt x="19" y="3"/>
                      </a:cubicBezTo>
                      <a:cubicBezTo>
                        <a:pt x="19" y="3"/>
                        <a:pt x="19" y="3"/>
                        <a:pt x="19" y="3"/>
                      </a:cubicBezTo>
                      <a:cubicBezTo>
                        <a:pt x="20" y="2"/>
                        <a:pt x="20" y="1"/>
                        <a:pt x="19" y="0"/>
                      </a:cubicBezTo>
                      <a:cubicBezTo>
                        <a:pt x="18" y="0"/>
                        <a:pt x="17" y="0"/>
                        <a:pt x="16" y="0"/>
                      </a:cubicBezTo>
                      <a:cubicBezTo>
                        <a:pt x="16" y="1"/>
                        <a:pt x="16" y="1"/>
                        <a:pt x="16" y="1"/>
                      </a:cubicBezTo>
                      <a:cubicBezTo>
                        <a:pt x="13" y="5"/>
                        <a:pt x="13" y="5"/>
                        <a:pt x="13" y="5"/>
                      </a:cubicBezTo>
                      <a:cubicBezTo>
                        <a:pt x="11" y="7"/>
                        <a:pt x="10" y="9"/>
                        <a:pt x="8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5" name="Group 29"/>
              <p:cNvGrpSpPr/>
              <p:nvPr/>
            </p:nvGrpSpPr>
            <p:grpSpPr>
              <a:xfrm>
                <a:off x="7197315" y="3405112"/>
                <a:ext cx="331787" cy="482600"/>
                <a:chOff x="4029075" y="2071688"/>
                <a:chExt cx="331787" cy="482600"/>
              </a:xfrm>
              <a:solidFill>
                <a:schemeClr val="bg1"/>
              </a:solidFill>
            </p:grpSpPr>
            <p:sp>
              <p:nvSpPr>
                <p:cNvPr id="43" name="Oval 69"/>
                <p:cNvSpPr>
                  <a:spLocks noChangeArrowheads="1"/>
                </p:cNvSpPr>
                <p:nvPr/>
              </p:nvSpPr>
              <p:spPr bwMode="auto">
                <a:xfrm>
                  <a:off x="4164013" y="2208213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4" name="Oval 70"/>
                <p:cNvSpPr>
                  <a:spLocks noChangeArrowheads="1"/>
                </p:cNvSpPr>
                <p:nvPr/>
              </p:nvSpPr>
              <p:spPr bwMode="auto">
                <a:xfrm>
                  <a:off x="4164013" y="2389188"/>
                  <a:ext cx="30162" cy="2857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5" name="Oval 71"/>
                <p:cNvSpPr>
                  <a:spLocks noChangeArrowheads="1"/>
                </p:cNvSpPr>
                <p:nvPr/>
              </p:nvSpPr>
              <p:spPr bwMode="auto">
                <a:xfrm>
                  <a:off x="4073525" y="2298701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6" name="Oval 72"/>
                <p:cNvSpPr>
                  <a:spLocks noChangeArrowheads="1"/>
                </p:cNvSpPr>
                <p:nvPr/>
              </p:nvSpPr>
              <p:spPr bwMode="auto">
                <a:xfrm>
                  <a:off x="4254500" y="2298701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7" name="Freeform 73"/>
                <p:cNvSpPr>
                  <a:spLocks/>
                </p:cNvSpPr>
                <p:nvPr/>
              </p:nvSpPr>
              <p:spPr bwMode="auto">
                <a:xfrm>
                  <a:off x="4100513" y="2362201"/>
                  <a:ext cx="30162" cy="30163"/>
                </a:xfrm>
                <a:custGeom>
                  <a:avLst/>
                  <a:gdLst>
                    <a:gd name="T0" fmla="*/ 1 w 8"/>
                    <a:gd name="T1" fmla="*/ 1 h 8"/>
                    <a:gd name="T2" fmla="*/ 1 w 8"/>
                    <a:gd name="T3" fmla="*/ 7 h 8"/>
                    <a:gd name="T4" fmla="*/ 7 w 8"/>
                    <a:gd name="T5" fmla="*/ 7 h 8"/>
                    <a:gd name="T6" fmla="*/ 7 w 8"/>
                    <a:gd name="T7" fmla="*/ 1 h 8"/>
                    <a:gd name="T8" fmla="*/ 1 w 8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8">
                      <a:moveTo>
                        <a:pt x="1" y="1"/>
                      </a:moveTo>
                      <a:cubicBezTo>
                        <a:pt x="0" y="3"/>
                        <a:pt x="0" y="5"/>
                        <a:pt x="1" y="7"/>
                      </a:cubicBezTo>
                      <a:cubicBezTo>
                        <a:pt x="3" y="8"/>
                        <a:pt x="5" y="8"/>
                        <a:pt x="7" y="7"/>
                      </a:cubicBezTo>
                      <a:cubicBezTo>
                        <a:pt x="8" y="5"/>
                        <a:pt x="8" y="3"/>
                        <a:pt x="7" y="1"/>
                      </a:cubicBezTo>
                      <a:cubicBezTo>
                        <a:pt x="5" y="0"/>
                        <a:pt x="3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8" name="Freeform 74"/>
                <p:cNvSpPr>
                  <a:spLocks/>
                </p:cNvSpPr>
                <p:nvPr/>
              </p:nvSpPr>
              <p:spPr bwMode="auto">
                <a:xfrm>
                  <a:off x="4100513" y="2233613"/>
                  <a:ext cx="30162" cy="30163"/>
                </a:xfrm>
                <a:custGeom>
                  <a:avLst/>
                  <a:gdLst>
                    <a:gd name="T0" fmla="*/ 1 w 8"/>
                    <a:gd name="T1" fmla="*/ 1 h 8"/>
                    <a:gd name="T2" fmla="*/ 1 w 8"/>
                    <a:gd name="T3" fmla="*/ 7 h 8"/>
                    <a:gd name="T4" fmla="*/ 7 w 8"/>
                    <a:gd name="T5" fmla="*/ 7 h 8"/>
                    <a:gd name="T6" fmla="*/ 7 w 8"/>
                    <a:gd name="T7" fmla="*/ 1 h 8"/>
                    <a:gd name="T8" fmla="*/ 1 w 8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8">
                      <a:moveTo>
                        <a:pt x="1" y="1"/>
                      </a:moveTo>
                      <a:cubicBezTo>
                        <a:pt x="0" y="3"/>
                        <a:pt x="0" y="5"/>
                        <a:pt x="1" y="7"/>
                      </a:cubicBezTo>
                      <a:cubicBezTo>
                        <a:pt x="3" y="8"/>
                        <a:pt x="5" y="8"/>
                        <a:pt x="7" y="7"/>
                      </a:cubicBezTo>
                      <a:cubicBezTo>
                        <a:pt x="8" y="5"/>
                        <a:pt x="8" y="3"/>
                        <a:pt x="7" y="1"/>
                      </a:cubicBezTo>
                      <a:cubicBezTo>
                        <a:pt x="5" y="0"/>
                        <a:pt x="3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Freeform 75"/>
                <p:cNvSpPr>
                  <a:spLocks/>
                </p:cNvSpPr>
                <p:nvPr/>
              </p:nvSpPr>
              <p:spPr bwMode="auto">
                <a:xfrm>
                  <a:off x="4229100" y="2362201"/>
                  <a:ext cx="30162" cy="30163"/>
                </a:xfrm>
                <a:custGeom>
                  <a:avLst/>
                  <a:gdLst>
                    <a:gd name="T0" fmla="*/ 1 w 8"/>
                    <a:gd name="T1" fmla="*/ 1 h 8"/>
                    <a:gd name="T2" fmla="*/ 1 w 8"/>
                    <a:gd name="T3" fmla="*/ 7 h 8"/>
                    <a:gd name="T4" fmla="*/ 7 w 8"/>
                    <a:gd name="T5" fmla="*/ 7 h 8"/>
                    <a:gd name="T6" fmla="*/ 7 w 8"/>
                    <a:gd name="T7" fmla="*/ 1 h 8"/>
                    <a:gd name="T8" fmla="*/ 1 w 8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8">
                      <a:moveTo>
                        <a:pt x="1" y="1"/>
                      </a:moveTo>
                      <a:cubicBezTo>
                        <a:pt x="0" y="3"/>
                        <a:pt x="0" y="5"/>
                        <a:pt x="1" y="7"/>
                      </a:cubicBezTo>
                      <a:cubicBezTo>
                        <a:pt x="3" y="8"/>
                        <a:pt x="5" y="8"/>
                        <a:pt x="7" y="7"/>
                      </a:cubicBezTo>
                      <a:cubicBezTo>
                        <a:pt x="8" y="5"/>
                        <a:pt x="8" y="3"/>
                        <a:pt x="7" y="1"/>
                      </a:cubicBezTo>
                      <a:cubicBezTo>
                        <a:pt x="5" y="0"/>
                        <a:pt x="3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0" name="Freeform 76"/>
                <p:cNvSpPr>
                  <a:spLocks noEditPoints="1"/>
                </p:cNvSpPr>
                <p:nvPr/>
              </p:nvSpPr>
              <p:spPr bwMode="auto">
                <a:xfrm>
                  <a:off x="4029075" y="2071688"/>
                  <a:ext cx="331787" cy="482600"/>
                </a:xfrm>
                <a:custGeom>
                  <a:avLst/>
                  <a:gdLst>
                    <a:gd name="T0" fmla="*/ 80 w 88"/>
                    <a:gd name="T1" fmla="*/ 56 h 128"/>
                    <a:gd name="T2" fmla="*/ 79 w 88"/>
                    <a:gd name="T3" fmla="*/ 56 h 128"/>
                    <a:gd name="T4" fmla="*/ 70 w 88"/>
                    <a:gd name="T5" fmla="*/ 38 h 128"/>
                    <a:gd name="T6" fmla="*/ 64 w 88"/>
                    <a:gd name="T7" fmla="*/ 7 h 128"/>
                    <a:gd name="T8" fmla="*/ 56 w 88"/>
                    <a:gd name="T9" fmla="*/ 0 h 128"/>
                    <a:gd name="T10" fmla="*/ 24 w 88"/>
                    <a:gd name="T11" fmla="*/ 0 h 128"/>
                    <a:gd name="T12" fmla="*/ 17 w 88"/>
                    <a:gd name="T13" fmla="*/ 7 h 128"/>
                    <a:gd name="T14" fmla="*/ 11 w 88"/>
                    <a:gd name="T15" fmla="*/ 37 h 128"/>
                    <a:gd name="T16" fmla="*/ 0 w 88"/>
                    <a:gd name="T17" fmla="*/ 64 h 128"/>
                    <a:gd name="T18" fmla="*/ 10 w 88"/>
                    <a:gd name="T19" fmla="*/ 91 h 128"/>
                    <a:gd name="T20" fmla="*/ 16 w 88"/>
                    <a:gd name="T21" fmla="*/ 121 h 128"/>
                    <a:gd name="T22" fmla="*/ 24 w 88"/>
                    <a:gd name="T23" fmla="*/ 128 h 128"/>
                    <a:gd name="T24" fmla="*/ 56 w 88"/>
                    <a:gd name="T25" fmla="*/ 128 h 128"/>
                    <a:gd name="T26" fmla="*/ 64 w 88"/>
                    <a:gd name="T27" fmla="*/ 121 h 128"/>
                    <a:gd name="T28" fmla="*/ 70 w 88"/>
                    <a:gd name="T29" fmla="*/ 91 h 128"/>
                    <a:gd name="T30" fmla="*/ 79 w 88"/>
                    <a:gd name="T31" fmla="*/ 72 h 128"/>
                    <a:gd name="T32" fmla="*/ 80 w 88"/>
                    <a:gd name="T33" fmla="*/ 72 h 128"/>
                    <a:gd name="T34" fmla="*/ 88 w 88"/>
                    <a:gd name="T35" fmla="*/ 64 h 128"/>
                    <a:gd name="T36" fmla="*/ 80 w 88"/>
                    <a:gd name="T37" fmla="*/ 56 h 128"/>
                    <a:gd name="T38" fmla="*/ 24 w 88"/>
                    <a:gd name="T39" fmla="*/ 8 h 128"/>
                    <a:gd name="T40" fmla="*/ 56 w 88"/>
                    <a:gd name="T41" fmla="*/ 8 h 128"/>
                    <a:gd name="T42" fmla="*/ 60 w 88"/>
                    <a:gd name="T43" fmla="*/ 30 h 128"/>
                    <a:gd name="T44" fmla="*/ 40 w 88"/>
                    <a:gd name="T45" fmla="*/ 24 h 128"/>
                    <a:gd name="T46" fmla="*/ 20 w 88"/>
                    <a:gd name="T47" fmla="*/ 30 h 128"/>
                    <a:gd name="T48" fmla="*/ 24 w 88"/>
                    <a:gd name="T49" fmla="*/ 8 h 128"/>
                    <a:gd name="T50" fmla="*/ 56 w 88"/>
                    <a:gd name="T51" fmla="*/ 120 h 128"/>
                    <a:gd name="T52" fmla="*/ 24 w 88"/>
                    <a:gd name="T53" fmla="*/ 120 h 128"/>
                    <a:gd name="T54" fmla="*/ 20 w 88"/>
                    <a:gd name="T55" fmla="*/ 98 h 128"/>
                    <a:gd name="T56" fmla="*/ 40 w 88"/>
                    <a:gd name="T57" fmla="*/ 104 h 128"/>
                    <a:gd name="T58" fmla="*/ 60 w 88"/>
                    <a:gd name="T59" fmla="*/ 98 h 128"/>
                    <a:gd name="T60" fmla="*/ 56 w 88"/>
                    <a:gd name="T61" fmla="*/ 120 h 128"/>
                    <a:gd name="T62" fmla="*/ 40 w 88"/>
                    <a:gd name="T63" fmla="*/ 96 h 128"/>
                    <a:gd name="T64" fmla="*/ 8 w 88"/>
                    <a:gd name="T65" fmla="*/ 64 h 128"/>
                    <a:gd name="T66" fmla="*/ 40 w 88"/>
                    <a:gd name="T67" fmla="*/ 32 h 128"/>
                    <a:gd name="T68" fmla="*/ 72 w 88"/>
                    <a:gd name="T69" fmla="*/ 64 h 128"/>
                    <a:gd name="T70" fmla="*/ 40 w 88"/>
                    <a:gd name="T71" fmla="*/ 96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88" h="128">
                      <a:moveTo>
                        <a:pt x="80" y="56"/>
                      </a:moveTo>
                      <a:cubicBezTo>
                        <a:pt x="80" y="56"/>
                        <a:pt x="79" y="56"/>
                        <a:pt x="79" y="56"/>
                      </a:cubicBezTo>
                      <a:cubicBezTo>
                        <a:pt x="78" y="49"/>
                        <a:pt x="75" y="43"/>
                        <a:pt x="70" y="38"/>
                      </a:cubicBezTo>
                      <a:cubicBezTo>
                        <a:pt x="64" y="7"/>
                        <a:pt x="64" y="7"/>
                        <a:pt x="64" y="7"/>
                      </a:cubicBezTo>
                      <a:cubicBezTo>
                        <a:pt x="64" y="3"/>
                        <a:pt x="60" y="0"/>
                        <a:pt x="56" y="0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1" y="0"/>
                        <a:pt x="17" y="3"/>
                        <a:pt x="17" y="7"/>
                      </a:cubicBezTo>
                      <a:cubicBezTo>
                        <a:pt x="11" y="37"/>
                        <a:pt x="11" y="37"/>
                        <a:pt x="11" y="37"/>
                      </a:cubicBezTo>
                      <a:cubicBezTo>
                        <a:pt x="4" y="44"/>
                        <a:pt x="0" y="53"/>
                        <a:pt x="0" y="64"/>
                      </a:cubicBezTo>
                      <a:cubicBezTo>
                        <a:pt x="0" y="74"/>
                        <a:pt x="4" y="84"/>
                        <a:pt x="10" y="91"/>
                      </a:cubicBezTo>
                      <a:cubicBezTo>
                        <a:pt x="16" y="121"/>
                        <a:pt x="16" y="121"/>
                        <a:pt x="16" y="121"/>
                      </a:cubicBezTo>
                      <a:cubicBezTo>
                        <a:pt x="17" y="125"/>
                        <a:pt x="20" y="128"/>
                        <a:pt x="24" y="128"/>
                      </a:cubicBezTo>
                      <a:cubicBezTo>
                        <a:pt x="56" y="128"/>
                        <a:pt x="56" y="128"/>
                        <a:pt x="56" y="128"/>
                      </a:cubicBezTo>
                      <a:cubicBezTo>
                        <a:pt x="60" y="128"/>
                        <a:pt x="63" y="125"/>
                        <a:pt x="64" y="121"/>
                      </a:cubicBezTo>
                      <a:cubicBezTo>
                        <a:pt x="70" y="91"/>
                        <a:pt x="70" y="91"/>
                        <a:pt x="70" y="91"/>
                      </a:cubicBezTo>
                      <a:cubicBezTo>
                        <a:pt x="74" y="85"/>
                        <a:pt x="78" y="79"/>
                        <a:pt x="79" y="72"/>
                      </a:cubicBezTo>
                      <a:cubicBezTo>
                        <a:pt x="79" y="72"/>
                        <a:pt x="80" y="72"/>
                        <a:pt x="80" y="72"/>
                      </a:cubicBezTo>
                      <a:cubicBezTo>
                        <a:pt x="84" y="72"/>
                        <a:pt x="88" y="68"/>
                        <a:pt x="88" y="64"/>
                      </a:cubicBezTo>
                      <a:cubicBezTo>
                        <a:pt x="88" y="60"/>
                        <a:pt x="84" y="56"/>
                        <a:pt x="80" y="56"/>
                      </a:cubicBezTo>
                      <a:close/>
                      <a:moveTo>
                        <a:pt x="24" y="8"/>
                      </a:move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60" y="30"/>
                        <a:pt x="60" y="30"/>
                        <a:pt x="60" y="30"/>
                      </a:cubicBezTo>
                      <a:cubicBezTo>
                        <a:pt x="55" y="26"/>
                        <a:pt x="48" y="24"/>
                        <a:pt x="40" y="24"/>
                      </a:cubicBezTo>
                      <a:cubicBezTo>
                        <a:pt x="33" y="24"/>
                        <a:pt x="26" y="26"/>
                        <a:pt x="20" y="30"/>
                      </a:cubicBezTo>
                      <a:lnTo>
                        <a:pt x="24" y="8"/>
                      </a:lnTo>
                      <a:close/>
                      <a:moveTo>
                        <a:pt x="56" y="120"/>
                      </a:moveTo>
                      <a:cubicBezTo>
                        <a:pt x="24" y="120"/>
                        <a:pt x="24" y="120"/>
                        <a:pt x="24" y="120"/>
                      </a:cubicBezTo>
                      <a:cubicBezTo>
                        <a:pt x="20" y="98"/>
                        <a:pt x="20" y="98"/>
                        <a:pt x="20" y="98"/>
                      </a:cubicBezTo>
                      <a:cubicBezTo>
                        <a:pt x="26" y="102"/>
                        <a:pt x="33" y="104"/>
                        <a:pt x="40" y="104"/>
                      </a:cubicBezTo>
                      <a:cubicBezTo>
                        <a:pt x="47" y="104"/>
                        <a:pt x="54" y="102"/>
                        <a:pt x="60" y="98"/>
                      </a:cubicBezTo>
                      <a:lnTo>
                        <a:pt x="56" y="120"/>
                      </a:lnTo>
                      <a:close/>
                      <a:moveTo>
                        <a:pt x="40" y="96"/>
                      </a:moveTo>
                      <a:cubicBezTo>
                        <a:pt x="22" y="96"/>
                        <a:pt x="8" y="82"/>
                        <a:pt x="8" y="64"/>
                      </a:cubicBezTo>
                      <a:cubicBezTo>
                        <a:pt x="8" y="46"/>
                        <a:pt x="22" y="32"/>
                        <a:pt x="40" y="32"/>
                      </a:cubicBezTo>
                      <a:cubicBezTo>
                        <a:pt x="58" y="32"/>
                        <a:pt x="72" y="46"/>
                        <a:pt x="72" y="64"/>
                      </a:cubicBezTo>
                      <a:cubicBezTo>
                        <a:pt x="72" y="82"/>
                        <a:pt x="58" y="96"/>
                        <a:pt x="40" y="9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1" name="Freeform 77"/>
                <p:cNvSpPr>
                  <a:spLocks/>
                </p:cNvSpPr>
                <p:nvPr/>
              </p:nvSpPr>
              <p:spPr bwMode="auto">
                <a:xfrm>
                  <a:off x="4164013" y="2238376"/>
                  <a:ext cx="90487" cy="90488"/>
                </a:xfrm>
                <a:custGeom>
                  <a:avLst/>
                  <a:gdLst>
                    <a:gd name="T0" fmla="*/ 24 w 24"/>
                    <a:gd name="T1" fmla="*/ 0 h 24"/>
                    <a:gd name="T2" fmla="*/ 22 w 24"/>
                    <a:gd name="T3" fmla="*/ 0 h 24"/>
                    <a:gd name="T4" fmla="*/ 1 w 24"/>
                    <a:gd name="T5" fmla="*/ 17 h 24"/>
                    <a:gd name="T6" fmla="*/ 0 w 24"/>
                    <a:gd name="T7" fmla="*/ 20 h 24"/>
                    <a:gd name="T8" fmla="*/ 1 w 24"/>
                    <a:gd name="T9" fmla="*/ 23 h 24"/>
                    <a:gd name="T10" fmla="*/ 4 w 24"/>
                    <a:gd name="T11" fmla="*/ 24 h 24"/>
                    <a:gd name="T12" fmla="*/ 7 w 24"/>
                    <a:gd name="T13" fmla="*/ 23 h 24"/>
                    <a:gd name="T14" fmla="*/ 14 w 24"/>
                    <a:gd name="T15" fmla="*/ 14 h 24"/>
                    <a:gd name="T16" fmla="*/ 24 w 24"/>
                    <a:gd name="T17" fmla="*/ 2 h 24"/>
                    <a:gd name="T18" fmla="*/ 24 w 24"/>
                    <a:gd name="T1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24">
                      <a:moveTo>
                        <a:pt x="24" y="0"/>
                      </a:moveTo>
                      <a:cubicBezTo>
                        <a:pt x="23" y="0"/>
                        <a:pt x="23" y="0"/>
                        <a:pt x="22" y="0"/>
                      </a:cubicBezTo>
                      <a:cubicBezTo>
                        <a:pt x="1" y="17"/>
                        <a:pt x="1" y="17"/>
                        <a:pt x="1" y="17"/>
                      </a:cubicBezTo>
                      <a:cubicBezTo>
                        <a:pt x="0" y="18"/>
                        <a:pt x="0" y="19"/>
                        <a:pt x="0" y="20"/>
                      </a:cubicBezTo>
                      <a:cubicBezTo>
                        <a:pt x="0" y="21"/>
                        <a:pt x="0" y="22"/>
                        <a:pt x="1" y="23"/>
                      </a:cubicBezTo>
                      <a:cubicBezTo>
                        <a:pt x="2" y="24"/>
                        <a:pt x="3" y="24"/>
                        <a:pt x="4" y="24"/>
                      </a:cubicBezTo>
                      <a:cubicBezTo>
                        <a:pt x="5" y="24"/>
                        <a:pt x="6" y="24"/>
                        <a:pt x="7" y="23"/>
                      </a:cubicBezTo>
                      <a:cubicBezTo>
                        <a:pt x="14" y="14"/>
                        <a:pt x="14" y="14"/>
                        <a:pt x="14" y="14"/>
                      </a:cubicBezTo>
                      <a:cubicBezTo>
                        <a:pt x="24" y="2"/>
                        <a:pt x="24" y="2"/>
                        <a:pt x="24" y="2"/>
                      </a:cubicBezTo>
                      <a:cubicBezTo>
                        <a:pt x="24" y="1"/>
                        <a:pt x="24" y="1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6" name="Group 30"/>
              <p:cNvGrpSpPr/>
              <p:nvPr/>
            </p:nvGrpSpPr>
            <p:grpSpPr>
              <a:xfrm>
                <a:off x="9012997" y="1679576"/>
                <a:ext cx="482600" cy="452438"/>
                <a:chOff x="2974975" y="2071688"/>
                <a:chExt cx="482600" cy="452438"/>
              </a:xfrm>
              <a:solidFill>
                <a:schemeClr val="bg1"/>
              </a:solidFill>
            </p:grpSpPr>
            <p:sp>
              <p:nvSpPr>
                <p:cNvPr id="34" name="Freeform 78"/>
                <p:cNvSpPr>
                  <a:spLocks noEditPoints="1"/>
                </p:cNvSpPr>
                <p:nvPr/>
              </p:nvSpPr>
              <p:spPr bwMode="auto">
                <a:xfrm>
                  <a:off x="2974975" y="2071688"/>
                  <a:ext cx="482600" cy="452438"/>
                </a:xfrm>
                <a:custGeom>
                  <a:avLst/>
                  <a:gdLst>
                    <a:gd name="T0" fmla="*/ 126 w 128"/>
                    <a:gd name="T1" fmla="*/ 26 h 120"/>
                    <a:gd name="T2" fmla="*/ 102 w 128"/>
                    <a:gd name="T3" fmla="*/ 2 h 120"/>
                    <a:gd name="T4" fmla="*/ 96 w 128"/>
                    <a:gd name="T5" fmla="*/ 0 h 120"/>
                    <a:gd name="T6" fmla="*/ 12 w 128"/>
                    <a:gd name="T7" fmla="*/ 0 h 120"/>
                    <a:gd name="T8" fmla="*/ 0 w 128"/>
                    <a:gd name="T9" fmla="*/ 12 h 120"/>
                    <a:gd name="T10" fmla="*/ 0 w 128"/>
                    <a:gd name="T11" fmla="*/ 108 h 120"/>
                    <a:gd name="T12" fmla="*/ 12 w 128"/>
                    <a:gd name="T13" fmla="*/ 120 h 120"/>
                    <a:gd name="T14" fmla="*/ 116 w 128"/>
                    <a:gd name="T15" fmla="*/ 120 h 120"/>
                    <a:gd name="T16" fmla="*/ 128 w 128"/>
                    <a:gd name="T17" fmla="*/ 108 h 120"/>
                    <a:gd name="T18" fmla="*/ 128 w 128"/>
                    <a:gd name="T19" fmla="*/ 32 h 120"/>
                    <a:gd name="T20" fmla="*/ 126 w 128"/>
                    <a:gd name="T21" fmla="*/ 26 h 120"/>
                    <a:gd name="T22" fmla="*/ 120 w 128"/>
                    <a:gd name="T23" fmla="*/ 108 h 120"/>
                    <a:gd name="T24" fmla="*/ 116 w 128"/>
                    <a:gd name="T25" fmla="*/ 112 h 120"/>
                    <a:gd name="T26" fmla="*/ 12 w 128"/>
                    <a:gd name="T27" fmla="*/ 112 h 120"/>
                    <a:gd name="T28" fmla="*/ 8 w 128"/>
                    <a:gd name="T29" fmla="*/ 108 h 120"/>
                    <a:gd name="T30" fmla="*/ 8 w 128"/>
                    <a:gd name="T31" fmla="*/ 12 h 120"/>
                    <a:gd name="T32" fmla="*/ 12 w 128"/>
                    <a:gd name="T33" fmla="*/ 8 h 120"/>
                    <a:gd name="T34" fmla="*/ 92 w 128"/>
                    <a:gd name="T35" fmla="*/ 8 h 120"/>
                    <a:gd name="T36" fmla="*/ 92 w 128"/>
                    <a:gd name="T37" fmla="*/ 24 h 120"/>
                    <a:gd name="T38" fmla="*/ 92 w 128"/>
                    <a:gd name="T39" fmla="*/ 24 h 120"/>
                    <a:gd name="T40" fmla="*/ 104 w 128"/>
                    <a:gd name="T41" fmla="*/ 36 h 120"/>
                    <a:gd name="T42" fmla="*/ 108 w 128"/>
                    <a:gd name="T43" fmla="*/ 36 h 120"/>
                    <a:gd name="T44" fmla="*/ 120 w 128"/>
                    <a:gd name="T45" fmla="*/ 36 h 120"/>
                    <a:gd name="T46" fmla="*/ 120 w 128"/>
                    <a:gd name="T47" fmla="*/ 108 h 120"/>
                    <a:gd name="T48" fmla="*/ 108 w 128"/>
                    <a:gd name="T49" fmla="*/ 32 h 120"/>
                    <a:gd name="T50" fmla="*/ 104 w 128"/>
                    <a:gd name="T51" fmla="*/ 32 h 120"/>
                    <a:gd name="T52" fmla="*/ 96 w 128"/>
                    <a:gd name="T53" fmla="*/ 24 h 120"/>
                    <a:gd name="T54" fmla="*/ 96 w 128"/>
                    <a:gd name="T55" fmla="*/ 24 h 120"/>
                    <a:gd name="T56" fmla="*/ 96 w 128"/>
                    <a:gd name="T57" fmla="*/ 8 h 120"/>
                    <a:gd name="T58" fmla="*/ 120 w 128"/>
                    <a:gd name="T59" fmla="*/ 32 h 120"/>
                    <a:gd name="T60" fmla="*/ 108 w 128"/>
                    <a:gd name="T61" fmla="*/ 32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128" h="120">
                      <a:moveTo>
                        <a:pt x="126" y="26"/>
                      </a:moveTo>
                      <a:cubicBezTo>
                        <a:pt x="102" y="2"/>
                        <a:pt x="102" y="2"/>
                        <a:pt x="102" y="2"/>
                      </a:cubicBezTo>
                      <a:cubicBezTo>
                        <a:pt x="100" y="1"/>
                        <a:pt x="98" y="0"/>
                        <a:pt x="96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108"/>
                        <a:pt x="0" y="108"/>
                        <a:pt x="0" y="108"/>
                      </a:cubicBezTo>
                      <a:cubicBezTo>
                        <a:pt x="0" y="115"/>
                        <a:pt x="5" y="120"/>
                        <a:pt x="12" y="120"/>
                      </a:cubicBezTo>
                      <a:cubicBezTo>
                        <a:pt x="116" y="120"/>
                        <a:pt x="116" y="120"/>
                        <a:pt x="116" y="120"/>
                      </a:cubicBezTo>
                      <a:cubicBezTo>
                        <a:pt x="123" y="120"/>
                        <a:pt x="128" y="115"/>
                        <a:pt x="128" y="108"/>
                      </a:cubicBezTo>
                      <a:cubicBezTo>
                        <a:pt x="128" y="32"/>
                        <a:pt x="128" y="32"/>
                        <a:pt x="128" y="32"/>
                      </a:cubicBezTo>
                      <a:cubicBezTo>
                        <a:pt x="128" y="30"/>
                        <a:pt x="127" y="28"/>
                        <a:pt x="126" y="26"/>
                      </a:cubicBezTo>
                      <a:close/>
                      <a:moveTo>
                        <a:pt x="120" y="108"/>
                      </a:moveTo>
                      <a:cubicBezTo>
                        <a:pt x="120" y="110"/>
                        <a:pt x="118" y="112"/>
                        <a:pt x="116" y="112"/>
                      </a:cubicBezTo>
                      <a:cubicBezTo>
                        <a:pt x="12" y="112"/>
                        <a:pt x="12" y="112"/>
                        <a:pt x="12" y="112"/>
                      </a:cubicBezTo>
                      <a:cubicBezTo>
                        <a:pt x="10" y="112"/>
                        <a:pt x="8" y="110"/>
                        <a:pt x="8" y="108"/>
                      </a:cubicBezTo>
                      <a:cubicBezTo>
                        <a:pt x="8" y="12"/>
                        <a:pt x="8" y="12"/>
                        <a:pt x="8" y="12"/>
                      </a:cubicBezTo>
                      <a:cubicBezTo>
                        <a:pt x="8" y="10"/>
                        <a:pt x="10" y="8"/>
                        <a:pt x="12" y="8"/>
                      </a:cubicBezTo>
                      <a:cubicBezTo>
                        <a:pt x="92" y="8"/>
                        <a:pt x="92" y="8"/>
                        <a:pt x="92" y="8"/>
                      </a:cubicBezTo>
                      <a:cubicBezTo>
                        <a:pt x="92" y="24"/>
                        <a:pt x="92" y="24"/>
                        <a:pt x="92" y="24"/>
                      </a:cubicBezTo>
                      <a:cubicBezTo>
                        <a:pt x="92" y="24"/>
                        <a:pt x="92" y="24"/>
                        <a:pt x="92" y="24"/>
                      </a:cubicBezTo>
                      <a:cubicBezTo>
                        <a:pt x="92" y="31"/>
                        <a:pt x="97" y="36"/>
                        <a:pt x="104" y="36"/>
                      </a:cubicBezTo>
                      <a:cubicBezTo>
                        <a:pt x="108" y="36"/>
                        <a:pt x="108" y="36"/>
                        <a:pt x="108" y="36"/>
                      </a:cubicBezTo>
                      <a:cubicBezTo>
                        <a:pt x="120" y="36"/>
                        <a:pt x="120" y="36"/>
                        <a:pt x="120" y="36"/>
                      </a:cubicBezTo>
                      <a:lnTo>
                        <a:pt x="120" y="108"/>
                      </a:lnTo>
                      <a:close/>
                      <a:moveTo>
                        <a:pt x="108" y="32"/>
                      </a:moveTo>
                      <a:cubicBezTo>
                        <a:pt x="104" y="32"/>
                        <a:pt x="104" y="32"/>
                        <a:pt x="104" y="32"/>
                      </a:cubicBezTo>
                      <a:cubicBezTo>
                        <a:pt x="100" y="32"/>
                        <a:pt x="96" y="28"/>
                        <a:pt x="96" y="24"/>
                      </a:cubicBezTo>
                      <a:cubicBezTo>
                        <a:pt x="96" y="24"/>
                        <a:pt x="96" y="24"/>
                        <a:pt x="96" y="24"/>
                      </a:cubicBezTo>
                      <a:cubicBezTo>
                        <a:pt x="96" y="8"/>
                        <a:pt x="96" y="8"/>
                        <a:pt x="96" y="8"/>
                      </a:cubicBezTo>
                      <a:cubicBezTo>
                        <a:pt x="120" y="32"/>
                        <a:pt x="120" y="32"/>
                        <a:pt x="120" y="32"/>
                      </a:cubicBezTo>
                      <a:lnTo>
                        <a:pt x="108" y="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5" name="Freeform 79"/>
                <p:cNvSpPr>
                  <a:spLocks/>
                </p:cNvSpPr>
                <p:nvPr/>
              </p:nvSpPr>
              <p:spPr bwMode="auto">
                <a:xfrm>
                  <a:off x="3200400" y="2162176"/>
                  <a:ext cx="90487" cy="15875"/>
                </a:xfrm>
                <a:custGeom>
                  <a:avLst/>
                  <a:gdLst>
                    <a:gd name="T0" fmla="*/ 2 w 24"/>
                    <a:gd name="T1" fmla="*/ 4 h 4"/>
                    <a:gd name="T2" fmla="*/ 22 w 24"/>
                    <a:gd name="T3" fmla="*/ 4 h 4"/>
                    <a:gd name="T4" fmla="*/ 24 w 24"/>
                    <a:gd name="T5" fmla="*/ 2 h 4"/>
                    <a:gd name="T6" fmla="*/ 22 w 24"/>
                    <a:gd name="T7" fmla="*/ 0 h 4"/>
                    <a:gd name="T8" fmla="*/ 2 w 24"/>
                    <a:gd name="T9" fmla="*/ 0 h 4"/>
                    <a:gd name="T10" fmla="*/ 0 w 24"/>
                    <a:gd name="T11" fmla="*/ 2 h 4"/>
                    <a:gd name="T12" fmla="*/ 2 w 24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" h="4">
                      <a:moveTo>
                        <a:pt x="2" y="4"/>
                      </a:moveTo>
                      <a:cubicBezTo>
                        <a:pt x="22" y="4"/>
                        <a:pt x="22" y="4"/>
                        <a:pt x="22" y="4"/>
                      </a:cubicBezTo>
                      <a:cubicBezTo>
                        <a:pt x="23" y="4"/>
                        <a:pt x="24" y="3"/>
                        <a:pt x="24" y="2"/>
                      </a:cubicBezTo>
                      <a:cubicBezTo>
                        <a:pt x="24" y="1"/>
                        <a:pt x="23" y="0"/>
                        <a:pt x="2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6" name="Freeform 80"/>
                <p:cNvSpPr>
                  <a:spLocks/>
                </p:cNvSpPr>
                <p:nvPr/>
              </p:nvSpPr>
              <p:spPr bwMode="auto">
                <a:xfrm>
                  <a:off x="3200400" y="2208213"/>
                  <a:ext cx="90487" cy="14288"/>
                </a:xfrm>
                <a:custGeom>
                  <a:avLst/>
                  <a:gdLst>
                    <a:gd name="T0" fmla="*/ 2 w 24"/>
                    <a:gd name="T1" fmla="*/ 4 h 4"/>
                    <a:gd name="T2" fmla="*/ 22 w 24"/>
                    <a:gd name="T3" fmla="*/ 4 h 4"/>
                    <a:gd name="T4" fmla="*/ 24 w 24"/>
                    <a:gd name="T5" fmla="*/ 2 h 4"/>
                    <a:gd name="T6" fmla="*/ 22 w 24"/>
                    <a:gd name="T7" fmla="*/ 0 h 4"/>
                    <a:gd name="T8" fmla="*/ 2 w 24"/>
                    <a:gd name="T9" fmla="*/ 0 h 4"/>
                    <a:gd name="T10" fmla="*/ 0 w 24"/>
                    <a:gd name="T11" fmla="*/ 2 h 4"/>
                    <a:gd name="T12" fmla="*/ 2 w 24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" h="4">
                      <a:moveTo>
                        <a:pt x="2" y="4"/>
                      </a:moveTo>
                      <a:cubicBezTo>
                        <a:pt x="22" y="4"/>
                        <a:pt x="22" y="4"/>
                        <a:pt x="22" y="4"/>
                      </a:cubicBezTo>
                      <a:cubicBezTo>
                        <a:pt x="23" y="4"/>
                        <a:pt x="24" y="3"/>
                        <a:pt x="24" y="2"/>
                      </a:cubicBezTo>
                      <a:cubicBezTo>
                        <a:pt x="24" y="1"/>
                        <a:pt x="23" y="0"/>
                        <a:pt x="2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7" name="Freeform 81"/>
                <p:cNvSpPr>
                  <a:spLocks/>
                </p:cNvSpPr>
                <p:nvPr/>
              </p:nvSpPr>
              <p:spPr bwMode="auto">
                <a:xfrm>
                  <a:off x="3200400" y="2252663"/>
                  <a:ext cx="196850" cy="15875"/>
                </a:xfrm>
                <a:custGeom>
                  <a:avLst/>
                  <a:gdLst>
                    <a:gd name="T0" fmla="*/ 0 w 52"/>
                    <a:gd name="T1" fmla="*/ 2 h 4"/>
                    <a:gd name="T2" fmla="*/ 2 w 52"/>
                    <a:gd name="T3" fmla="*/ 4 h 4"/>
                    <a:gd name="T4" fmla="*/ 50 w 52"/>
                    <a:gd name="T5" fmla="*/ 4 h 4"/>
                    <a:gd name="T6" fmla="*/ 52 w 52"/>
                    <a:gd name="T7" fmla="*/ 2 h 4"/>
                    <a:gd name="T8" fmla="*/ 50 w 52"/>
                    <a:gd name="T9" fmla="*/ 0 h 4"/>
                    <a:gd name="T10" fmla="*/ 2 w 52"/>
                    <a:gd name="T11" fmla="*/ 0 h 4"/>
                    <a:gd name="T12" fmla="*/ 0 w 52"/>
                    <a:gd name="T13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2" h="4">
                      <a:moveTo>
                        <a:pt x="0" y="2"/>
                      </a:move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50" y="4"/>
                        <a:pt x="50" y="4"/>
                        <a:pt x="50" y="4"/>
                      </a:cubicBezTo>
                      <a:cubicBezTo>
                        <a:pt x="51" y="4"/>
                        <a:pt x="52" y="3"/>
                        <a:pt x="52" y="2"/>
                      </a:cubicBezTo>
                      <a:cubicBezTo>
                        <a:pt x="52" y="1"/>
                        <a:pt x="51" y="0"/>
                        <a:pt x="50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" name="Freeform 82"/>
                <p:cNvSpPr>
                  <a:spLocks/>
                </p:cNvSpPr>
                <p:nvPr/>
              </p:nvSpPr>
              <p:spPr bwMode="auto">
                <a:xfrm>
                  <a:off x="3035300" y="2343151"/>
                  <a:ext cx="361950" cy="15875"/>
                </a:xfrm>
                <a:custGeom>
                  <a:avLst/>
                  <a:gdLst>
                    <a:gd name="T0" fmla="*/ 94 w 96"/>
                    <a:gd name="T1" fmla="*/ 0 h 4"/>
                    <a:gd name="T2" fmla="*/ 2 w 96"/>
                    <a:gd name="T3" fmla="*/ 0 h 4"/>
                    <a:gd name="T4" fmla="*/ 0 w 96"/>
                    <a:gd name="T5" fmla="*/ 2 h 4"/>
                    <a:gd name="T6" fmla="*/ 2 w 96"/>
                    <a:gd name="T7" fmla="*/ 4 h 4"/>
                    <a:gd name="T8" fmla="*/ 94 w 96"/>
                    <a:gd name="T9" fmla="*/ 4 h 4"/>
                    <a:gd name="T10" fmla="*/ 96 w 96"/>
                    <a:gd name="T11" fmla="*/ 2 h 4"/>
                    <a:gd name="T12" fmla="*/ 94 w 9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4">
                      <a:moveTo>
                        <a:pt x="9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94" y="4"/>
                        <a:pt x="94" y="4"/>
                        <a:pt x="94" y="4"/>
                      </a:cubicBezTo>
                      <a:cubicBezTo>
                        <a:pt x="95" y="4"/>
                        <a:pt x="96" y="3"/>
                        <a:pt x="96" y="2"/>
                      </a:cubicBezTo>
                      <a:cubicBezTo>
                        <a:pt x="96" y="1"/>
                        <a:pt x="95" y="0"/>
                        <a:pt x="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Freeform 83"/>
                <p:cNvSpPr>
                  <a:spLocks/>
                </p:cNvSpPr>
                <p:nvPr/>
              </p:nvSpPr>
              <p:spPr bwMode="auto">
                <a:xfrm>
                  <a:off x="3035300" y="2389188"/>
                  <a:ext cx="361950" cy="14288"/>
                </a:xfrm>
                <a:custGeom>
                  <a:avLst/>
                  <a:gdLst>
                    <a:gd name="T0" fmla="*/ 94 w 96"/>
                    <a:gd name="T1" fmla="*/ 0 h 4"/>
                    <a:gd name="T2" fmla="*/ 2 w 96"/>
                    <a:gd name="T3" fmla="*/ 0 h 4"/>
                    <a:gd name="T4" fmla="*/ 0 w 96"/>
                    <a:gd name="T5" fmla="*/ 2 h 4"/>
                    <a:gd name="T6" fmla="*/ 2 w 96"/>
                    <a:gd name="T7" fmla="*/ 4 h 4"/>
                    <a:gd name="T8" fmla="*/ 94 w 96"/>
                    <a:gd name="T9" fmla="*/ 4 h 4"/>
                    <a:gd name="T10" fmla="*/ 96 w 96"/>
                    <a:gd name="T11" fmla="*/ 2 h 4"/>
                    <a:gd name="T12" fmla="*/ 94 w 9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4">
                      <a:moveTo>
                        <a:pt x="9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94" y="4"/>
                        <a:pt x="94" y="4"/>
                        <a:pt x="94" y="4"/>
                      </a:cubicBezTo>
                      <a:cubicBezTo>
                        <a:pt x="95" y="4"/>
                        <a:pt x="96" y="3"/>
                        <a:pt x="96" y="2"/>
                      </a:cubicBezTo>
                      <a:cubicBezTo>
                        <a:pt x="96" y="1"/>
                        <a:pt x="95" y="0"/>
                        <a:pt x="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Freeform 84"/>
                <p:cNvSpPr>
                  <a:spLocks/>
                </p:cNvSpPr>
                <p:nvPr/>
              </p:nvSpPr>
              <p:spPr bwMode="auto">
                <a:xfrm>
                  <a:off x="3035300" y="2433638"/>
                  <a:ext cx="361950" cy="14288"/>
                </a:xfrm>
                <a:custGeom>
                  <a:avLst/>
                  <a:gdLst>
                    <a:gd name="T0" fmla="*/ 94 w 96"/>
                    <a:gd name="T1" fmla="*/ 0 h 4"/>
                    <a:gd name="T2" fmla="*/ 2 w 96"/>
                    <a:gd name="T3" fmla="*/ 0 h 4"/>
                    <a:gd name="T4" fmla="*/ 0 w 96"/>
                    <a:gd name="T5" fmla="*/ 2 h 4"/>
                    <a:gd name="T6" fmla="*/ 2 w 96"/>
                    <a:gd name="T7" fmla="*/ 4 h 4"/>
                    <a:gd name="T8" fmla="*/ 94 w 96"/>
                    <a:gd name="T9" fmla="*/ 4 h 4"/>
                    <a:gd name="T10" fmla="*/ 96 w 96"/>
                    <a:gd name="T11" fmla="*/ 2 h 4"/>
                    <a:gd name="T12" fmla="*/ 94 w 9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4">
                      <a:moveTo>
                        <a:pt x="9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94" y="4"/>
                        <a:pt x="94" y="4"/>
                        <a:pt x="94" y="4"/>
                      </a:cubicBezTo>
                      <a:cubicBezTo>
                        <a:pt x="95" y="4"/>
                        <a:pt x="96" y="3"/>
                        <a:pt x="96" y="2"/>
                      </a:cubicBezTo>
                      <a:cubicBezTo>
                        <a:pt x="96" y="1"/>
                        <a:pt x="95" y="0"/>
                        <a:pt x="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" name="Freeform 85"/>
                <p:cNvSpPr>
                  <a:spLocks/>
                </p:cNvSpPr>
                <p:nvPr/>
              </p:nvSpPr>
              <p:spPr bwMode="auto">
                <a:xfrm>
                  <a:off x="3035300" y="2298701"/>
                  <a:ext cx="361950" cy="14288"/>
                </a:xfrm>
                <a:custGeom>
                  <a:avLst/>
                  <a:gdLst>
                    <a:gd name="T0" fmla="*/ 94 w 96"/>
                    <a:gd name="T1" fmla="*/ 0 h 4"/>
                    <a:gd name="T2" fmla="*/ 2 w 96"/>
                    <a:gd name="T3" fmla="*/ 0 h 4"/>
                    <a:gd name="T4" fmla="*/ 0 w 96"/>
                    <a:gd name="T5" fmla="*/ 2 h 4"/>
                    <a:gd name="T6" fmla="*/ 2 w 96"/>
                    <a:gd name="T7" fmla="*/ 4 h 4"/>
                    <a:gd name="T8" fmla="*/ 94 w 96"/>
                    <a:gd name="T9" fmla="*/ 4 h 4"/>
                    <a:gd name="T10" fmla="*/ 96 w 96"/>
                    <a:gd name="T11" fmla="*/ 2 h 4"/>
                    <a:gd name="T12" fmla="*/ 94 w 9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4">
                      <a:moveTo>
                        <a:pt x="9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94" y="4"/>
                        <a:pt x="94" y="4"/>
                        <a:pt x="94" y="4"/>
                      </a:cubicBezTo>
                      <a:cubicBezTo>
                        <a:pt x="95" y="4"/>
                        <a:pt x="96" y="3"/>
                        <a:pt x="96" y="2"/>
                      </a:cubicBezTo>
                      <a:cubicBezTo>
                        <a:pt x="96" y="1"/>
                        <a:pt x="95" y="0"/>
                        <a:pt x="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2" name="Freeform 86"/>
                <p:cNvSpPr>
                  <a:spLocks noEditPoints="1"/>
                </p:cNvSpPr>
                <p:nvPr/>
              </p:nvSpPr>
              <p:spPr bwMode="auto">
                <a:xfrm>
                  <a:off x="3035300" y="2147888"/>
                  <a:ext cx="134937" cy="120650"/>
                </a:xfrm>
                <a:custGeom>
                  <a:avLst/>
                  <a:gdLst>
                    <a:gd name="T0" fmla="*/ 4 w 36"/>
                    <a:gd name="T1" fmla="*/ 32 h 32"/>
                    <a:gd name="T2" fmla="*/ 32 w 36"/>
                    <a:gd name="T3" fmla="*/ 32 h 32"/>
                    <a:gd name="T4" fmla="*/ 36 w 36"/>
                    <a:gd name="T5" fmla="*/ 28 h 32"/>
                    <a:gd name="T6" fmla="*/ 36 w 36"/>
                    <a:gd name="T7" fmla="*/ 4 h 32"/>
                    <a:gd name="T8" fmla="*/ 32 w 36"/>
                    <a:gd name="T9" fmla="*/ 0 h 32"/>
                    <a:gd name="T10" fmla="*/ 4 w 36"/>
                    <a:gd name="T11" fmla="*/ 0 h 32"/>
                    <a:gd name="T12" fmla="*/ 0 w 36"/>
                    <a:gd name="T13" fmla="*/ 4 h 32"/>
                    <a:gd name="T14" fmla="*/ 0 w 36"/>
                    <a:gd name="T15" fmla="*/ 28 h 32"/>
                    <a:gd name="T16" fmla="*/ 4 w 36"/>
                    <a:gd name="T17" fmla="*/ 32 h 32"/>
                    <a:gd name="T18" fmla="*/ 8 w 36"/>
                    <a:gd name="T19" fmla="*/ 8 h 32"/>
                    <a:gd name="T20" fmla="*/ 28 w 36"/>
                    <a:gd name="T21" fmla="*/ 8 h 32"/>
                    <a:gd name="T22" fmla="*/ 28 w 36"/>
                    <a:gd name="T23" fmla="*/ 24 h 32"/>
                    <a:gd name="T24" fmla="*/ 8 w 36"/>
                    <a:gd name="T25" fmla="*/ 24 h 32"/>
                    <a:gd name="T26" fmla="*/ 8 w 36"/>
                    <a:gd name="T27" fmla="*/ 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32">
                      <a:moveTo>
                        <a:pt x="4" y="32"/>
                      </a:moveTo>
                      <a:cubicBezTo>
                        <a:pt x="32" y="32"/>
                        <a:pt x="32" y="32"/>
                        <a:pt x="32" y="32"/>
                      </a:cubicBezTo>
                      <a:cubicBezTo>
                        <a:pt x="34" y="32"/>
                        <a:pt x="36" y="30"/>
                        <a:pt x="36" y="28"/>
                      </a:cubicBezTo>
                      <a:cubicBezTo>
                        <a:pt x="36" y="4"/>
                        <a:pt x="36" y="4"/>
                        <a:pt x="36" y="4"/>
                      </a:cubicBezTo>
                      <a:cubicBezTo>
                        <a:pt x="36" y="2"/>
                        <a:pt x="34" y="0"/>
                        <a:pt x="32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30"/>
                        <a:pt x="2" y="32"/>
                        <a:pt x="4" y="32"/>
                      </a:cubicBezTo>
                      <a:close/>
                      <a:moveTo>
                        <a:pt x="8" y="8"/>
                      </a:moveTo>
                      <a:cubicBezTo>
                        <a:pt x="28" y="8"/>
                        <a:pt x="28" y="8"/>
                        <a:pt x="28" y="8"/>
                      </a:cubicBezTo>
                      <a:cubicBezTo>
                        <a:pt x="28" y="24"/>
                        <a:pt x="28" y="24"/>
                        <a:pt x="28" y="24"/>
                      </a:cubicBezTo>
                      <a:cubicBezTo>
                        <a:pt x="8" y="24"/>
                        <a:pt x="8" y="24"/>
                        <a:pt x="8" y="24"/>
                      </a:cubicBezTo>
                      <a:lnTo>
                        <a:pt x="8" y="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7" name="Group 31"/>
              <p:cNvGrpSpPr/>
              <p:nvPr/>
            </p:nvGrpSpPr>
            <p:grpSpPr>
              <a:xfrm>
                <a:off x="9983081" y="717253"/>
                <a:ext cx="450850" cy="482600"/>
                <a:chOff x="2027238" y="2071688"/>
                <a:chExt cx="450850" cy="482600"/>
              </a:xfrm>
              <a:solidFill>
                <a:schemeClr val="bg1"/>
              </a:solidFill>
            </p:grpSpPr>
            <p:sp>
              <p:nvSpPr>
                <p:cNvPr id="31" name="Freeform 87"/>
                <p:cNvSpPr>
                  <a:spLocks noEditPoints="1"/>
                </p:cNvSpPr>
                <p:nvPr/>
              </p:nvSpPr>
              <p:spPr bwMode="auto">
                <a:xfrm>
                  <a:off x="2027238" y="2071688"/>
                  <a:ext cx="450850" cy="482600"/>
                </a:xfrm>
                <a:custGeom>
                  <a:avLst/>
                  <a:gdLst>
                    <a:gd name="T0" fmla="*/ 104 w 120"/>
                    <a:gd name="T1" fmla="*/ 0 h 128"/>
                    <a:gd name="T2" fmla="*/ 16 w 120"/>
                    <a:gd name="T3" fmla="*/ 0 h 128"/>
                    <a:gd name="T4" fmla="*/ 0 w 120"/>
                    <a:gd name="T5" fmla="*/ 16 h 128"/>
                    <a:gd name="T6" fmla="*/ 0 w 120"/>
                    <a:gd name="T7" fmla="*/ 112 h 128"/>
                    <a:gd name="T8" fmla="*/ 16 w 120"/>
                    <a:gd name="T9" fmla="*/ 128 h 128"/>
                    <a:gd name="T10" fmla="*/ 104 w 120"/>
                    <a:gd name="T11" fmla="*/ 128 h 128"/>
                    <a:gd name="T12" fmla="*/ 120 w 120"/>
                    <a:gd name="T13" fmla="*/ 112 h 128"/>
                    <a:gd name="T14" fmla="*/ 120 w 120"/>
                    <a:gd name="T15" fmla="*/ 16 h 128"/>
                    <a:gd name="T16" fmla="*/ 104 w 120"/>
                    <a:gd name="T17" fmla="*/ 0 h 128"/>
                    <a:gd name="T18" fmla="*/ 112 w 120"/>
                    <a:gd name="T19" fmla="*/ 112 h 128"/>
                    <a:gd name="T20" fmla="*/ 104 w 120"/>
                    <a:gd name="T21" fmla="*/ 120 h 128"/>
                    <a:gd name="T22" fmla="*/ 16 w 120"/>
                    <a:gd name="T23" fmla="*/ 120 h 128"/>
                    <a:gd name="T24" fmla="*/ 8 w 120"/>
                    <a:gd name="T25" fmla="*/ 112 h 128"/>
                    <a:gd name="T26" fmla="*/ 8 w 120"/>
                    <a:gd name="T27" fmla="*/ 16 h 128"/>
                    <a:gd name="T28" fmla="*/ 16 w 120"/>
                    <a:gd name="T29" fmla="*/ 8 h 128"/>
                    <a:gd name="T30" fmla="*/ 104 w 120"/>
                    <a:gd name="T31" fmla="*/ 8 h 128"/>
                    <a:gd name="T32" fmla="*/ 112 w 120"/>
                    <a:gd name="T33" fmla="*/ 16 h 128"/>
                    <a:gd name="T34" fmla="*/ 112 w 120"/>
                    <a:gd name="T35" fmla="*/ 112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20" h="128">
                      <a:moveTo>
                        <a:pt x="10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112"/>
                        <a:pt x="0" y="112"/>
                        <a:pt x="0" y="112"/>
                      </a:cubicBezTo>
                      <a:cubicBezTo>
                        <a:pt x="0" y="121"/>
                        <a:pt x="7" y="128"/>
                        <a:pt x="16" y="128"/>
                      </a:cubicBezTo>
                      <a:cubicBezTo>
                        <a:pt x="104" y="128"/>
                        <a:pt x="104" y="128"/>
                        <a:pt x="104" y="128"/>
                      </a:cubicBezTo>
                      <a:cubicBezTo>
                        <a:pt x="113" y="128"/>
                        <a:pt x="120" y="121"/>
                        <a:pt x="120" y="112"/>
                      </a:cubicBezTo>
                      <a:cubicBezTo>
                        <a:pt x="120" y="16"/>
                        <a:pt x="120" y="16"/>
                        <a:pt x="120" y="16"/>
                      </a:cubicBezTo>
                      <a:cubicBezTo>
                        <a:pt x="120" y="7"/>
                        <a:pt x="113" y="0"/>
                        <a:pt x="104" y="0"/>
                      </a:cubicBezTo>
                      <a:close/>
                      <a:moveTo>
                        <a:pt x="112" y="112"/>
                      </a:moveTo>
                      <a:cubicBezTo>
                        <a:pt x="112" y="116"/>
                        <a:pt x="108" y="120"/>
                        <a:pt x="104" y="120"/>
                      </a:cubicBezTo>
                      <a:cubicBezTo>
                        <a:pt x="16" y="120"/>
                        <a:pt x="16" y="120"/>
                        <a:pt x="16" y="120"/>
                      </a:cubicBezTo>
                      <a:cubicBezTo>
                        <a:pt x="12" y="120"/>
                        <a:pt x="8" y="116"/>
                        <a:pt x="8" y="112"/>
                      </a:cubicBezTo>
                      <a:cubicBezTo>
                        <a:pt x="8" y="16"/>
                        <a:pt x="8" y="16"/>
                        <a:pt x="8" y="16"/>
                      </a:cubicBezTo>
                      <a:cubicBezTo>
                        <a:pt x="8" y="12"/>
                        <a:pt x="12" y="8"/>
                        <a:pt x="16" y="8"/>
                      </a:cubicBezTo>
                      <a:cubicBezTo>
                        <a:pt x="104" y="8"/>
                        <a:pt x="104" y="8"/>
                        <a:pt x="104" y="8"/>
                      </a:cubicBezTo>
                      <a:cubicBezTo>
                        <a:pt x="108" y="8"/>
                        <a:pt x="112" y="12"/>
                        <a:pt x="112" y="16"/>
                      </a:cubicBezTo>
                      <a:lnTo>
                        <a:pt x="112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" name="Freeform 88"/>
                <p:cNvSpPr>
                  <a:spLocks noEditPoints="1"/>
                </p:cNvSpPr>
                <p:nvPr/>
              </p:nvSpPr>
              <p:spPr bwMode="auto">
                <a:xfrm>
                  <a:off x="2087563" y="2132013"/>
                  <a:ext cx="330200" cy="301625"/>
                </a:xfrm>
                <a:custGeom>
                  <a:avLst/>
                  <a:gdLst>
                    <a:gd name="T0" fmla="*/ 84 w 88"/>
                    <a:gd name="T1" fmla="*/ 0 h 80"/>
                    <a:gd name="T2" fmla="*/ 4 w 88"/>
                    <a:gd name="T3" fmla="*/ 0 h 80"/>
                    <a:gd name="T4" fmla="*/ 0 w 88"/>
                    <a:gd name="T5" fmla="*/ 4 h 80"/>
                    <a:gd name="T6" fmla="*/ 0 w 88"/>
                    <a:gd name="T7" fmla="*/ 76 h 80"/>
                    <a:gd name="T8" fmla="*/ 4 w 88"/>
                    <a:gd name="T9" fmla="*/ 80 h 80"/>
                    <a:gd name="T10" fmla="*/ 84 w 88"/>
                    <a:gd name="T11" fmla="*/ 80 h 80"/>
                    <a:gd name="T12" fmla="*/ 88 w 88"/>
                    <a:gd name="T13" fmla="*/ 76 h 80"/>
                    <a:gd name="T14" fmla="*/ 88 w 88"/>
                    <a:gd name="T15" fmla="*/ 4 h 80"/>
                    <a:gd name="T16" fmla="*/ 84 w 88"/>
                    <a:gd name="T17" fmla="*/ 0 h 80"/>
                    <a:gd name="T18" fmla="*/ 84 w 88"/>
                    <a:gd name="T19" fmla="*/ 4 h 80"/>
                    <a:gd name="T20" fmla="*/ 84 w 88"/>
                    <a:gd name="T21" fmla="*/ 59 h 80"/>
                    <a:gd name="T22" fmla="*/ 71 w 88"/>
                    <a:gd name="T23" fmla="*/ 45 h 80"/>
                    <a:gd name="T24" fmla="*/ 68 w 88"/>
                    <a:gd name="T25" fmla="*/ 44 h 80"/>
                    <a:gd name="T26" fmla="*/ 65 w 88"/>
                    <a:gd name="T27" fmla="*/ 45 h 80"/>
                    <a:gd name="T28" fmla="*/ 55 w 88"/>
                    <a:gd name="T29" fmla="*/ 57 h 80"/>
                    <a:gd name="T30" fmla="*/ 23 w 88"/>
                    <a:gd name="T31" fmla="*/ 21 h 80"/>
                    <a:gd name="T32" fmla="*/ 20 w 88"/>
                    <a:gd name="T33" fmla="*/ 20 h 80"/>
                    <a:gd name="T34" fmla="*/ 17 w 88"/>
                    <a:gd name="T35" fmla="*/ 21 h 80"/>
                    <a:gd name="T36" fmla="*/ 4 w 88"/>
                    <a:gd name="T37" fmla="*/ 36 h 80"/>
                    <a:gd name="T38" fmla="*/ 4 w 88"/>
                    <a:gd name="T39" fmla="*/ 4 h 80"/>
                    <a:gd name="T40" fmla="*/ 84 w 88"/>
                    <a:gd name="T41" fmla="*/ 4 h 80"/>
                    <a:gd name="T42" fmla="*/ 4 w 88"/>
                    <a:gd name="T43" fmla="*/ 42 h 80"/>
                    <a:gd name="T44" fmla="*/ 20 w 88"/>
                    <a:gd name="T45" fmla="*/ 24 h 80"/>
                    <a:gd name="T46" fmla="*/ 52 w 88"/>
                    <a:gd name="T47" fmla="*/ 61 h 80"/>
                    <a:gd name="T48" fmla="*/ 55 w 88"/>
                    <a:gd name="T49" fmla="*/ 63 h 80"/>
                    <a:gd name="T50" fmla="*/ 66 w 88"/>
                    <a:gd name="T51" fmla="*/ 76 h 80"/>
                    <a:gd name="T52" fmla="*/ 4 w 88"/>
                    <a:gd name="T53" fmla="*/ 76 h 80"/>
                    <a:gd name="T54" fmla="*/ 4 w 88"/>
                    <a:gd name="T55" fmla="*/ 42 h 80"/>
                    <a:gd name="T56" fmla="*/ 71 w 88"/>
                    <a:gd name="T57" fmla="*/ 76 h 80"/>
                    <a:gd name="T58" fmla="*/ 57 w 88"/>
                    <a:gd name="T59" fmla="*/ 60 h 80"/>
                    <a:gd name="T60" fmla="*/ 68 w 88"/>
                    <a:gd name="T61" fmla="*/ 48 h 80"/>
                    <a:gd name="T62" fmla="*/ 84 w 88"/>
                    <a:gd name="T63" fmla="*/ 66 h 80"/>
                    <a:gd name="T64" fmla="*/ 84 w 88"/>
                    <a:gd name="T65" fmla="*/ 76 h 80"/>
                    <a:gd name="T66" fmla="*/ 71 w 88"/>
                    <a:gd name="T67" fmla="*/ 76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88" h="80">
                      <a:moveTo>
                        <a:pt x="84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76"/>
                        <a:pt x="0" y="76"/>
                        <a:pt x="0" y="76"/>
                      </a:cubicBezTo>
                      <a:cubicBezTo>
                        <a:pt x="0" y="78"/>
                        <a:pt x="2" y="80"/>
                        <a:pt x="4" y="80"/>
                      </a:cubicBezTo>
                      <a:cubicBezTo>
                        <a:pt x="84" y="80"/>
                        <a:pt x="84" y="80"/>
                        <a:pt x="84" y="80"/>
                      </a:cubicBezTo>
                      <a:cubicBezTo>
                        <a:pt x="86" y="80"/>
                        <a:pt x="88" y="78"/>
                        <a:pt x="88" y="76"/>
                      </a:cubicBezTo>
                      <a:cubicBezTo>
                        <a:pt x="88" y="4"/>
                        <a:pt x="88" y="4"/>
                        <a:pt x="88" y="4"/>
                      </a:cubicBezTo>
                      <a:cubicBezTo>
                        <a:pt x="88" y="2"/>
                        <a:pt x="86" y="0"/>
                        <a:pt x="84" y="0"/>
                      </a:cubicBezTo>
                      <a:close/>
                      <a:moveTo>
                        <a:pt x="84" y="4"/>
                      </a:moveTo>
                      <a:cubicBezTo>
                        <a:pt x="84" y="59"/>
                        <a:pt x="84" y="59"/>
                        <a:pt x="84" y="59"/>
                      </a:cubicBezTo>
                      <a:cubicBezTo>
                        <a:pt x="71" y="45"/>
                        <a:pt x="71" y="45"/>
                        <a:pt x="71" y="45"/>
                      </a:cubicBezTo>
                      <a:cubicBezTo>
                        <a:pt x="70" y="44"/>
                        <a:pt x="69" y="44"/>
                        <a:pt x="68" y="44"/>
                      </a:cubicBezTo>
                      <a:cubicBezTo>
                        <a:pt x="67" y="44"/>
                        <a:pt x="66" y="44"/>
                        <a:pt x="65" y="45"/>
                      </a:cubicBezTo>
                      <a:cubicBezTo>
                        <a:pt x="55" y="57"/>
                        <a:pt x="55" y="57"/>
                        <a:pt x="55" y="57"/>
                      </a:cubicBezTo>
                      <a:cubicBezTo>
                        <a:pt x="23" y="21"/>
                        <a:pt x="23" y="21"/>
                        <a:pt x="23" y="21"/>
                      </a:cubicBezTo>
                      <a:cubicBezTo>
                        <a:pt x="22" y="20"/>
                        <a:pt x="21" y="20"/>
                        <a:pt x="20" y="20"/>
                      </a:cubicBezTo>
                      <a:cubicBezTo>
                        <a:pt x="19" y="20"/>
                        <a:pt x="18" y="20"/>
                        <a:pt x="17" y="21"/>
                      </a:cubicBezTo>
                      <a:cubicBezTo>
                        <a:pt x="4" y="36"/>
                        <a:pt x="4" y="36"/>
                        <a:pt x="4" y="36"/>
                      </a:cubicBezTo>
                      <a:cubicBezTo>
                        <a:pt x="4" y="4"/>
                        <a:pt x="4" y="4"/>
                        <a:pt x="4" y="4"/>
                      </a:cubicBezTo>
                      <a:lnTo>
                        <a:pt x="84" y="4"/>
                      </a:lnTo>
                      <a:close/>
                      <a:moveTo>
                        <a:pt x="4" y="42"/>
                      </a:moveTo>
                      <a:cubicBezTo>
                        <a:pt x="20" y="24"/>
                        <a:pt x="20" y="24"/>
                        <a:pt x="20" y="24"/>
                      </a:cubicBezTo>
                      <a:cubicBezTo>
                        <a:pt x="52" y="61"/>
                        <a:pt x="52" y="61"/>
                        <a:pt x="52" y="61"/>
                      </a:cubicBezTo>
                      <a:cubicBezTo>
                        <a:pt x="55" y="63"/>
                        <a:pt x="55" y="63"/>
                        <a:pt x="55" y="63"/>
                      </a:cubicBezTo>
                      <a:cubicBezTo>
                        <a:pt x="66" y="76"/>
                        <a:pt x="66" y="76"/>
                        <a:pt x="66" y="76"/>
                      </a:cubicBezTo>
                      <a:cubicBezTo>
                        <a:pt x="4" y="76"/>
                        <a:pt x="4" y="76"/>
                        <a:pt x="4" y="76"/>
                      </a:cubicBezTo>
                      <a:lnTo>
                        <a:pt x="4" y="42"/>
                      </a:lnTo>
                      <a:close/>
                      <a:moveTo>
                        <a:pt x="71" y="76"/>
                      </a:moveTo>
                      <a:cubicBezTo>
                        <a:pt x="57" y="60"/>
                        <a:pt x="57" y="60"/>
                        <a:pt x="57" y="60"/>
                      </a:cubicBezTo>
                      <a:cubicBezTo>
                        <a:pt x="68" y="48"/>
                        <a:pt x="68" y="48"/>
                        <a:pt x="68" y="48"/>
                      </a:cubicBezTo>
                      <a:cubicBezTo>
                        <a:pt x="84" y="66"/>
                        <a:pt x="84" y="66"/>
                        <a:pt x="84" y="66"/>
                      </a:cubicBezTo>
                      <a:cubicBezTo>
                        <a:pt x="84" y="76"/>
                        <a:pt x="84" y="76"/>
                        <a:pt x="84" y="76"/>
                      </a:cubicBezTo>
                      <a:lnTo>
                        <a:pt x="71" y="7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3" name="Freeform 89"/>
                <p:cNvSpPr>
                  <a:spLocks noEditPoints="1"/>
                </p:cNvSpPr>
                <p:nvPr/>
              </p:nvSpPr>
              <p:spPr bwMode="auto">
                <a:xfrm>
                  <a:off x="2268538" y="2178051"/>
                  <a:ext cx="88900" cy="90488"/>
                </a:xfrm>
                <a:custGeom>
                  <a:avLst/>
                  <a:gdLst>
                    <a:gd name="T0" fmla="*/ 12 w 24"/>
                    <a:gd name="T1" fmla="*/ 24 h 24"/>
                    <a:gd name="T2" fmla="*/ 24 w 24"/>
                    <a:gd name="T3" fmla="*/ 12 h 24"/>
                    <a:gd name="T4" fmla="*/ 12 w 24"/>
                    <a:gd name="T5" fmla="*/ 0 h 24"/>
                    <a:gd name="T6" fmla="*/ 0 w 24"/>
                    <a:gd name="T7" fmla="*/ 12 h 24"/>
                    <a:gd name="T8" fmla="*/ 12 w 24"/>
                    <a:gd name="T9" fmla="*/ 24 h 24"/>
                    <a:gd name="T10" fmla="*/ 12 w 24"/>
                    <a:gd name="T11" fmla="*/ 4 h 24"/>
                    <a:gd name="T12" fmla="*/ 20 w 24"/>
                    <a:gd name="T13" fmla="*/ 12 h 24"/>
                    <a:gd name="T14" fmla="*/ 12 w 24"/>
                    <a:gd name="T15" fmla="*/ 20 h 24"/>
                    <a:gd name="T16" fmla="*/ 4 w 24"/>
                    <a:gd name="T17" fmla="*/ 12 h 24"/>
                    <a:gd name="T18" fmla="*/ 12 w 24"/>
                    <a:gd name="T19" fmla="*/ 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24">
                      <a:moveTo>
                        <a:pt x="12" y="24"/>
                      </a:moveTo>
                      <a:cubicBezTo>
                        <a:pt x="19" y="24"/>
                        <a:pt x="24" y="19"/>
                        <a:pt x="24" y="12"/>
                      </a:cubicBezTo>
                      <a:cubicBezTo>
                        <a:pt x="24" y="5"/>
                        <a:pt x="19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19"/>
                        <a:pt x="5" y="24"/>
                        <a:pt x="12" y="24"/>
                      </a:cubicBezTo>
                      <a:close/>
                      <a:moveTo>
                        <a:pt x="12" y="4"/>
                      </a:moveTo>
                      <a:cubicBezTo>
                        <a:pt x="16" y="4"/>
                        <a:pt x="20" y="8"/>
                        <a:pt x="20" y="12"/>
                      </a:cubicBezTo>
                      <a:cubicBezTo>
                        <a:pt x="20" y="16"/>
                        <a:pt x="16" y="20"/>
                        <a:pt x="12" y="20"/>
                      </a:cubicBezTo>
                      <a:cubicBezTo>
                        <a:pt x="8" y="20"/>
                        <a:pt x="4" y="16"/>
                        <a:pt x="4" y="12"/>
                      </a:cubicBezTo>
                      <a:cubicBezTo>
                        <a:pt x="4" y="8"/>
                        <a:pt x="8" y="4"/>
                        <a:pt x="1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8" name="Group 32"/>
              <p:cNvGrpSpPr/>
              <p:nvPr/>
            </p:nvGrpSpPr>
            <p:grpSpPr>
              <a:xfrm>
                <a:off x="10091435" y="2775575"/>
                <a:ext cx="481012" cy="482600"/>
                <a:chOff x="1049338" y="2071688"/>
                <a:chExt cx="481012" cy="482600"/>
              </a:xfrm>
              <a:solidFill>
                <a:schemeClr val="bg1"/>
              </a:solidFill>
            </p:grpSpPr>
            <p:sp>
              <p:nvSpPr>
                <p:cNvPr id="29" name="Freeform 90"/>
                <p:cNvSpPr>
                  <a:spLocks noEditPoints="1"/>
                </p:cNvSpPr>
                <p:nvPr/>
              </p:nvSpPr>
              <p:spPr bwMode="auto">
                <a:xfrm>
                  <a:off x="1049338" y="2071688"/>
                  <a:ext cx="481012" cy="482600"/>
                </a:xfrm>
                <a:custGeom>
                  <a:avLst/>
                  <a:gdLst>
                    <a:gd name="T0" fmla="*/ 83 w 128"/>
                    <a:gd name="T1" fmla="*/ 40 h 128"/>
                    <a:gd name="T2" fmla="*/ 64 w 128"/>
                    <a:gd name="T3" fmla="*/ 0 h 128"/>
                    <a:gd name="T4" fmla="*/ 36 w 128"/>
                    <a:gd name="T5" fmla="*/ 41 h 128"/>
                    <a:gd name="T6" fmla="*/ 32 w 128"/>
                    <a:gd name="T7" fmla="*/ 43 h 128"/>
                    <a:gd name="T8" fmla="*/ 12 w 128"/>
                    <a:gd name="T9" fmla="*/ 40 h 128"/>
                    <a:gd name="T10" fmla="*/ 0 w 128"/>
                    <a:gd name="T11" fmla="*/ 116 h 128"/>
                    <a:gd name="T12" fmla="*/ 24 w 128"/>
                    <a:gd name="T13" fmla="*/ 128 h 128"/>
                    <a:gd name="T14" fmla="*/ 35 w 128"/>
                    <a:gd name="T15" fmla="*/ 121 h 128"/>
                    <a:gd name="T16" fmla="*/ 36 w 128"/>
                    <a:gd name="T17" fmla="*/ 121 h 128"/>
                    <a:gd name="T18" fmla="*/ 76 w 128"/>
                    <a:gd name="T19" fmla="*/ 128 h 128"/>
                    <a:gd name="T20" fmla="*/ 112 w 128"/>
                    <a:gd name="T21" fmla="*/ 120 h 128"/>
                    <a:gd name="T22" fmla="*/ 114 w 128"/>
                    <a:gd name="T23" fmla="*/ 109 h 128"/>
                    <a:gd name="T24" fmla="*/ 121 w 128"/>
                    <a:gd name="T25" fmla="*/ 88 h 128"/>
                    <a:gd name="T26" fmla="*/ 124 w 128"/>
                    <a:gd name="T27" fmla="*/ 67 h 128"/>
                    <a:gd name="T28" fmla="*/ 128 w 128"/>
                    <a:gd name="T29" fmla="*/ 58 h 128"/>
                    <a:gd name="T30" fmla="*/ 117 w 128"/>
                    <a:gd name="T31" fmla="*/ 42 h 128"/>
                    <a:gd name="T32" fmla="*/ 24 w 128"/>
                    <a:gd name="T33" fmla="*/ 120 h 128"/>
                    <a:gd name="T34" fmla="*/ 8 w 128"/>
                    <a:gd name="T35" fmla="*/ 116 h 128"/>
                    <a:gd name="T36" fmla="*/ 12 w 128"/>
                    <a:gd name="T37" fmla="*/ 48 h 128"/>
                    <a:gd name="T38" fmla="*/ 28 w 128"/>
                    <a:gd name="T39" fmla="*/ 52 h 128"/>
                    <a:gd name="T40" fmla="*/ 120 w 128"/>
                    <a:gd name="T41" fmla="*/ 58 h 128"/>
                    <a:gd name="T42" fmla="*/ 104 w 128"/>
                    <a:gd name="T43" fmla="*/ 64 h 128"/>
                    <a:gd name="T44" fmla="*/ 104 w 128"/>
                    <a:gd name="T45" fmla="*/ 68 h 128"/>
                    <a:gd name="T46" fmla="*/ 118 w 128"/>
                    <a:gd name="T47" fmla="*/ 75 h 128"/>
                    <a:gd name="T48" fmla="*/ 100 w 128"/>
                    <a:gd name="T49" fmla="*/ 84 h 128"/>
                    <a:gd name="T50" fmla="*/ 100 w 128"/>
                    <a:gd name="T51" fmla="*/ 88 h 128"/>
                    <a:gd name="T52" fmla="*/ 113 w 128"/>
                    <a:gd name="T53" fmla="*/ 96 h 128"/>
                    <a:gd name="T54" fmla="*/ 96 w 128"/>
                    <a:gd name="T55" fmla="*/ 104 h 128"/>
                    <a:gd name="T56" fmla="*/ 96 w 128"/>
                    <a:gd name="T57" fmla="*/ 108 h 128"/>
                    <a:gd name="T58" fmla="*/ 106 w 128"/>
                    <a:gd name="T59" fmla="*/ 114 h 128"/>
                    <a:gd name="T60" fmla="*/ 98 w 128"/>
                    <a:gd name="T61" fmla="*/ 120 h 128"/>
                    <a:gd name="T62" fmla="*/ 54 w 128"/>
                    <a:gd name="T63" fmla="*/ 117 h 128"/>
                    <a:gd name="T64" fmla="*/ 32 w 128"/>
                    <a:gd name="T65" fmla="*/ 110 h 128"/>
                    <a:gd name="T66" fmla="*/ 35 w 128"/>
                    <a:gd name="T67" fmla="*/ 50 h 128"/>
                    <a:gd name="T68" fmla="*/ 60 w 128"/>
                    <a:gd name="T69" fmla="*/ 12 h 128"/>
                    <a:gd name="T70" fmla="*/ 76 w 128"/>
                    <a:gd name="T71" fmla="*/ 27 h 128"/>
                    <a:gd name="T72" fmla="*/ 115 w 128"/>
                    <a:gd name="T73" fmla="*/ 50 h 128"/>
                    <a:gd name="T74" fmla="*/ 120 w 128"/>
                    <a:gd name="T75" fmla="*/ 58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28" h="128">
                      <a:moveTo>
                        <a:pt x="117" y="42"/>
                      </a:moveTo>
                      <a:cubicBezTo>
                        <a:pt x="112" y="41"/>
                        <a:pt x="100" y="41"/>
                        <a:pt x="83" y="40"/>
                      </a:cubicBezTo>
                      <a:cubicBezTo>
                        <a:pt x="84" y="36"/>
                        <a:pt x="84" y="33"/>
                        <a:pt x="84" y="27"/>
                      </a:cubicBezTo>
                      <a:cubicBezTo>
                        <a:pt x="84" y="13"/>
                        <a:pt x="73" y="0"/>
                        <a:pt x="64" y="0"/>
                      </a:cubicBezTo>
                      <a:cubicBezTo>
                        <a:pt x="57" y="0"/>
                        <a:pt x="52" y="5"/>
                        <a:pt x="52" y="12"/>
                      </a:cubicBezTo>
                      <a:cubicBezTo>
                        <a:pt x="52" y="20"/>
                        <a:pt x="49" y="34"/>
                        <a:pt x="36" y="41"/>
                      </a:cubicBezTo>
                      <a:cubicBezTo>
                        <a:pt x="35" y="41"/>
                        <a:pt x="32" y="43"/>
                        <a:pt x="32" y="43"/>
                      </a:cubicBezTo>
                      <a:cubicBezTo>
                        <a:pt x="32" y="43"/>
                        <a:pt x="32" y="43"/>
                        <a:pt x="32" y="43"/>
                      </a:cubicBezTo>
                      <a:cubicBezTo>
                        <a:pt x="30" y="41"/>
                        <a:pt x="27" y="40"/>
                        <a:pt x="24" y="40"/>
                      </a:cubicBezTo>
                      <a:cubicBezTo>
                        <a:pt x="12" y="40"/>
                        <a:pt x="12" y="40"/>
                        <a:pt x="12" y="40"/>
                      </a:cubicBezTo>
                      <a:cubicBezTo>
                        <a:pt x="5" y="40"/>
                        <a:pt x="0" y="45"/>
                        <a:pt x="0" y="52"/>
                      </a:cubicBezTo>
                      <a:cubicBezTo>
                        <a:pt x="0" y="116"/>
                        <a:pt x="0" y="116"/>
                        <a:pt x="0" y="116"/>
                      </a:cubicBezTo>
                      <a:cubicBezTo>
                        <a:pt x="0" y="123"/>
                        <a:pt x="5" y="128"/>
                        <a:pt x="12" y="128"/>
                      </a:cubicBezTo>
                      <a:cubicBezTo>
                        <a:pt x="24" y="128"/>
                        <a:pt x="24" y="128"/>
                        <a:pt x="24" y="128"/>
                      </a:cubicBezTo>
                      <a:cubicBezTo>
                        <a:pt x="29" y="128"/>
                        <a:pt x="33" y="125"/>
                        <a:pt x="35" y="121"/>
                      </a:cubicBezTo>
                      <a:cubicBezTo>
                        <a:pt x="35" y="121"/>
                        <a:pt x="35" y="121"/>
                        <a:pt x="35" y="121"/>
                      </a:cubicBezTo>
                      <a:cubicBezTo>
                        <a:pt x="35" y="121"/>
                        <a:pt x="35" y="121"/>
                        <a:pt x="36" y="121"/>
                      </a:cubicBezTo>
                      <a:cubicBezTo>
                        <a:pt x="36" y="121"/>
                        <a:pt x="36" y="121"/>
                        <a:pt x="36" y="121"/>
                      </a:cubicBezTo>
                      <a:cubicBezTo>
                        <a:pt x="38" y="122"/>
                        <a:pt x="43" y="123"/>
                        <a:pt x="52" y="125"/>
                      </a:cubicBezTo>
                      <a:cubicBezTo>
                        <a:pt x="54" y="126"/>
                        <a:pt x="65" y="128"/>
                        <a:pt x="76" y="128"/>
                      </a:cubicBezTo>
                      <a:cubicBezTo>
                        <a:pt x="98" y="128"/>
                        <a:pt x="98" y="128"/>
                        <a:pt x="98" y="128"/>
                      </a:cubicBezTo>
                      <a:cubicBezTo>
                        <a:pt x="105" y="128"/>
                        <a:pt x="109" y="125"/>
                        <a:pt x="112" y="120"/>
                      </a:cubicBezTo>
                      <a:cubicBezTo>
                        <a:pt x="112" y="120"/>
                        <a:pt x="113" y="118"/>
                        <a:pt x="114" y="116"/>
                      </a:cubicBezTo>
                      <a:cubicBezTo>
                        <a:pt x="115" y="114"/>
                        <a:pt x="115" y="112"/>
                        <a:pt x="114" y="109"/>
                      </a:cubicBezTo>
                      <a:cubicBezTo>
                        <a:pt x="118" y="106"/>
                        <a:pt x="120" y="102"/>
                        <a:pt x="121" y="99"/>
                      </a:cubicBezTo>
                      <a:cubicBezTo>
                        <a:pt x="122" y="94"/>
                        <a:pt x="122" y="90"/>
                        <a:pt x="121" y="88"/>
                      </a:cubicBezTo>
                      <a:cubicBezTo>
                        <a:pt x="123" y="85"/>
                        <a:pt x="125" y="82"/>
                        <a:pt x="126" y="77"/>
                      </a:cubicBezTo>
                      <a:cubicBezTo>
                        <a:pt x="127" y="73"/>
                        <a:pt x="126" y="70"/>
                        <a:pt x="124" y="67"/>
                      </a:cubicBezTo>
                      <a:cubicBezTo>
                        <a:pt x="127" y="65"/>
                        <a:pt x="128" y="61"/>
                        <a:pt x="128" y="58"/>
                      </a:cubicBezTo>
                      <a:cubicBezTo>
                        <a:pt x="128" y="58"/>
                        <a:pt x="128" y="58"/>
                        <a:pt x="128" y="58"/>
                      </a:cubicBezTo>
                      <a:cubicBezTo>
                        <a:pt x="128" y="57"/>
                        <a:pt x="128" y="57"/>
                        <a:pt x="128" y="56"/>
                      </a:cubicBezTo>
                      <a:cubicBezTo>
                        <a:pt x="128" y="51"/>
                        <a:pt x="125" y="44"/>
                        <a:pt x="117" y="42"/>
                      </a:cubicBezTo>
                      <a:close/>
                      <a:moveTo>
                        <a:pt x="28" y="116"/>
                      </a:moveTo>
                      <a:cubicBezTo>
                        <a:pt x="28" y="118"/>
                        <a:pt x="26" y="120"/>
                        <a:pt x="24" y="120"/>
                      </a:cubicBezTo>
                      <a:cubicBezTo>
                        <a:pt x="12" y="120"/>
                        <a:pt x="12" y="120"/>
                        <a:pt x="12" y="120"/>
                      </a:cubicBezTo>
                      <a:cubicBezTo>
                        <a:pt x="10" y="120"/>
                        <a:pt x="8" y="118"/>
                        <a:pt x="8" y="116"/>
                      </a:cubicBezTo>
                      <a:cubicBezTo>
                        <a:pt x="8" y="52"/>
                        <a:pt x="8" y="52"/>
                        <a:pt x="8" y="52"/>
                      </a:cubicBezTo>
                      <a:cubicBezTo>
                        <a:pt x="8" y="50"/>
                        <a:pt x="10" y="48"/>
                        <a:pt x="12" y="48"/>
                      </a:cubicBezTo>
                      <a:cubicBezTo>
                        <a:pt x="24" y="48"/>
                        <a:pt x="24" y="48"/>
                        <a:pt x="24" y="48"/>
                      </a:cubicBezTo>
                      <a:cubicBezTo>
                        <a:pt x="26" y="48"/>
                        <a:pt x="28" y="50"/>
                        <a:pt x="28" y="52"/>
                      </a:cubicBezTo>
                      <a:lnTo>
                        <a:pt x="28" y="116"/>
                      </a:lnTo>
                      <a:close/>
                      <a:moveTo>
                        <a:pt x="120" y="58"/>
                      </a:moveTo>
                      <a:cubicBezTo>
                        <a:pt x="120" y="60"/>
                        <a:pt x="119" y="64"/>
                        <a:pt x="112" y="64"/>
                      </a:cubicBezTo>
                      <a:cubicBezTo>
                        <a:pt x="106" y="64"/>
                        <a:pt x="104" y="64"/>
                        <a:pt x="104" y="64"/>
                      </a:cubicBezTo>
                      <a:cubicBezTo>
                        <a:pt x="103" y="64"/>
                        <a:pt x="102" y="65"/>
                        <a:pt x="102" y="66"/>
                      </a:cubicBezTo>
                      <a:cubicBezTo>
                        <a:pt x="102" y="67"/>
                        <a:pt x="103" y="68"/>
                        <a:pt x="104" y="68"/>
                      </a:cubicBezTo>
                      <a:cubicBezTo>
                        <a:pt x="104" y="68"/>
                        <a:pt x="106" y="68"/>
                        <a:pt x="112" y="68"/>
                      </a:cubicBezTo>
                      <a:cubicBezTo>
                        <a:pt x="118" y="68"/>
                        <a:pt x="119" y="73"/>
                        <a:pt x="118" y="75"/>
                      </a:cubicBezTo>
                      <a:cubicBezTo>
                        <a:pt x="118" y="78"/>
                        <a:pt x="116" y="84"/>
                        <a:pt x="110" y="84"/>
                      </a:cubicBezTo>
                      <a:cubicBezTo>
                        <a:pt x="103" y="84"/>
                        <a:pt x="100" y="84"/>
                        <a:pt x="100" y="84"/>
                      </a:cubicBezTo>
                      <a:cubicBezTo>
                        <a:pt x="99" y="84"/>
                        <a:pt x="98" y="85"/>
                        <a:pt x="98" y="86"/>
                      </a:cubicBezTo>
                      <a:cubicBezTo>
                        <a:pt x="98" y="87"/>
                        <a:pt x="99" y="88"/>
                        <a:pt x="100" y="88"/>
                      </a:cubicBezTo>
                      <a:cubicBezTo>
                        <a:pt x="100" y="88"/>
                        <a:pt x="105" y="88"/>
                        <a:pt x="108" y="88"/>
                      </a:cubicBezTo>
                      <a:cubicBezTo>
                        <a:pt x="115" y="88"/>
                        <a:pt x="114" y="93"/>
                        <a:pt x="113" y="96"/>
                      </a:cubicBezTo>
                      <a:cubicBezTo>
                        <a:pt x="112" y="100"/>
                        <a:pt x="111" y="104"/>
                        <a:pt x="103" y="104"/>
                      </a:cubicBezTo>
                      <a:cubicBezTo>
                        <a:pt x="100" y="104"/>
                        <a:pt x="96" y="104"/>
                        <a:pt x="96" y="104"/>
                      </a:cubicBezTo>
                      <a:cubicBezTo>
                        <a:pt x="95" y="104"/>
                        <a:pt x="94" y="105"/>
                        <a:pt x="94" y="106"/>
                      </a:cubicBezTo>
                      <a:cubicBezTo>
                        <a:pt x="94" y="107"/>
                        <a:pt x="95" y="108"/>
                        <a:pt x="96" y="108"/>
                      </a:cubicBezTo>
                      <a:cubicBezTo>
                        <a:pt x="96" y="108"/>
                        <a:pt x="99" y="108"/>
                        <a:pt x="102" y="108"/>
                      </a:cubicBezTo>
                      <a:cubicBezTo>
                        <a:pt x="107" y="108"/>
                        <a:pt x="107" y="112"/>
                        <a:pt x="106" y="114"/>
                      </a:cubicBezTo>
                      <a:cubicBezTo>
                        <a:pt x="106" y="115"/>
                        <a:pt x="105" y="116"/>
                        <a:pt x="105" y="117"/>
                      </a:cubicBezTo>
                      <a:cubicBezTo>
                        <a:pt x="104" y="119"/>
                        <a:pt x="102" y="120"/>
                        <a:pt x="98" y="120"/>
                      </a:cubicBezTo>
                      <a:cubicBezTo>
                        <a:pt x="76" y="120"/>
                        <a:pt x="76" y="120"/>
                        <a:pt x="76" y="120"/>
                      </a:cubicBezTo>
                      <a:cubicBezTo>
                        <a:pt x="65" y="120"/>
                        <a:pt x="54" y="118"/>
                        <a:pt x="54" y="117"/>
                      </a:cubicBezTo>
                      <a:cubicBezTo>
                        <a:pt x="37" y="114"/>
                        <a:pt x="36" y="113"/>
                        <a:pt x="35" y="113"/>
                      </a:cubicBezTo>
                      <a:cubicBezTo>
                        <a:pt x="35" y="113"/>
                        <a:pt x="32" y="112"/>
                        <a:pt x="32" y="110"/>
                      </a:cubicBezTo>
                      <a:cubicBezTo>
                        <a:pt x="32" y="54"/>
                        <a:pt x="32" y="54"/>
                        <a:pt x="32" y="54"/>
                      </a:cubicBezTo>
                      <a:cubicBezTo>
                        <a:pt x="32" y="52"/>
                        <a:pt x="33" y="51"/>
                        <a:pt x="35" y="50"/>
                      </a:cubicBezTo>
                      <a:cubicBezTo>
                        <a:pt x="35" y="50"/>
                        <a:pt x="36" y="50"/>
                        <a:pt x="36" y="50"/>
                      </a:cubicBezTo>
                      <a:cubicBezTo>
                        <a:pt x="54" y="42"/>
                        <a:pt x="60" y="26"/>
                        <a:pt x="60" y="12"/>
                      </a:cubicBezTo>
                      <a:cubicBezTo>
                        <a:pt x="60" y="10"/>
                        <a:pt x="62" y="8"/>
                        <a:pt x="64" y="8"/>
                      </a:cubicBezTo>
                      <a:cubicBezTo>
                        <a:pt x="68" y="8"/>
                        <a:pt x="76" y="16"/>
                        <a:pt x="76" y="27"/>
                      </a:cubicBezTo>
                      <a:cubicBezTo>
                        <a:pt x="76" y="36"/>
                        <a:pt x="75" y="38"/>
                        <a:pt x="72" y="48"/>
                      </a:cubicBezTo>
                      <a:cubicBezTo>
                        <a:pt x="112" y="48"/>
                        <a:pt x="112" y="49"/>
                        <a:pt x="115" y="50"/>
                      </a:cubicBezTo>
                      <a:cubicBezTo>
                        <a:pt x="120" y="51"/>
                        <a:pt x="120" y="54"/>
                        <a:pt x="120" y="56"/>
                      </a:cubicBezTo>
                      <a:cubicBezTo>
                        <a:pt x="120" y="57"/>
                        <a:pt x="120" y="57"/>
                        <a:pt x="120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" name="Freeform 91"/>
                <p:cNvSpPr>
                  <a:spLocks noEditPoints="1"/>
                </p:cNvSpPr>
                <p:nvPr/>
              </p:nvSpPr>
              <p:spPr bwMode="auto">
                <a:xfrm>
                  <a:off x="1093788" y="2463801"/>
                  <a:ext cx="44450" cy="44450"/>
                </a:xfrm>
                <a:custGeom>
                  <a:avLst/>
                  <a:gdLst>
                    <a:gd name="T0" fmla="*/ 6 w 12"/>
                    <a:gd name="T1" fmla="*/ 0 h 12"/>
                    <a:gd name="T2" fmla="*/ 0 w 12"/>
                    <a:gd name="T3" fmla="*/ 6 h 12"/>
                    <a:gd name="T4" fmla="*/ 6 w 12"/>
                    <a:gd name="T5" fmla="*/ 12 h 12"/>
                    <a:gd name="T6" fmla="*/ 12 w 12"/>
                    <a:gd name="T7" fmla="*/ 6 h 12"/>
                    <a:gd name="T8" fmla="*/ 6 w 12"/>
                    <a:gd name="T9" fmla="*/ 0 h 12"/>
                    <a:gd name="T10" fmla="*/ 6 w 12"/>
                    <a:gd name="T11" fmla="*/ 8 h 12"/>
                    <a:gd name="T12" fmla="*/ 4 w 12"/>
                    <a:gd name="T13" fmla="*/ 6 h 12"/>
                    <a:gd name="T14" fmla="*/ 6 w 12"/>
                    <a:gd name="T15" fmla="*/ 4 h 12"/>
                    <a:gd name="T16" fmla="*/ 8 w 12"/>
                    <a:gd name="T17" fmla="*/ 6 h 12"/>
                    <a:gd name="T18" fmla="*/ 6 w 12"/>
                    <a:gd name="T19" fmla="*/ 8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" h="12">
                      <a:moveTo>
                        <a:pt x="6" y="0"/>
                      </a:move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9"/>
                        <a:pt x="3" y="12"/>
                        <a:pt x="6" y="12"/>
                      </a:cubicBezTo>
                      <a:cubicBezTo>
                        <a:pt x="9" y="12"/>
                        <a:pt x="12" y="9"/>
                        <a:pt x="12" y="6"/>
                      </a:cubicBezTo>
                      <a:cubicBezTo>
                        <a:pt x="12" y="3"/>
                        <a:pt x="9" y="0"/>
                        <a:pt x="6" y="0"/>
                      </a:cubicBezTo>
                      <a:close/>
                      <a:moveTo>
                        <a:pt x="6" y="8"/>
                      </a:moveTo>
                      <a:cubicBezTo>
                        <a:pt x="5" y="8"/>
                        <a:pt x="4" y="7"/>
                        <a:pt x="4" y="6"/>
                      </a:cubicBezTo>
                      <a:cubicBezTo>
                        <a:pt x="4" y="5"/>
                        <a:pt x="5" y="4"/>
                        <a:pt x="6" y="4"/>
                      </a:cubicBezTo>
                      <a:cubicBezTo>
                        <a:pt x="7" y="4"/>
                        <a:pt x="8" y="5"/>
                        <a:pt x="8" y="6"/>
                      </a:cubicBezTo>
                      <a:cubicBezTo>
                        <a:pt x="8" y="7"/>
                        <a:pt x="7" y="8"/>
                        <a:pt x="6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85954" tIns="42977" rIns="85954" bIns="42977"/>
                <a:lstStyle/>
                <a:p>
                  <a:pPr defTabSz="859495">
                    <a:lnSpc>
                      <a:spcPct val="150000"/>
                    </a:lnSpc>
                    <a:defRPr/>
                  </a:pPr>
                  <a:endParaRPr lang="id-ID" sz="12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104" name="组合 103"/>
          <p:cNvGrpSpPr>
            <a:grpSpLocks/>
          </p:cNvGrpSpPr>
          <p:nvPr/>
        </p:nvGrpSpPr>
        <p:grpSpPr bwMode="auto">
          <a:xfrm>
            <a:off x="8752005" y="2279714"/>
            <a:ext cx="3293945" cy="799287"/>
            <a:chOff x="6597339" y="1985092"/>
            <a:chExt cx="2629456" cy="637192"/>
          </a:xfrm>
        </p:grpSpPr>
        <p:grpSp>
          <p:nvGrpSpPr>
            <p:cNvPr id="105" name="Group 84"/>
            <p:cNvGrpSpPr>
              <a:grpSpLocks noChangeAspect="1"/>
            </p:cNvGrpSpPr>
            <p:nvPr/>
          </p:nvGrpSpPr>
          <p:grpSpPr>
            <a:xfrm>
              <a:off x="6597339" y="1985092"/>
              <a:ext cx="432000" cy="432000"/>
              <a:chOff x="7275513" y="5302250"/>
              <a:chExt cx="1012825" cy="1012825"/>
            </a:xfrm>
            <a:solidFill>
              <a:schemeClr val="accent1"/>
            </a:solidFill>
          </p:grpSpPr>
          <p:sp>
            <p:nvSpPr>
              <p:cNvPr id="107" name="Freeform 34"/>
              <p:cNvSpPr>
                <a:spLocks/>
              </p:cNvSpPr>
              <p:nvPr/>
            </p:nvSpPr>
            <p:spPr bwMode="auto">
              <a:xfrm>
                <a:off x="7467601" y="5521325"/>
                <a:ext cx="608013" cy="606425"/>
              </a:xfrm>
              <a:custGeom>
                <a:avLst/>
                <a:gdLst>
                  <a:gd name="T0" fmla="*/ 189 w 211"/>
                  <a:gd name="T1" fmla="*/ 85 h 211"/>
                  <a:gd name="T2" fmla="*/ 187 w 211"/>
                  <a:gd name="T3" fmla="*/ 64 h 211"/>
                  <a:gd name="T4" fmla="*/ 192 w 211"/>
                  <a:gd name="T5" fmla="*/ 41 h 211"/>
                  <a:gd name="T6" fmla="*/ 179 w 211"/>
                  <a:gd name="T7" fmla="*/ 31 h 211"/>
                  <a:gd name="T8" fmla="*/ 170 w 211"/>
                  <a:gd name="T9" fmla="*/ 36 h 211"/>
                  <a:gd name="T10" fmla="*/ 164 w 211"/>
                  <a:gd name="T11" fmla="*/ 34 h 211"/>
                  <a:gd name="T12" fmla="*/ 155 w 211"/>
                  <a:gd name="T13" fmla="*/ 26 h 211"/>
                  <a:gd name="T14" fmla="*/ 148 w 211"/>
                  <a:gd name="T15" fmla="*/ 20 h 211"/>
                  <a:gd name="T16" fmla="*/ 149 w 211"/>
                  <a:gd name="T17" fmla="*/ 11 h 211"/>
                  <a:gd name="T18" fmla="*/ 125 w 211"/>
                  <a:gd name="T19" fmla="*/ 5 h 211"/>
                  <a:gd name="T20" fmla="*/ 106 w 211"/>
                  <a:gd name="T21" fmla="*/ 1 h 211"/>
                  <a:gd name="T22" fmla="*/ 89 w 211"/>
                  <a:gd name="T23" fmla="*/ 2 h 211"/>
                  <a:gd name="T24" fmla="*/ 88 w 211"/>
                  <a:gd name="T25" fmla="*/ 7 h 211"/>
                  <a:gd name="T26" fmla="*/ 99 w 211"/>
                  <a:gd name="T27" fmla="*/ 3 h 211"/>
                  <a:gd name="T28" fmla="*/ 101 w 211"/>
                  <a:gd name="T29" fmla="*/ 13 h 211"/>
                  <a:gd name="T30" fmla="*/ 83 w 211"/>
                  <a:gd name="T31" fmla="*/ 23 h 211"/>
                  <a:gd name="T32" fmla="*/ 87 w 211"/>
                  <a:gd name="T33" fmla="*/ 31 h 211"/>
                  <a:gd name="T34" fmla="*/ 96 w 211"/>
                  <a:gd name="T35" fmla="*/ 25 h 211"/>
                  <a:gd name="T36" fmla="*/ 108 w 211"/>
                  <a:gd name="T37" fmla="*/ 30 h 211"/>
                  <a:gd name="T38" fmla="*/ 118 w 211"/>
                  <a:gd name="T39" fmla="*/ 29 h 211"/>
                  <a:gd name="T40" fmla="*/ 130 w 211"/>
                  <a:gd name="T41" fmla="*/ 32 h 211"/>
                  <a:gd name="T42" fmla="*/ 128 w 211"/>
                  <a:gd name="T43" fmla="*/ 37 h 211"/>
                  <a:gd name="T44" fmla="*/ 116 w 211"/>
                  <a:gd name="T45" fmla="*/ 43 h 211"/>
                  <a:gd name="T46" fmla="*/ 117 w 211"/>
                  <a:gd name="T47" fmla="*/ 50 h 211"/>
                  <a:gd name="T48" fmla="*/ 113 w 211"/>
                  <a:gd name="T49" fmla="*/ 58 h 211"/>
                  <a:gd name="T50" fmla="*/ 110 w 211"/>
                  <a:gd name="T51" fmla="*/ 91 h 211"/>
                  <a:gd name="T52" fmla="*/ 104 w 211"/>
                  <a:gd name="T53" fmla="*/ 97 h 211"/>
                  <a:gd name="T54" fmla="*/ 88 w 211"/>
                  <a:gd name="T55" fmla="*/ 77 h 211"/>
                  <a:gd name="T56" fmla="*/ 57 w 211"/>
                  <a:gd name="T57" fmla="*/ 83 h 211"/>
                  <a:gd name="T58" fmla="*/ 73 w 211"/>
                  <a:gd name="T59" fmla="*/ 89 h 211"/>
                  <a:gd name="T60" fmla="*/ 75 w 211"/>
                  <a:gd name="T61" fmla="*/ 94 h 211"/>
                  <a:gd name="T62" fmla="*/ 63 w 211"/>
                  <a:gd name="T63" fmla="*/ 97 h 211"/>
                  <a:gd name="T64" fmla="*/ 62 w 211"/>
                  <a:gd name="T65" fmla="*/ 105 h 211"/>
                  <a:gd name="T66" fmla="*/ 70 w 211"/>
                  <a:gd name="T67" fmla="*/ 110 h 211"/>
                  <a:gd name="T68" fmla="*/ 84 w 211"/>
                  <a:gd name="T69" fmla="*/ 107 h 211"/>
                  <a:gd name="T70" fmla="*/ 99 w 211"/>
                  <a:gd name="T71" fmla="*/ 114 h 211"/>
                  <a:gd name="T72" fmla="*/ 116 w 211"/>
                  <a:gd name="T73" fmla="*/ 109 h 211"/>
                  <a:gd name="T74" fmla="*/ 118 w 211"/>
                  <a:gd name="T75" fmla="*/ 131 h 211"/>
                  <a:gd name="T76" fmla="*/ 109 w 211"/>
                  <a:gd name="T77" fmla="*/ 159 h 211"/>
                  <a:gd name="T78" fmla="*/ 90 w 211"/>
                  <a:gd name="T79" fmla="*/ 189 h 211"/>
                  <a:gd name="T80" fmla="*/ 82 w 211"/>
                  <a:gd name="T81" fmla="*/ 197 h 211"/>
                  <a:gd name="T82" fmla="*/ 79 w 211"/>
                  <a:gd name="T83" fmla="*/ 181 h 211"/>
                  <a:gd name="T84" fmla="*/ 78 w 211"/>
                  <a:gd name="T85" fmla="*/ 159 h 211"/>
                  <a:gd name="T86" fmla="*/ 63 w 211"/>
                  <a:gd name="T87" fmla="*/ 132 h 211"/>
                  <a:gd name="T88" fmla="*/ 72 w 211"/>
                  <a:gd name="T89" fmla="*/ 125 h 211"/>
                  <a:gd name="T90" fmla="*/ 60 w 211"/>
                  <a:gd name="T91" fmla="*/ 115 h 211"/>
                  <a:gd name="T92" fmla="*/ 55 w 211"/>
                  <a:gd name="T93" fmla="*/ 102 h 211"/>
                  <a:gd name="T94" fmla="*/ 50 w 211"/>
                  <a:gd name="T95" fmla="*/ 89 h 211"/>
                  <a:gd name="T96" fmla="*/ 38 w 211"/>
                  <a:gd name="T97" fmla="*/ 78 h 211"/>
                  <a:gd name="T98" fmla="*/ 37 w 211"/>
                  <a:gd name="T99" fmla="*/ 91 h 211"/>
                  <a:gd name="T100" fmla="*/ 30 w 211"/>
                  <a:gd name="T101" fmla="*/ 91 h 211"/>
                  <a:gd name="T102" fmla="*/ 32 w 211"/>
                  <a:gd name="T103" fmla="*/ 52 h 211"/>
                  <a:gd name="T104" fmla="*/ 20 w 211"/>
                  <a:gd name="T105" fmla="*/ 148 h 211"/>
                  <a:gd name="T106" fmla="*/ 167 w 211"/>
                  <a:gd name="T107" fmla="*/ 185 h 211"/>
                  <a:gd name="T108" fmla="*/ 160 w 211"/>
                  <a:gd name="T109" fmla="*/ 127 h 211"/>
                  <a:gd name="T110" fmla="*/ 184 w 211"/>
                  <a:gd name="T111" fmla="*/ 133 h 211"/>
                  <a:gd name="T112" fmla="*/ 201 w 211"/>
                  <a:gd name="T113" fmla="*/ 146 h 211"/>
                  <a:gd name="T114" fmla="*/ 206 w 211"/>
                  <a:gd name="T115" fmla="*/ 109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11" h="211">
                    <a:moveTo>
                      <a:pt x="196" y="93"/>
                    </a:moveTo>
                    <a:cubicBezTo>
                      <a:pt x="195" y="88"/>
                      <a:pt x="194" y="87"/>
                      <a:pt x="189" y="85"/>
                    </a:cubicBezTo>
                    <a:cubicBezTo>
                      <a:pt x="183" y="84"/>
                      <a:pt x="181" y="81"/>
                      <a:pt x="183" y="76"/>
                    </a:cubicBezTo>
                    <a:cubicBezTo>
                      <a:pt x="184" y="72"/>
                      <a:pt x="186" y="68"/>
                      <a:pt x="187" y="64"/>
                    </a:cubicBezTo>
                    <a:cubicBezTo>
                      <a:pt x="189" y="61"/>
                      <a:pt x="190" y="57"/>
                      <a:pt x="189" y="52"/>
                    </a:cubicBezTo>
                    <a:cubicBezTo>
                      <a:pt x="188" y="48"/>
                      <a:pt x="189" y="44"/>
                      <a:pt x="192" y="41"/>
                    </a:cubicBezTo>
                    <a:cubicBezTo>
                      <a:pt x="189" y="37"/>
                      <a:pt x="186" y="34"/>
                      <a:pt x="182" y="30"/>
                    </a:cubicBezTo>
                    <a:cubicBezTo>
                      <a:pt x="181" y="28"/>
                      <a:pt x="180" y="29"/>
                      <a:pt x="179" y="31"/>
                    </a:cubicBezTo>
                    <a:cubicBezTo>
                      <a:pt x="179" y="32"/>
                      <a:pt x="179" y="33"/>
                      <a:pt x="179" y="33"/>
                    </a:cubicBezTo>
                    <a:cubicBezTo>
                      <a:pt x="178" y="38"/>
                      <a:pt x="174" y="39"/>
                      <a:pt x="170" y="36"/>
                    </a:cubicBezTo>
                    <a:cubicBezTo>
                      <a:pt x="170" y="36"/>
                      <a:pt x="169" y="35"/>
                      <a:pt x="168" y="35"/>
                    </a:cubicBezTo>
                    <a:cubicBezTo>
                      <a:pt x="167" y="34"/>
                      <a:pt x="165" y="34"/>
                      <a:pt x="164" y="34"/>
                    </a:cubicBezTo>
                    <a:cubicBezTo>
                      <a:pt x="160" y="35"/>
                      <a:pt x="159" y="34"/>
                      <a:pt x="159" y="30"/>
                    </a:cubicBezTo>
                    <a:cubicBezTo>
                      <a:pt x="160" y="27"/>
                      <a:pt x="159" y="25"/>
                      <a:pt x="155" y="26"/>
                    </a:cubicBezTo>
                    <a:cubicBezTo>
                      <a:pt x="154" y="26"/>
                      <a:pt x="153" y="26"/>
                      <a:pt x="152" y="26"/>
                    </a:cubicBezTo>
                    <a:cubicBezTo>
                      <a:pt x="149" y="26"/>
                      <a:pt x="147" y="23"/>
                      <a:pt x="148" y="20"/>
                    </a:cubicBezTo>
                    <a:cubicBezTo>
                      <a:pt x="148" y="18"/>
                      <a:pt x="149" y="17"/>
                      <a:pt x="149" y="15"/>
                    </a:cubicBezTo>
                    <a:cubicBezTo>
                      <a:pt x="150" y="14"/>
                      <a:pt x="150" y="12"/>
                      <a:pt x="149" y="11"/>
                    </a:cubicBezTo>
                    <a:cubicBezTo>
                      <a:pt x="147" y="9"/>
                      <a:pt x="144" y="7"/>
                      <a:pt x="141" y="5"/>
                    </a:cubicBezTo>
                    <a:cubicBezTo>
                      <a:pt x="136" y="1"/>
                      <a:pt x="130" y="4"/>
                      <a:pt x="125" y="5"/>
                    </a:cubicBezTo>
                    <a:cubicBezTo>
                      <a:pt x="124" y="9"/>
                      <a:pt x="124" y="10"/>
                      <a:pt x="119" y="9"/>
                    </a:cubicBezTo>
                    <a:cubicBezTo>
                      <a:pt x="114" y="7"/>
                      <a:pt x="110" y="5"/>
                      <a:pt x="106" y="1"/>
                    </a:cubicBezTo>
                    <a:cubicBezTo>
                      <a:pt x="106" y="0"/>
                      <a:pt x="105" y="0"/>
                      <a:pt x="104" y="0"/>
                    </a:cubicBezTo>
                    <a:cubicBezTo>
                      <a:pt x="99" y="1"/>
                      <a:pt x="94" y="1"/>
                      <a:pt x="89" y="2"/>
                    </a:cubicBezTo>
                    <a:cubicBezTo>
                      <a:pt x="88" y="2"/>
                      <a:pt x="87" y="3"/>
                      <a:pt x="87" y="4"/>
                    </a:cubicBezTo>
                    <a:cubicBezTo>
                      <a:pt x="87" y="5"/>
                      <a:pt x="87" y="6"/>
                      <a:pt x="88" y="7"/>
                    </a:cubicBezTo>
                    <a:cubicBezTo>
                      <a:pt x="90" y="7"/>
                      <a:pt x="92" y="7"/>
                      <a:pt x="93" y="6"/>
                    </a:cubicBezTo>
                    <a:cubicBezTo>
                      <a:pt x="95" y="5"/>
                      <a:pt x="97" y="4"/>
                      <a:pt x="99" y="3"/>
                    </a:cubicBezTo>
                    <a:cubicBezTo>
                      <a:pt x="102" y="2"/>
                      <a:pt x="103" y="2"/>
                      <a:pt x="104" y="5"/>
                    </a:cubicBezTo>
                    <a:cubicBezTo>
                      <a:pt x="105" y="8"/>
                      <a:pt x="104" y="11"/>
                      <a:pt x="101" y="13"/>
                    </a:cubicBezTo>
                    <a:cubicBezTo>
                      <a:pt x="98" y="15"/>
                      <a:pt x="94" y="17"/>
                      <a:pt x="90" y="19"/>
                    </a:cubicBezTo>
                    <a:cubicBezTo>
                      <a:pt x="88" y="20"/>
                      <a:pt x="85" y="22"/>
                      <a:pt x="83" y="23"/>
                    </a:cubicBezTo>
                    <a:cubicBezTo>
                      <a:pt x="81" y="25"/>
                      <a:pt x="79" y="27"/>
                      <a:pt x="81" y="30"/>
                    </a:cubicBezTo>
                    <a:cubicBezTo>
                      <a:pt x="82" y="32"/>
                      <a:pt x="85" y="31"/>
                      <a:pt x="87" y="31"/>
                    </a:cubicBezTo>
                    <a:cubicBezTo>
                      <a:pt x="89" y="30"/>
                      <a:pt x="91" y="29"/>
                      <a:pt x="93" y="28"/>
                    </a:cubicBezTo>
                    <a:cubicBezTo>
                      <a:pt x="94" y="27"/>
                      <a:pt x="95" y="26"/>
                      <a:pt x="96" y="25"/>
                    </a:cubicBezTo>
                    <a:cubicBezTo>
                      <a:pt x="98" y="24"/>
                      <a:pt x="99" y="24"/>
                      <a:pt x="100" y="27"/>
                    </a:cubicBezTo>
                    <a:cubicBezTo>
                      <a:pt x="102" y="31"/>
                      <a:pt x="105" y="32"/>
                      <a:pt x="108" y="30"/>
                    </a:cubicBezTo>
                    <a:cubicBezTo>
                      <a:pt x="110" y="29"/>
                      <a:pt x="111" y="27"/>
                      <a:pt x="113" y="26"/>
                    </a:cubicBezTo>
                    <a:cubicBezTo>
                      <a:pt x="116" y="25"/>
                      <a:pt x="118" y="26"/>
                      <a:pt x="118" y="29"/>
                    </a:cubicBezTo>
                    <a:cubicBezTo>
                      <a:pt x="119" y="33"/>
                      <a:pt x="120" y="34"/>
                      <a:pt x="124" y="33"/>
                    </a:cubicBezTo>
                    <a:cubicBezTo>
                      <a:pt x="126" y="33"/>
                      <a:pt x="128" y="33"/>
                      <a:pt x="130" y="32"/>
                    </a:cubicBezTo>
                    <a:cubicBezTo>
                      <a:pt x="130" y="33"/>
                      <a:pt x="131" y="33"/>
                      <a:pt x="131" y="33"/>
                    </a:cubicBezTo>
                    <a:cubicBezTo>
                      <a:pt x="130" y="34"/>
                      <a:pt x="130" y="36"/>
                      <a:pt x="128" y="37"/>
                    </a:cubicBezTo>
                    <a:cubicBezTo>
                      <a:pt x="127" y="39"/>
                      <a:pt x="124" y="40"/>
                      <a:pt x="122" y="41"/>
                    </a:cubicBezTo>
                    <a:cubicBezTo>
                      <a:pt x="119" y="42"/>
                      <a:pt x="116" y="43"/>
                      <a:pt x="116" y="43"/>
                    </a:cubicBezTo>
                    <a:cubicBezTo>
                      <a:pt x="116" y="43"/>
                      <a:pt x="120" y="45"/>
                      <a:pt x="118" y="46"/>
                    </a:cubicBezTo>
                    <a:cubicBezTo>
                      <a:pt x="114" y="47"/>
                      <a:pt x="108" y="53"/>
                      <a:pt x="117" y="50"/>
                    </a:cubicBezTo>
                    <a:cubicBezTo>
                      <a:pt x="118" y="50"/>
                      <a:pt x="120" y="50"/>
                      <a:pt x="122" y="49"/>
                    </a:cubicBezTo>
                    <a:cubicBezTo>
                      <a:pt x="120" y="54"/>
                      <a:pt x="116" y="56"/>
                      <a:pt x="113" y="58"/>
                    </a:cubicBezTo>
                    <a:cubicBezTo>
                      <a:pt x="102" y="64"/>
                      <a:pt x="101" y="79"/>
                      <a:pt x="107" y="86"/>
                    </a:cubicBezTo>
                    <a:cubicBezTo>
                      <a:pt x="108" y="88"/>
                      <a:pt x="109" y="89"/>
                      <a:pt x="110" y="91"/>
                    </a:cubicBezTo>
                    <a:cubicBezTo>
                      <a:pt x="111" y="93"/>
                      <a:pt x="111" y="96"/>
                      <a:pt x="109" y="97"/>
                    </a:cubicBezTo>
                    <a:cubicBezTo>
                      <a:pt x="108" y="98"/>
                      <a:pt x="105" y="97"/>
                      <a:pt x="104" y="97"/>
                    </a:cubicBezTo>
                    <a:cubicBezTo>
                      <a:pt x="101" y="94"/>
                      <a:pt x="98" y="92"/>
                      <a:pt x="96" y="89"/>
                    </a:cubicBezTo>
                    <a:cubicBezTo>
                      <a:pt x="93" y="85"/>
                      <a:pt x="91" y="81"/>
                      <a:pt x="88" y="77"/>
                    </a:cubicBezTo>
                    <a:cubicBezTo>
                      <a:pt x="78" y="66"/>
                      <a:pt x="66" y="68"/>
                      <a:pt x="57" y="77"/>
                    </a:cubicBezTo>
                    <a:cubicBezTo>
                      <a:pt x="54" y="79"/>
                      <a:pt x="55" y="81"/>
                      <a:pt x="57" y="83"/>
                    </a:cubicBezTo>
                    <a:cubicBezTo>
                      <a:pt x="58" y="83"/>
                      <a:pt x="59" y="84"/>
                      <a:pt x="60" y="84"/>
                    </a:cubicBezTo>
                    <a:cubicBezTo>
                      <a:pt x="65" y="86"/>
                      <a:pt x="69" y="88"/>
                      <a:pt x="73" y="89"/>
                    </a:cubicBezTo>
                    <a:cubicBezTo>
                      <a:pt x="74" y="90"/>
                      <a:pt x="75" y="90"/>
                      <a:pt x="76" y="91"/>
                    </a:cubicBezTo>
                    <a:cubicBezTo>
                      <a:pt x="77" y="92"/>
                      <a:pt x="77" y="93"/>
                      <a:pt x="75" y="94"/>
                    </a:cubicBezTo>
                    <a:cubicBezTo>
                      <a:pt x="74" y="95"/>
                      <a:pt x="72" y="95"/>
                      <a:pt x="71" y="95"/>
                    </a:cubicBezTo>
                    <a:cubicBezTo>
                      <a:pt x="68" y="96"/>
                      <a:pt x="65" y="96"/>
                      <a:pt x="63" y="97"/>
                    </a:cubicBezTo>
                    <a:cubicBezTo>
                      <a:pt x="61" y="98"/>
                      <a:pt x="59" y="100"/>
                      <a:pt x="59" y="101"/>
                    </a:cubicBezTo>
                    <a:cubicBezTo>
                      <a:pt x="59" y="102"/>
                      <a:pt x="61" y="104"/>
                      <a:pt x="62" y="105"/>
                    </a:cubicBezTo>
                    <a:cubicBezTo>
                      <a:pt x="63" y="106"/>
                      <a:pt x="64" y="106"/>
                      <a:pt x="65" y="107"/>
                    </a:cubicBezTo>
                    <a:cubicBezTo>
                      <a:pt x="67" y="108"/>
                      <a:pt x="69" y="109"/>
                      <a:pt x="70" y="110"/>
                    </a:cubicBezTo>
                    <a:cubicBezTo>
                      <a:pt x="72" y="113"/>
                      <a:pt x="74" y="113"/>
                      <a:pt x="76" y="112"/>
                    </a:cubicBezTo>
                    <a:cubicBezTo>
                      <a:pt x="79" y="110"/>
                      <a:pt x="81" y="109"/>
                      <a:pt x="84" y="107"/>
                    </a:cubicBezTo>
                    <a:cubicBezTo>
                      <a:pt x="87" y="105"/>
                      <a:pt x="87" y="105"/>
                      <a:pt x="89" y="108"/>
                    </a:cubicBezTo>
                    <a:cubicBezTo>
                      <a:pt x="91" y="112"/>
                      <a:pt x="94" y="115"/>
                      <a:pt x="99" y="114"/>
                    </a:cubicBezTo>
                    <a:cubicBezTo>
                      <a:pt x="102" y="114"/>
                      <a:pt x="106" y="112"/>
                      <a:pt x="109" y="111"/>
                    </a:cubicBezTo>
                    <a:cubicBezTo>
                      <a:pt x="111" y="110"/>
                      <a:pt x="113" y="109"/>
                      <a:pt x="116" y="109"/>
                    </a:cubicBezTo>
                    <a:cubicBezTo>
                      <a:pt x="121" y="108"/>
                      <a:pt x="124" y="112"/>
                      <a:pt x="124" y="118"/>
                    </a:cubicBezTo>
                    <a:cubicBezTo>
                      <a:pt x="125" y="124"/>
                      <a:pt x="122" y="128"/>
                      <a:pt x="118" y="131"/>
                    </a:cubicBezTo>
                    <a:cubicBezTo>
                      <a:pt x="114" y="135"/>
                      <a:pt x="112" y="139"/>
                      <a:pt x="114" y="145"/>
                    </a:cubicBezTo>
                    <a:cubicBezTo>
                      <a:pt x="116" y="150"/>
                      <a:pt x="114" y="155"/>
                      <a:pt x="109" y="159"/>
                    </a:cubicBezTo>
                    <a:cubicBezTo>
                      <a:pt x="106" y="162"/>
                      <a:pt x="103" y="164"/>
                      <a:pt x="99" y="167"/>
                    </a:cubicBezTo>
                    <a:cubicBezTo>
                      <a:pt x="95" y="169"/>
                      <a:pt x="89" y="184"/>
                      <a:pt x="90" y="189"/>
                    </a:cubicBezTo>
                    <a:cubicBezTo>
                      <a:pt x="90" y="190"/>
                      <a:pt x="91" y="191"/>
                      <a:pt x="90" y="192"/>
                    </a:cubicBezTo>
                    <a:cubicBezTo>
                      <a:pt x="90" y="197"/>
                      <a:pt x="87" y="196"/>
                      <a:pt x="82" y="197"/>
                    </a:cubicBezTo>
                    <a:cubicBezTo>
                      <a:pt x="79" y="198"/>
                      <a:pt x="80" y="192"/>
                      <a:pt x="79" y="189"/>
                    </a:cubicBezTo>
                    <a:cubicBezTo>
                      <a:pt x="78" y="186"/>
                      <a:pt x="78" y="183"/>
                      <a:pt x="79" y="181"/>
                    </a:cubicBezTo>
                    <a:cubicBezTo>
                      <a:pt x="79" y="178"/>
                      <a:pt x="81" y="176"/>
                      <a:pt x="81" y="173"/>
                    </a:cubicBezTo>
                    <a:cubicBezTo>
                      <a:pt x="83" y="168"/>
                      <a:pt x="82" y="163"/>
                      <a:pt x="78" y="159"/>
                    </a:cubicBezTo>
                    <a:cubicBezTo>
                      <a:pt x="76" y="158"/>
                      <a:pt x="74" y="156"/>
                      <a:pt x="73" y="154"/>
                    </a:cubicBezTo>
                    <a:cubicBezTo>
                      <a:pt x="66" y="148"/>
                      <a:pt x="63" y="141"/>
                      <a:pt x="63" y="132"/>
                    </a:cubicBezTo>
                    <a:cubicBezTo>
                      <a:pt x="63" y="128"/>
                      <a:pt x="65" y="126"/>
                      <a:pt x="69" y="126"/>
                    </a:cubicBezTo>
                    <a:cubicBezTo>
                      <a:pt x="70" y="126"/>
                      <a:pt x="71" y="125"/>
                      <a:pt x="72" y="125"/>
                    </a:cubicBezTo>
                    <a:cubicBezTo>
                      <a:pt x="71" y="122"/>
                      <a:pt x="70" y="120"/>
                      <a:pt x="66" y="120"/>
                    </a:cubicBezTo>
                    <a:cubicBezTo>
                      <a:pt x="63" y="120"/>
                      <a:pt x="61" y="118"/>
                      <a:pt x="60" y="115"/>
                    </a:cubicBezTo>
                    <a:cubicBezTo>
                      <a:pt x="59" y="114"/>
                      <a:pt x="59" y="112"/>
                      <a:pt x="59" y="111"/>
                    </a:cubicBezTo>
                    <a:cubicBezTo>
                      <a:pt x="57" y="108"/>
                      <a:pt x="57" y="104"/>
                      <a:pt x="55" y="102"/>
                    </a:cubicBezTo>
                    <a:cubicBezTo>
                      <a:pt x="53" y="99"/>
                      <a:pt x="52" y="97"/>
                      <a:pt x="52" y="94"/>
                    </a:cubicBezTo>
                    <a:cubicBezTo>
                      <a:pt x="52" y="92"/>
                      <a:pt x="51" y="91"/>
                      <a:pt x="50" y="89"/>
                    </a:cubicBezTo>
                    <a:cubicBezTo>
                      <a:pt x="47" y="87"/>
                      <a:pt x="45" y="84"/>
                      <a:pt x="42" y="82"/>
                    </a:cubicBezTo>
                    <a:cubicBezTo>
                      <a:pt x="41" y="81"/>
                      <a:pt x="40" y="80"/>
                      <a:pt x="38" y="78"/>
                    </a:cubicBezTo>
                    <a:cubicBezTo>
                      <a:pt x="38" y="81"/>
                      <a:pt x="38" y="83"/>
                      <a:pt x="38" y="84"/>
                    </a:cubicBezTo>
                    <a:cubicBezTo>
                      <a:pt x="38" y="86"/>
                      <a:pt x="38" y="89"/>
                      <a:pt x="37" y="91"/>
                    </a:cubicBezTo>
                    <a:cubicBezTo>
                      <a:pt x="37" y="92"/>
                      <a:pt x="35" y="94"/>
                      <a:pt x="34" y="94"/>
                    </a:cubicBezTo>
                    <a:cubicBezTo>
                      <a:pt x="33" y="94"/>
                      <a:pt x="31" y="92"/>
                      <a:pt x="30" y="91"/>
                    </a:cubicBezTo>
                    <a:cubicBezTo>
                      <a:pt x="30" y="89"/>
                      <a:pt x="30" y="86"/>
                      <a:pt x="30" y="84"/>
                    </a:cubicBezTo>
                    <a:cubicBezTo>
                      <a:pt x="32" y="73"/>
                      <a:pt x="33" y="62"/>
                      <a:pt x="32" y="52"/>
                    </a:cubicBezTo>
                    <a:cubicBezTo>
                      <a:pt x="32" y="48"/>
                      <a:pt x="31" y="44"/>
                      <a:pt x="30" y="39"/>
                    </a:cubicBezTo>
                    <a:cubicBezTo>
                      <a:pt x="10" y="64"/>
                      <a:pt x="0" y="108"/>
                      <a:pt x="20" y="148"/>
                    </a:cubicBezTo>
                    <a:cubicBezTo>
                      <a:pt x="42" y="190"/>
                      <a:pt x="89" y="211"/>
                      <a:pt x="135" y="199"/>
                    </a:cubicBezTo>
                    <a:cubicBezTo>
                      <a:pt x="147" y="196"/>
                      <a:pt x="158" y="191"/>
                      <a:pt x="167" y="185"/>
                    </a:cubicBezTo>
                    <a:cubicBezTo>
                      <a:pt x="162" y="183"/>
                      <a:pt x="155" y="180"/>
                      <a:pt x="154" y="161"/>
                    </a:cubicBezTo>
                    <a:cubicBezTo>
                      <a:pt x="153" y="133"/>
                      <a:pt x="157" y="127"/>
                      <a:pt x="160" y="127"/>
                    </a:cubicBezTo>
                    <a:cubicBezTo>
                      <a:pt x="162" y="127"/>
                      <a:pt x="164" y="126"/>
                      <a:pt x="172" y="134"/>
                    </a:cubicBezTo>
                    <a:cubicBezTo>
                      <a:pt x="179" y="143"/>
                      <a:pt x="183" y="139"/>
                      <a:pt x="184" y="133"/>
                    </a:cubicBezTo>
                    <a:cubicBezTo>
                      <a:pt x="184" y="127"/>
                      <a:pt x="190" y="118"/>
                      <a:pt x="193" y="127"/>
                    </a:cubicBezTo>
                    <a:cubicBezTo>
                      <a:pt x="194" y="133"/>
                      <a:pt x="198" y="141"/>
                      <a:pt x="201" y="146"/>
                    </a:cubicBezTo>
                    <a:cubicBezTo>
                      <a:pt x="207" y="135"/>
                      <a:pt x="210" y="123"/>
                      <a:pt x="211" y="111"/>
                    </a:cubicBezTo>
                    <a:cubicBezTo>
                      <a:pt x="209" y="110"/>
                      <a:pt x="208" y="110"/>
                      <a:pt x="206" y="109"/>
                    </a:cubicBezTo>
                    <a:cubicBezTo>
                      <a:pt x="200" y="106"/>
                      <a:pt x="196" y="101"/>
                      <a:pt x="196" y="9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8" name="Freeform 35"/>
              <p:cNvSpPr>
                <a:spLocks noEditPoints="1"/>
              </p:cNvSpPr>
              <p:nvPr/>
            </p:nvSpPr>
            <p:spPr bwMode="auto">
              <a:xfrm>
                <a:off x="7275513" y="5302250"/>
                <a:ext cx="1012825" cy="1012825"/>
              </a:xfrm>
              <a:custGeom>
                <a:avLst/>
                <a:gdLst>
                  <a:gd name="T0" fmla="*/ 176 w 352"/>
                  <a:gd name="T1" fmla="*/ 0 h 352"/>
                  <a:gd name="T2" fmla="*/ 0 w 352"/>
                  <a:gd name="T3" fmla="*/ 176 h 352"/>
                  <a:gd name="T4" fmla="*/ 176 w 352"/>
                  <a:gd name="T5" fmla="*/ 352 h 352"/>
                  <a:gd name="T6" fmla="*/ 352 w 352"/>
                  <a:gd name="T7" fmla="*/ 176 h 352"/>
                  <a:gd name="T8" fmla="*/ 176 w 352"/>
                  <a:gd name="T9" fmla="*/ 0 h 352"/>
                  <a:gd name="T10" fmla="*/ 258 w 352"/>
                  <a:gd name="T11" fmla="*/ 261 h 352"/>
                  <a:gd name="T12" fmla="*/ 188 w 352"/>
                  <a:gd name="T13" fmla="*/ 294 h 352"/>
                  <a:gd name="T14" fmla="*/ 96 w 352"/>
                  <a:gd name="T15" fmla="*/ 263 h 352"/>
                  <a:gd name="T16" fmla="*/ 59 w 352"/>
                  <a:gd name="T17" fmla="*/ 189 h 352"/>
                  <a:gd name="T18" fmla="*/ 157 w 352"/>
                  <a:gd name="T19" fmla="*/ 60 h 352"/>
                  <a:gd name="T20" fmla="*/ 175 w 352"/>
                  <a:gd name="T21" fmla="*/ 58 h 352"/>
                  <a:gd name="T22" fmla="*/ 176 w 352"/>
                  <a:gd name="T23" fmla="*/ 58 h 352"/>
                  <a:gd name="T24" fmla="*/ 196 w 352"/>
                  <a:gd name="T25" fmla="*/ 60 h 352"/>
                  <a:gd name="T26" fmla="*/ 272 w 352"/>
                  <a:gd name="T27" fmla="*/ 108 h 352"/>
                  <a:gd name="T28" fmla="*/ 293 w 352"/>
                  <a:gd name="T29" fmla="*/ 162 h 352"/>
                  <a:gd name="T30" fmla="*/ 258 w 352"/>
                  <a:gd name="T31" fmla="*/ 261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52" h="352">
                    <a:moveTo>
                      <a:pt x="176" y="0"/>
                    </a:moveTo>
                    <a:cubicBezTo>
                      <a:pt x="79" y="0"/>
                      <a:pt x="0" y="79"/>
                      <a:pt x="0" y="176"/>
                    </a:cubicBezTo>
                    <a:cubicBezTo>
                      <a:pt x="0" y="273"/>
                      <a:pt x="79" y="352"/>
                      <a:pt x="176" y="352"/>
                    </a:cubicBezTo>
                    <a:cubicBezTo>
                      <a:pt x="273" y="352"/>
                      <a:pt x="352" y="273"/>
                      <a:pt x="352" y="176"/>
                    </a:cubicBezTo>
                    <a:cubicBezTo>
                      <a:pt x="352" y="79"/>
                      <a:pt x="273" y="0"/>
                      <a:pt x="176" y="0"/>
                    </a:cubicBezTo>
                    <a:close/>
                    <a:moveTo>
                      <a:pt x="258" y="261"/>
                    </a:moveTo>
                    <a:cubicBezTo>
                      <a:pt x="238" y="280"/>
                      <a:pt x="215" y="291"/>
                      <a:pt x="188" y="294"/>
                    </a:cubicBezTo>
                    <a:cubicBezTo>
                      <a:pt x="153" y="297"/>
                      <a:pt x="122" y="287"/>
                      <a:pt x="96" y="263"/>
                    </a:cubicBezTo>
                    <a:cubicBezTo>
                      <a:pt x="75" y="243"/>
                      <a:pt x="62" y="218"/>
                      <a:pt x="59" y="189"/>
                    </a:cubicBezTo>
                    <a:cubicBezTo>
                      <a:pt x="52" y="127"/>
                      <a:pt x="96" y="69"/>
                      <a:pt x="157" y="60"/>
                    </a:cubicBezTo>
                    <a:cubicBezTo>
                      <a:pt x="163" y="59"/>
                      <a:pt x="169" y="59"/>
                      <a:pt x="175" y="58"/>
                    </a:cubicBezTo>
                    <a:cubicBezTo>
                      <a:pt x="176" y="58"/>
                      <a:pt x="176" y="58"/>
                      <a:pt x="176" y="58"/>
                    </a:cubicBezTo>
                    <a:cubicBezTo>
                      <a:pt x="183" y="59"/>
                      <a:pt x="189" y="59"/>
                      <a:pt x="196" y="60"/>
                    </a:cubicBezTo>
                    <a:cubicBezTo>
                      <a:pt x="227" y="66"/>
                      <a:pt x="253" y="82"/>
                      <a:pt x="272" y="108"/>
                    </a:cubicBezTo>
                    <a:cubicBezTo>
                      <a:pt x="283" y="124"/>
                      <a:pt x="291" y="142"/>
                      <a:pt x="293" y="162"/>
                    </a:cubicBezTo>
                    <a:cubicBezTo>
                      <a:pt x="297" y="200"/>
                      <a:pt x="286" y="234"/>
                      <a:pt x="258" y="26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6" name="Text Box 10"/>
            <p:cNvSpPr txBox="1">
              <a:spLocks noChangeArrowheads="1"/>
            </p:cNvSpPr>
            <p:nvPr/>
          </p:nvSpPr>
          <p:spPr bwMode="auto">
            <a:xfrm>
              <a:off x="7124653" y="2008885"/>
              <a:ext cx="2102142" cy="613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</a:t>
              </a: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</p:grpSp>
      <p:grpSp>
        <p:nvGrpSpPr>
          <p:cNvPr id="109" name="组合 108"/>
          <p:cNvGrpSpPr>
            <a:grpSpLocks/>
          </p:cNvGrpSpPr>
          <p:nvPr/>
        </p:nvGrpSpPr>
        <p:grpSpPr bwMode="auto">
          <a:xfrm>
            <a:off x="8752004" y="4483540"/>
            <a:ext cx="3293947" cy="874893"/>
            <a:chOff x="6597339" y="3205806"/>
            <a:chExt cx="2627768" cy="697712"/>
          </a:xfrm>
        </p:grpSpPr>
        <p:grpSp>
          <p:nvGrpSpPr>
            <p:cNvPr id="110" name="Group 92"/>
            <p:cNvGrpSpPr>
              <a:grpSpLocks noChangeAspect="1"/>
            </p:cNvGrpSpPr>
            <p:nvPr/>
          </p:nvGrpSpPr>
          <p:grpSpPr>
            <a:xfrm>
              <a:off x="6597339" y="3205806"/>
              <a:ext cx="432000" cy="432833"/>
              <a:chOff x="4427538" y="3192463"/>
              <a:chExt cx="823913" cy="825500"/>
            </a:xfrm>
            <a:solidFill>
              <a:schemeClr val="accent1"/>
            </a:solidFill>
          </p:grpSpPr>
          <p:sp>
            <p:nvSpPr>
              <p:cNvPr id="112" name="Oval 23"/>
              <p:cNvSpPr>
                <a:spLocks noChangeArrowheads="1"/>
              </p:cNvSpPr>
              <p:nvPr/>
            </p:nvSpPr>
            <p:spPr bwMode="auto">
              <a:xfrm>
                <a:off x="4813301" y="3825875"/>
                <a:ext cx="57150" cy="57150"/>
              </a:xfrm>
              <a:prstGeom prst="ellipse">
                <a:avLst/>
              </a:prstGeom>
              <a:solidFill>
                <a:srgbClr val="EC2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3" name="Rectangle 24"/>
              <p:cNvSpPr>
                <a:spLocks noChangeArrowheads="1"/>
              </p:cNvSpPr>
              <p:nvPr/>
            </p:nvSpPr>
            <p:spPr bwMode="auto">
              <a:xfrm>
                <a:off x="4784726" y="3352800"/>
                <a:ext cx="115888" cy="15875"/>
              </a:xfrm>
              <a:prstGeom prst="rect">
                <a:avLst/>
              </a:prstGeom>
              <a:solidFill>
                <a:srgbClr val="EC2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4" name="Freeform 25"/>
              <p:cNvSpPr>
                <a:spLocks noEditPoints="1"/>
              </p:cNvSpPr>
              <p:nvPr/>
            </p:nvSpPr>
            <p:spPr bwMode="auto">
              <a:xfrm>
                <a:off x="4427538" y="3192463"/>
                <a:ext cx="823913" cy="825500"/>
              </a:xfrm>
              <a:custGeom>
                <a:avLst/>
                <a:gdLst>
                  <a:gd name="T0" fmla="*/ 143 w 286"/>
                  <a:gd name="T1" fmla="*/ 0 h 287"/>
                  <a:gd name="T2" fmla="*/ 0 w 286"/>
                  <a:gd name="T3" fmla="*/ 143 h 287"/>
                  <a:gd name="T4" fmla="*/ 143 w 286"/>
                  <a:gd name="T5" fmla="*/ 287 h 287"/>
                  <a:gd name="T6" fmla="*/ 286 w 286"/>
                  <a:gd name="T7" fmla="*/ 143 h 287"/>
                  <a:gd name="T8" fmla="*/ 143 w 286"/>
                  <a:gd name="T9" fmla="*/ 0 h 287"/>
                  <a:gd name="T10" fmla="*/ 201 w 286"/>
                  <a:gd name="T11" fmla="*/ 234 h 287"/>
                  <a:gd name="T12" fmla="*/ 187 w 286"/>
                  <a:gd name="T13" fmla="*/ 248 h 287"/>
                  <a:gd name="T14" fmla="*/ 101 w 286"/>
                  <a:gd name="T15" fmla="*/ 248 h 287"/>
                  <a:gd name="T16" fmla="*/ 87 w 286"/>
                  <a:gd name="T17" fmla="*/ 234 h 287"/>
                  <a:gd name="T18" fmla="*/ 87 w 286"/>
                  <a:gd name="T19" fmla="*/ 60 h 287"/>
                  <a:gd name="T20" fmla="*/ 101 w 286"/>
                  <a:gd name="T21" fmla="*/ 46 h 287"/>
                  <a:gd name="T22" fmla="*/ 187 w 286"/>
                  <a:gd name="T23" fmla="*/ 46 h 287"/>
                  <a:gd name="T24" fmla="*/ 201 w 286"/>
                  <a:gd name="T25" fmla="*/ 60 h 287"/>
                  <a:gd name="T26" fmla="*/ 201 w 286"/>
                  <a:gd name="T27" fmla="*/ 234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6" h="287">
                    <a:moveTo>
                      <a:pt x="143" y="0"/>
                    </a:moveTo>
                    <a:cubicBezTo>
                      <a:pt x="64" y="0"/>
                      <a:pt x="0" y="64"/>
                      <a:pt x="0" y="143"/>
                    </a:cubicBezTo>
                    <a:cubicBezTo>
                      <a:pt x="0" y="222"/>
                      <a:pt x="64" y="287"/>
                      <a:pt x="143" y="287"/>
                    </a:cubicBezTo>
                    <a:cubicBezTo>
                      <a:pt x="222" y="287"/>
                      <a:pt x="286" y="222"/>
                      <a:pt x="286" y="143"/>
                    </a:cubicBezTo>
                    <a:cubicBezTo>
                      <a:pt x="286" y="64"/>
                      <a:pt x="222" y="0"/>
                      <a:pt x="143" y="0"/>
                    </a:cubicBezTo>
                    <a:close/>
                    <a:moveTo>
                      <a:pt x="201" y="234"/>
                    </a:moveTo>
                    <a:cubicBezTo>
                      <a:pt x="201" y="242"/>
                      <a:pt x="195" y="248"/>
                      <a:pt x="187" y="248"/>
                    </a:cubicBezTo>
                    <a:cubicBezTo>
                      <a:pt x="101" y="248"/>
                      <a:pt x="101" y="248"/>
                      <a:pt x="101" y="248"/>
                    </a:cubicBezTo>
                    <a:cubicBezTo>
                      <a:pt x="93" y="248"/>
                      <a:pt x="87" y="242"/>
                      <a:pt x="87" y="234"/>
                    </a:cubicBezTo>
                    <a:cubicBezTo>
                      <a:pt x="87" y="60"/>
                      <a:pt x="87" y="60"/>
                      <a:pt x="87" y="60"/>
                    </a:cubicBezTo>
                    <a:cubicBezTo>
                      <a:pt x="87" y="52"/>
                      <a:pt x="93" y="46"/>
                      <a:pt x="101" y="46"/>
                    </a:cubicBezTo>
                    <a:cubicBezTo>
                      <a:pt x="187" y="46"/>
                      <a:pt x="187" y="46"/>
                      <a:pt x="187" y="46"/>
                    </a:cubicBezTo>
                    <a:cubicBezTo>
                      <a:pt x="195" y="46"/>
                      <a:pt x="201" y="52"/>
                      <a:pt x="201" y="60"/>
                    </a:cubicBezTo>
                    <a:lnTo>
                      <a:pt x="201" y="23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5" name="Oval 26"/>
              <p:cNvSpPr>
                <a:spLocks noChangeArrowheads="1"/>
              </p:cNvSpPr>
              <p:nvPr/>
            </p:nvSpPr>
            <p:spPr bwMode="auto">
              <a:xfrm>
                <a:off x="4926013" y="3351213"/>
                <a:ext cx="22225" cy="19050"/>
              </a:xfrm>
              <a:prstGeom prst="ellipse">
                <a:avLst/>
              </a:prstGeom>
              <a:solidFill>
                <a:srgbClr val="EC2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6" name="Rectangle 27"/>
              <p:cNvSpPr>
                <a:spLocks noChangeArrowheads="1"/>
              </p:cNvSpPr>
              <p:nvPr/>
            </p:nvSpPr>
            <p:spPr bwMode="auto">
              <a:xfrm>
                <a:off x="4710113" y="3397250"/>
                <a:ext cx="265113" cy="4000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85954" tIns="42977" rIns="85954" bIns="42977"/>
              <a:lstStyle/>
              <a:p>
                <a:pPr defTabSz="859495">
                  <a:lnSpc>
                    <a:spcPct val="150000"/>
                  </a:lnSpc>
                  <a:defRPr/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11" name="Text Box 10"/>
            <p:cNvSpPr txBox="1">
              <a:spLocks noChangeArrowheads="1"/>
            </p:cNvSpPr>
            <p:nvPr/>
          </p:nvSpPr>
          <p:spPr bwMode="auto">
            <a:xfrm>
              <a:off x="7137012" y="3289902"/>
              <a:ext cx="2088095" cy="6136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</a:t>
              </a: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</p:grpSp>
      <p:grpSp>
        <p:nvGrpSpPr>
          <p:cNvPr id="117" name="组合 116"/>
          <p:cNvGrpSpPr>
            <a:grpSpLocks/>
          </p:cNvGrpSpPr>
          <p:nvPr/>
        </p:nvGrpSpPr>
        <p:grpSpPr bwMode="auto">
          <a:xfrm>
            <a:off x="812800" y="2273744"/>
            <a:ext cx="3432599" cy="817193"/>
            <a:chOff x="-348893" y="1980213"/>
            <a:chExt cx="2738653" cy="652048"/>
          </a:xfrm>
        </p:grpSpPr>
        <p:sp>
          <p:nvSpPr>
            <p:cNvPr id="118" name="Freeform 31"/>
            <p:cNvSpPr>
              <a:spLocks noChangeAspect="1" noEditPoints="1"/>
            </p:cNvSpPr>
            <p:nvPr/>
          </p:nvSpPr>
          <p:spPr bwMode="auto">
            <a:xfrm>
              <a:off x="1957760" y="1980213"/>
              <a:ext cx="432000" cy="432851"/>
            </a:xfrm>
            <a:custGeom>
              <a:avLst/>
              <a:gdLst>
                <a:gd name="T0" fmla="*/ 216000 w 280"/>
                <a:gd name="T1" fmla="*/ 0 h 280"/>
                <a:gd name="T2" fmla="*/ 0 w 280"/>
                <a:gd name="T3" fmla="*/ 216426 h 280"/>
                <a:gd name="T4" fmla="*/ 216000 w 280"/>
                <a:gd name="T5" fmla="*/ 432851 h 280"/>
                <a:gd name="T6" fmla="*/ 432000 w 280"/>
                <a:gd name="T7" fmla="*/ 216426 h 280"/>
                <a:gd name="T8" fmla="*/ 216000 w 280"/>
                <a:gd name="T9" fmla="*/ 0 h 280"/>
                <a:gd name="T10" fmla="*/ 285429 w 280"/>
                <a:gd name="T11" fmla="*/ 106667 h 280"/>
                <a:gd name="T12" fmla="*/ 325543 w 280"/>
                <a:gd name="T13" fmla="*/ 146860 h 280"/>
                <a:gd name="T14" fmla="*/ 285429 w 280"/>
                <a:gd name="T15" fmla="*/ 188599 h 280"/>
                <a:gd name="T16" fmla="*/ 268457 w 280"/>
                <a:gd name="T17" fmla="*/ 183962 h 280"/>
                <a:gd name="T18" fmla="*/ 243771 w 280"/>
                <a:gd name="T19" fmla="*/ 146860 h 280"/>
                <a:gd name="T20" fmla="*/ 285429 w 280"/>
                <a:gd name="T21" fmla="*/ 106667 h 280"/>
                <a:gd name="T22" fmla="*/ 217543 w 280"/>
                <a:gd name="T23" fmla="*/ 148406 h 280"/>
                <a:gd name="T24" fmla="*/ 257657 w 280"/>
                <a:gd name="T25" fmla="*/ 190145 h 280"/>
                <a:gd name="T26" fmla="*/ 217543 w 280"/>
                <a:gd name="T27" fmla="*/ 230339 h 280"/>
                <a:gd name="T28" fmla="*/ 177429 w 280"/>
                <a:gd name="T29" fmla="*/ 190145 h 280"/>
                <a:gd name="T30" fmla="*/ 217543 w 280"/>
                <a:gd name="T31" fmla="*/ 148406 h 280"/>
                <a:gd name="T32" fmla="*/ 146571 w 280"/>
                <a:gd name="T33" fmla="*/ 106667 h 280"/>
                <a:gd name="T34" fmla="*/ 186686 w 280"/>
                <a:gd name="T35" fmla="*/ 146860 h 280"/>
                <a:gd name="T36" fmla="*/ 186686 w 280"/>
                <a:gd name="T37" fmla="*/ 149952 h 280"/>
                <a:gd name="T38" fmla="*/ 168171 w 280"/>
                <a:gd name="T39" fmla="*/ 182416 h 280"/>
                <a:gd name="T40" fmla="*/ 146571 w 280"/>
                <a:gd name="T41" fmla="*/ 188599 h 280"/>
                <a:gd name="T42" fmla="*/ 104914 w 280"/>
                <a:gd name="T43" fmla="*/ 146860 h 280"/>
                <a:gd name="T44" fmla="*/ 146571 w 280"/>
                <a:gd name="T45" fmla="*/ 106667 h 280"/>
                <a:gd name="T46" fmla="*/ 138857 w 280"/>
                <a:gd name="T47" fmla="*/ 298358 h 280"/>
                <a:gd name="T48" fmla="*/ 80229 w 280"/>
                <a:gd name="T49" fmla="*/ 287537 h 280"/>
                <a:gd name="T50" fmla="*/ 77143 w 280"/>
                <a:gd name="T51" fmla="*/ 285991 h 280"/>
                <a:gd name="T52" fmla="*/ 77143 w 280"/>
                <a:gd name="T53" fmla="*/ 285991 h 280"/>
                <a:gd name="T54" fmla="*/ 77143 w 280"/>
                <a:gd name="T55" fmla="*/ 242706 h 280"/>
                <a:gd name="T56" fmla="*/ 129600 w 280"/>
                <a:gd name="T57" fmla="*/ 191691 h 280"/>
                <a:gd name="T58" fmla="*/ 163543 w 280"/>
                <a:gd name="T59" fmla="*/ 191691 h 280"/>
                <a:gd name="T60" fmla="*/ 166629 w 280"/>
                <a:gd name="T61" fmla="*/ 191691 h 280"/>
                <a:gd name="T62" fmla="*/ 182057 w 280"/>
                <a:gd name="T63" fmla="*/ 225701 h 280"/>
                <a:gd name="T64" fmla="*/ 138857 w 280"/>
                <a:gd name="T65" fmla="*/ 285991 h 280"/>
                <a:gd name="T66" fmla="*/ 138857 w 280"/>
                <a:gd name="T67" fmla="*/ 298358 h 280"/>
                <a:gd name="T68" fmla="*/ 286971 w 280"/>
                <a:gd name="T69" fmla="*/ 327730 h 280"/>
                <a:gd name="T70" fmla="*/ 286971 w 280"/>
                <a:gd name="T71" fmla="*/ 327730 h 280"/>
                <a:gd name="T72" fmla="*/ 283886 w 280"/>
                <a:gd name="T73" fmla="*/ 329276 h 280"/>
                <a:gd name="T74" fmla="*/ 222171 w 280"/>
                <a:gd name="T75" fmla="*/ 340097 h 280"/>
                <a:gd name="T76" fmla="*/ 151200 w 280"/>
                <a:gd name="T77" fmla="*/ 329276 h 280"/>
                <a:gd name="T78" fmla="*/ 148114 w 280"/>
                <a:gd name="T79" fmla="*/ 327730 h 280"/>
                <a:gd name="T80" fmla="*/ 148114 w 280"/>
                <a:gd name="T81" fmla="*/ 327730 h 280"/>
                <a:gd name="T82" fmla="*/ 148114 w 280"/>
                <a:gd name="T83" fmla="*/ 285991 h 280"/>
                <a:gd name="T84" fmla="*/ 200571 w 280"/>
                <a:gd name="T85" fmla="*/ 233430 h 280"/>
                <a:gd name="T86" fmla="*/ 234514 w 280"/>
                <a:gd name="T87" fmla="*/ 233430 h 280"/>
                <a:gd name="T88" fmla="*/ 286971 w 280"/>
                <a:gd name="T89" fmla="*/ 285991 h 280"/>
                <a:gd name="T90" fmla="*/ 286971 w 280"/>
                <a:gd name="T91" fmla="*/ 327730 h 280"/>
                <a:gd name="T92" fmla="*/ 354857 w 280"/>
                <a:gd name="T93" fmla="*/ 285991 h 280"/>
                <a:gd name="T94" fmla="*/ 354857 w 280"/>
                <a:gd name="T95" fmla="*/ 285991 h 280"/>
                <a:gd name="T96" fmla="*/ 351771 w 280"/>
                <a:gd name="T97" fmla="*/ 287537 h 280"/>
                <a:gd name="T98" fmla="*/ 296229 w 280"/>
                <a:gd name="T99" fmla="*/ 298358 h 280"/>
                <a:gd name="T100" fmla="*/ 296229 w 280"/>
                <a:gd name="T101" fmla="*/ 285991 h 280"/>
                <a:gd name="T102" fmla="*/ 253029 w 280"/>
                <a:gd name="T103" fmla="*/ 225701 h 280"/>
                <a:gd name="T104" fmla="*/ 268457 w 280"/>
                <a:gd name="T105" fmla="*/ 191691 h 280"/>
                <a:gd name="T106" fmla="*/ 302400 w 280"/>
                <a:gd name="T107" fmla="*/ 191691 h 280"/>
                <a:gd name="T108" fmla="*/ 354857 w 280"/>
                <a:gd name="T109" fmla="*/ 242706 h 280"/>
                <a:gd name="T110" fmla="*/ 354857 w 280"/>
                <a:gd name="T111" fmla="*/ 285991 h 28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280" h="280">
                  <a:moveTo>
                    <a:pt x="140" y="0"/>
                  </a:moveTo>
                  <a:cubicBezTo>
                    <a:pt x="62" y="0"/>
                    <a:pt x="0" y="62"/>
                    <a:pt x="0" y="140"/>
                  </a:cubicBezTo>
                  <a:cubicBezTo>
                    <a:pt x="0" y="217"/>
                    <a:pt x="62" y="280"/>
                    <a:pt x="140" y="280"/>
                  </a:cubicBezTo>
                  <a:cubicBezTo>
                    <a:pt x="217" y="280"/>
                    <a:pt x="280" y="217"/>
                    <a:pt x="280" y="140"/>
                  </a:cubicBezTo>
                  <a:cubicBezTo>
                    <a:pt x="280" y="62"/>
                    <a:pt x="217" y="0"/>
                    <a:pt x="140" y="0"/>
                  </a:cubicBezTo>
                  <a:close/>
                  <a:moveTo>
                    <a:pt x="185" y="69"/>
                  </a:moveTo>
                  <a:cubicBezTo>
                    <a:pt x="199" y="69"/>
                    <a:pt x="211" y="81"/>
                    <a:pt x="211" y="95"/>
                  </a:cubicBezTo>
                  <a:cubicBezTo>
                    <a:pt x="211" y="110"/>
                    <a:pt x="199" y="122"/>
                    <a:pt x="185" y="122"/>
                  </a:cubicBezTo>
                  <a:cubicBezTo>
                    <a:pt x="181" y="122"/>
                    <a:pt x="177" y="121"/>
                    <a:pt x="174" y="119"/>
                  </a:cubicBezTo>
                  <a:cubicBezTo>
                    <a:pt x="173" y="109"/>
                    <a:pt x="167" y="100"/>
                    <a:pt x="158" y="95"/>
                  </a:cubicBezTo>
                  <a:cubicBezTo>
                    <a:pt x="159" y="81"/>
                    <a:pt x="170" y="69"/>
                    <a:pt x="185" y="69"/>
                  </a:cubicBezTo>
                  <a:close/>
                  <a:moveTo>
                    <a:pt x="141" y="96"/>
                  </a:moveTo>
                  <a:cubicBezTo>
                    <a:pt x="156" y="96"/>
                    <a:pt x="167" y="108"/>
                    <a:pt x="167" y="123"/>
                  </a:cubicBezTo>
                  <a:cubicBezTo>
                    <a:pt x="167" y="137"/>
                    <a:pt x="156" y="149"/>
                    <a:pt x="141" y="149"/>
                  </a:cubicBezTo>
                  <a:cubicBezTo>
                    <a:pt x="127" y="149"/>
                    <a:pt x="115" y="137"/>
                    <a:pt x="115" y="123"/>
                  </a:cubicBezTo>
                  <a:cubicBezTo>
                    <a:pt x="115" y="108"/>
                    <a:pt x="127" y="96"/>
                    <a:pt x="141" y="96"/>
                  </a:cubicBezTo>
                  <a:close/>
                  <a:moveTo>
                    <a:pt x="95" y="69"/>
                  </a:moveTo>
                  <a:cubicBezTo>
                    <a:pt x="109" y="69"/>
                    <a:pt x="121" y="81"/>
                    <a:pt x="121" y="95"/>
                  </a:cubicBezTo>
                  <a:cubicBezTo>
                    <a:pt x="121" y="96"/>
                    <a:pt x="121" y="96"/>
                    <a:pt x="121" y="97"/>
                  </a:cubicBezTo>
                  <a:cubicBezTo>
                    <a:pt x="115" y="102"/>
                    <a:pt x="110" y="109"/>
                    <a:pt x="109" y="118"/>
                  </a:cubicBezTo>
                  <a:cubicBezTo>
                    <a:pt x="105" y="120"/>
                    <a:pt x="100" y="122"/>
                    <a:pt x="95" y="122"/>
                  </a:cubicBezTo>
                  <a:cubicBezTo>
                    <a:pt x="80" y="122"/>
                    <a:pt x="68" y="110"/>
                    <a:pt x="68" y="95"/>
                  </a:cubicBezTo>
                  <a:cubicBezTo>
                    <a:pt x="68" y="81"/>
                    <a:pt x="80" y="69"/>
                    <a:pt x="95" y="69"/>
                  </a:cubicBezTo>
                  <a:close/>
                  <a:moveTo>
                    <a:pt x="90" y="193"/>
                  </a:moveTo>
                  <a:cubicBezTo>
                    <a:pt x="79" y="192"/>
                    <a:pt x="66" y="190"/>
                    <a:pt x="52" y="186"/>
                  </a:cubicBezTo>
                  <a:cubicBezTo>
                    <a:pt x="50" y="185"/>
                    <a:pt x="50" y="185"/>
                    <a:pt x="50" y="185"/>
                  </a:cubicBezTo>
                  <a:cubicBezTo>
                    <a:pt x="50" y="185"/>
                    <a:pt x="50" y="185"/>
                    <a:pt x="50" y="185"/>
                  </a:cubicBezTo>
                  <a:cubicBezTo>
                    <a:pt x="50" y="157"/>
                    <a:pt x="50" y="157"/>
                    <a:pt x="50" y="157"/>
                  </a:cubicBezTo>
                  <a:cubicBezTo>
                    <a:pt x="50" y="139"/>
                    <a:pt x="65" y="124"/>
                    <a:pt x="84" y="124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7" y="124"/>
                    <a:pt x="108" y="124"/>
                    <a:pt x="108" y="124"/>
                  </a:cubicBezTo>
                  <a:cubicBezTo>
                    <a:pt x="109" y="132"/>
                    <a:pt x="113" y="140"/>
                    <a:pt x="118" y="146"/>
                  </a:cubicBezTo>
                  <a:cubicBezTo>
                    <a:pt x="102" y="151"/>
                    <a:pt x="90" y="166"/>
                    <a:pt x="90" y="185"/>
                  </a:cubicBezTo>
                  <a:lnTo>
                    <a:pt x="90" y="193"/>
                  </a:lnTo>
                  <a:close/>
                  <a:moveTo>
                    <a:pt x="186" y="212"/>
                  </a:moveTo>
                  <a:cubicBezTo>
                    <a:pt x="186" y="212"/>
                    <a:pt x="186" y="212"/>
                    <a:pt x="186" y="212"/>
                  </a:cubicBezTo>
                  <a:cubicBezTo>
                    <a:pt x="184" y="213"/>
                    <a:pt x="184" y="213"/>
                    <a:pt x="184" y="213"/>
                  </a:cubicBezTo>
                  <a:cubicBezTo>
                    <a:pt x="183" y="213"/>
                    <a:pt x="169" y="220"/>
                    <a:pt x="144" y="220"/>
                  </a:cubicBezTo>
                  <a:cubicBezTo>
                    <a:pt x="131" y="220"/>
                    <a:pt x="116" y="218"/>
                    <a:pt x="98" y="213"/>
                  </a:cubicBezTo>
                  <a:cubicBezTo>
                    <a:pt x="96" y="212"/>
                    <a:pt x="96" y="212"/>
                    <a:pt x="96" y="212"/>
                  </a:cubicBezTo>
                  <a:cubicBezTo>
                    <a:pt x="96" y="212"/>
                    <a:pt x="96" y="212"/>
                    <a:pt x="96" y="212"/>
                  </a:cubicBezTo>
                  <a:cubicBezTo>
                    <a:pt x="96" y="185"/>
                    <a:pt x="96" y="185"/>
                    <a:pt x="96" y="185"/>
                  </a:cubicBezTo>
                  <a:cubicBezTo>
                    <a:pt x="96" y="166"/>
                    <a:pt x="111" y="151"/>
                    <a:pt x="130" y="151"/>
                  </a:cubicBezTo>
                  <a:cubicBezTo>
                    <a:pt x="152" y="151"/>
                    <a:pt x="152" y="151"/>
                    <a:pt x="152" y="151"/>
                  </a:cubicBezTo>
                  <a:cubicBezTo>
                    <a:pt x="171" y="151"/>
                    <a:pt x="186" y="166"/>
                    <a:pt x="186" y="185"/>
                  </a:cubicBezTo>
                  <a:lnTo>
                    <a:pt x="186" y="212"/>
                  </a:lnTo>
                  <a:close/>
                  <a:moveTo>
                    <a:pt x="230" y="185"/>
                  </a:moveTo>
                  <a:cubicBezTo>
                    <a:pt x="230" y="185"/>
                    <a:pt x="230" y="185"/>
                    <a:pt x="230" y="185"/>
                  </a:cubicBezTo>
                  <a:cubicBezTo>
                    <a:pt x="228" y="186"/>
                    <a:pt x="228" y="186"/>
                    <a:pt x="228" y="186"/>
                  </a:cubicBezTo>
                  <a:cubicBezTo>
                    <a:pt x="227" y="186"/>
                    <a:pt x="214" y="192"/>
                    <a:pt x="192" y="193"/>
                  </a:cubicBezTo>
                  <a:cubicBezTo>
                    <a:pt x="192" y="185"/>
                    <a:pt x="192" y="185"/>
                    <a:pt x="192" y="185"/>
                  </a:cubicBezTo>
                  <a:cubicBezTo>
                    <a:pt x="192" y="166"/>
                    <a:pt x="180" y="151"/>
                    <a:pt x="164" y="146"/>
                  </a:cubicBezTo>
                  <a:cubicBezTo>
                    <a:pt x="170" y="140"/>
                    <a:pt x="173" y="132"/>
                    <a:pt x="174" y="124"/>
                  </a:cubicBezTo>
                  <a:cubicBezTo>
                    <a:pt x="196" y="124"/>
                    <a:pt x="196" y="124"/>
                    <a:pt x="196" y="124"/>
                  </a:cubicBezTo>
                  <a:cubicBezTo>
                    <a:pt x="215" y="124"/>
                    <a:pt x="230" y="139"/>
                    <a:pt x="230" y="157"/>
                  </a:cubicBezTo>
                  <a:lnTo>
                    <a:pt x="230" y="1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85954" tIns="42977" rIns="85954" bIns="42977"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9" name="Text Box 10"/>
            <p:cNvSpPr txBox="1">
              <a:spLocks noChangeArrowheads="1"/>
            </p:cNvSpPr>
            <p:nvPr/>
          </p:nvSpPr>
          <p:spPr bwMode="auto">
            <a:xfrm>
              <a:off x="-348893" y="2018315"/>
              <a:ext cx="2101985" cy="613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</a:t>
              </a: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</p:grpSp>
      <p:grpSp>
        <p:nvGrpSpPr>
          <p:cNvPr id="120" name="组合 119"/>
          <p:cNvGrpSpPr>
            <a:grpSpLocks/>
          </p:cNvGrpSpPr>
          <p:nvPr/>
        </p:nvGrpSpPr>
        <p:grpSpPr bwMode="auto">
          <a:xfrm>
            <a:off x="812800" y="4479559"/>
            <a:ext cx="3432599" cy="856987"/>
            <a:chOff x="-348893" y="3201419"/>
            <a:chExt cx="2738653" cy="684527"/>
          </a:xfrm>
        </p:grpSpPr>
        <p:sp>
          <p:nvSpPr>
            <p:cNvPr id="121" name="Freeform 45"/>
            <p:cNvSpPr>
              <a:spLocks noChangeAspect="1" noEditPoints="1"/>
            </p:cNvSpPr>
            <p:nvPr/>
          </p:nvSpPr>
          <p:spPr bwMode="auto">
            <a:xfrm>
              <a:off x="1957760" y="3201419"/>
              <a:ext cx="432000" cy="432698"/>
            </a:xfrm>
            <a:custGeom>
              <a:avLst/>
              <a:gdLst>
                <a:gd name="T0" fmla="*/ 0 w 342"/>
                <a:gd name="T1" fmla="*/ 216349 h 342"/>
                <a:gd name="T2" fmla="*/ 432000 w 342"/>
                <a:gd name="T3" fmla="*/ 216349 h 342"/>
                <a:gd name="T4" fmla="*/ 60632 w 342"/>
                <a:gd name="T5" fmla="*/ 177128 h 342"/>
                <a:gd name="T6" fmla="*/ 136421 w 342"/>
                <a:gd name="T7" fmla="*/ 207493 h 342"/>
                <a:gd name="T8" fmla="*/ 60632 w 342"/>
                <a:gd name="T9" fmla="*/ 177128 h 342"/>
                <a:gd name="T10" fmla="*/ 137684 w 342"/>
                <a:gd name="T11" fmla="*/ 216349 h 342"/>
                <a:gd name="T12" fmla="*/ 83368 w 342"/>
                <a:gd name="T13" fmla="*/ 264427 h 342"/>
                <a:gd name="T14" fmla="*/ 120000 w 342"/>
                <a:gd name="T15" fmla="*/ 358051 h 342"/>
                <a:gd name="T16" fmla="*/ 120000 w 342"/>
                <a:gd name="T17" fmla="*/ 309974 h 342"/>
                <a:gd name="T18" fmla="*/ 120000 w 342"/>
                <a:gd name="T19" fmla="*/ 358051 h 342"/>
                <a:gd name="T20" fmla="*/ 84632 w 342"/>
                <a:gd name="T21" fmla="*/ 273283 h 342"/>
                <a:gd name="T22" fmla="*/ 144000 w 342"/>
                <a:gd name="T23" fmla="*/ 302383 h 342"/>
                <a:gd name="T24" fmla="*/ 213474 w 342"/>
                <a:gd name="T25" fmla="*/ 302383 h 342"/>
                <a:gd name="T26" fmla="*/ 151579 w 342"/>
                <a:gd name="T27" fmla="*/ 273283 h 342"/>
                <a:gd name="T28" fmla="*/ 213474 w 342"/>
                <a:gd name="T29" fmla="*/ 302383 h 342"/>
                <a:gd name="T30" fmla="*/ 150316 w 342"/>
                <a:gd name="T31" fmla="*/ 264427 h 342"/>
                <a:gd name="T32" fmla="*/ 221053 w 342"/>
                <a:gd name="T33" fmla="*/ 216349 h 342"/>
                <a:gd name="T34" fmla="*/ 146526 w 342"/>
                <a:gd name="T35" fmla="*/ 207493 h 342"/>
                <a:gd name="T36" fmla="*/ 223579 w 342"/>
                <a:gd name="T37" fmla="*/ 177128 h 342"/>
                <a:gd name="T38" fmla="*/ 146526 w 342"/>
                <a:gd name="T39" fmla="*/ 207493 h 342"/>
                <a:gd name="T40" fmla="*/ 223579 w 342"/>
                <a:gd name="T41" fmla="*/ 334012 h 342"/>
                <a:gd name="T42" fmla="*/ 271579 w 342"/>
                <a:gd name="T43" fmla="*/ 334012 h 342"/>
                <a:gd name="T44" fmla="*/ 274105 w 342"/>
                <a:gd name="T45" fmla="*/ 302383 h 342"/>
                <a:gd name="T46" fmla="*/ 224842 w 342"/>
                <a:gd name="T47" fmla="*/ 273283 h 342"/>
                <a:gd name="T48" fmla="*/ 274105 w 342"/>
                <a:gd name="T49" fmla="*/ 302383 h 342"/>
                <a:gd name="T50" fmla="*/ 226105 w 342"/>
                <a:gd name="T51" fmla="*/ 264427 h 342"/>
                <a:gd name="T52" fmla="*/ 296842 w 342"/>
                <a:gd name="T53" fmla="*/ 216349 h 342"/>
                <a:gd name="T54" fmla="*/ 357474 w 342"/>
                <a:gd name="T55" fmla="*/ 159415 h 342"/>
                <a:gd name="T56" fmla="*/ 304421 w 342"/>
                <a:gd name="T57" fmla="*/ 188515 h 342"/>
                <a:gd name="T58" fmla="*/ 229895 w 342"/>
                <a:gd name="T59" fmla="*/ 207493 h 342"/>
                <a:gd name="T60" fmla="*/ 277895 w 342"/>
                <a:gd name="T61" fmla="*/ 177128 h 342"/>
                <a:gd name="T62" fmla="*/ 318316 w 342"/>
                <a:gd name="T63" fmla="*/ 135376 h 342"/>
                <a:gd name="T64" fmla="*/ 328421 w 342"/>
                <a:gd name="T65" fmla="*/ 130315 h 342"/>
                <a:gd name="T66" fmla="*/ 357474 w 342"/>
                <a:gd name="T67" fmla="*/ 159415 h 34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42" h="342">
                  <a:moveTo>
                    <a:pt x="171" y="0"/>
                  </a:moveTo>
                  <a:cubicBezTo>
                    <a:pt x="76" y="0"/>
                    <a:pt x="0" y="77"/>
                    <a:pt x="0" y="171"/>
                  </a:cubicBezTo>
                  <a:cubicBezTo>
                    <a:pt x="0" y="266"/>
                    <a:pt x="76" y="342"/>
                    <a:pt x="171" y="342"/>
                  </a:cubicBezTo>
                  <a:cubicBezTo>
                    <a:pt x="265" y="342"/>
                    <a:pt x="342" y="266"/>
                    <a:pt x="342" y="171"/>
                  </a:cubicBezTo>
                  <a:cubicBezTo>
                    <a:pt x="342" y="77"/>
                    <a:pt x="265" y="0"/>
                    <a:pt x="171" y="0"/>
                  </a:cubicBezTo>
                  <a:close/>
                  <a:moveTo>
                    <a:pt x="48" y="140"/>
                  </a:moveTo>
                  <a:cubicBezTo>
                    <a:pt x="106" y="140"/>
                    <a:pt x="106" y="140"/>
                    <a:pt x="106" y="140"/>
                  </a:cubicBezTo>
                  <a:cubicBezTo>
                    <a:pt x="108" y="164"/>
                    <a:pt x="108" y="164"/>
                    <a:pt x="108" y="164"/>
                  </a:cubicBezTo>
                  <a:cubicBezTo>
                    <a:pt x="54" y="164"/>
                    <a:pt x="54" y="164"/>
                    <a:pt x="54" y="164"/>
                  </a:cubicBezTo>
                  <a:lnTo>
                    <a:pt x="48" y="140"/>
                  </a:lnTo>
                  <a:close/>
                  <a:moveTo>
                    <a:pt x="56" y="171"/>
                  </a:moveTo>
                  <a:cubicBezTo>
                    <a:pt x="109" y="171"/>
                    <a:pt x="109" y="171"/>
                    <a:pt x="109" y="171"/>
                  </a:cubicBezTo>
                  <a:cubicBezTo>
                    <a:pt x="112" y="209"/>
                    <a:pt x="112" y="209"/>
                    <a:pt x="112" y="209"/>
                  </a:cubicBezTo>
                  <a:cubicBezTo>
                    <a:pt x="66" y="209"/>
                    <a:pt x="66" y="209"/>
                    <a:pt x="66" y="209"/>
                  </a:cubicBezTo>
                  <a:lnTo>
                    <a:pt x="56" y="171"/>
                  </a:lnTo>
                  <a:close/>
                  <a:moveTo>
                    <a:pt x="95" y="283"/>
                  </a:moveTo>
                  <a:cubicBezTo>
                    <a:pt x="85" y="283"/>
                    <a:pt x="76" y="275"/>
                    <a:pt x="76" y="264"/>
                  </a:cubicBezTo>
                  <a:cubicBezTo>
                    <a:pt x="76" y="254"/>
                    <a:pt x="85" y="245"/>
                    <a:pt x="95" y="245"/>
                  </a:cubicBezTo>
                  <a:cubicBezTo>
                    <a:pt x="106" y="245"/>
                    <a:pt x="114" y="254"/>
                    <a:pt x="114" y="264"/>
                  </a:cubicBezTo>
                  <a:cubicBezTo>
                    <a:pt x="114" y="275"/>
                    <a:pt x="106" y="283"/>
                    <a:pt x="95" y="283"/>
                  </a:cubicBezTo>
                  <a:close/>
                  <a:moveTo>
                    <a:pt x="73" y="239"/>
                  </a:moveTo>
                  <a:cubicBezTo>
                    <a:pt x="67" y="216"/>
                    <a:pt x="67" y="216"/>
                    <a:pt x="67" y="216"/>
                  </a:cubicBezTo>
                  <a:cubicBezTo>
                    <a:pt x="113" y="216"/>
                    <a:pt x="113" y="216"/>
                    <a:pt x="113" y="216"/>
                  </a:cubicBezTo>
                  <a:cubicBezTo>
                    <a:pt x="114" y="239"/>
                    <a:pt x="114" y="239"/>
                    <a:pt x="114" y="239"/>
                  </a:cubicBezTo>
                  <a:lnTo>
                    <a:pt x="73" y="239"/>
                  </a:lnTo>
                  <a:close/>
                  <a:moveTo>
                    <a:pt x="169" y="239"/>
                  </a:moveTo>
                  <a:cubicBezTo>
                    <a:pt x="122" y="239"/>
                    <a:pt x="122" y="239"/>
                    <a:pt x="122" y="239"/>
                  </a:cubicBezTo>
                  <a:cubicBezTo>
                    <a:pt x="120" y="216"/>
                    <a:pt x="120" y="216"/>
                    <a:pt x="120" y="216"/>
                  </a:cubicBezTo>
                  <a:cubicBezTo>
                    <a:pt x="171" y="216"/>
                    <a:pt x="171" y="216"/>
                    <a:pt x="171" y="216"/>
                  </a:cubicBezTo>
                  <a:lnTo>
                    <a:pt x="169" y="239"/>
                  </a:lnTo>
                  <a:close/>
                  <a:moveTo>
                    <a:pt x="171" y="209"/>
                  </a:moveTo>
                  <a:cubicBezTo>
                    <a:pt x="119" y="209"/>
                    <a:pt x="119" y="209"/>
                    <a:pt x="119" y="209"/>
                  </a:cubicBezTo>
                  <a:cubicBezTo>
                    <a:pt x="116" y="171"/>
                    <a:pt x="116" y="171"/>
                    <a:pt x="116" y="171"/>
                  </a:cubicBezTo>
                  <a:cubicBezTo>
                    <a:pt x="175" y="171"/>
                    <a:pt x="175" y="171"/>
                    <a:pt x="175" y="171"/>
                  </a:cubicBezTo>
                  <a:lnTo>
                    <a:pt x="171" y="209"/>
                  </a:lnTo>
                  <a:close/>
                  <a:moveTo>
                    <a:pt x="116" y="164"/>
                  </a:moveTo>
                  <a:cubicBezTo>
                    <a:pt x="114" y="140"/>
                    <a:pt x="114" y="140"/>
                    <a:pt x="114" y="140"/>
                  </a:cubicBezTo>
                  <a:cubicBezTo>
                    <a:pt x="177" y="140"/>
                    <a:pt x="177" y="140"/>
                    <a:pt x="177" y="140"/>
                  </a:cubicBezTo>
                  <a:cubicBezTo>
                    <a:pt x="175" y="164"/>
                    <a:pt x="175" y="164"/>
                    <a:pt x="175" y="164"/>
                  </a:cubicBezTo>
                  <a:lnTo>
                    <a:pt x="116" y="164"/>
                  </a:lnTo>
                  <a:close/>
                  <a:moveTo>
                    <a:pt x="196" y="283"/>
                  </a:moveTo>
                  <a:cubicBezTo>
                    <a:pt x="185" y="283"/>
                    <a:pt x="177" y="275"/>
                    <a:pt x="177" y="264"/>
                  </a:cubicBezTo>
                  <a:cubicBezTo>
                    <a:pt x="177" y="254"/>
                    <a:pt x="185" y="245"/>
                    <a:pt x="196" y="245"/>
                  </a:cubicBezTo>
                  <a:cubicBezTo>
                    <a:pt x="206" y="245"/>
                    <a:pt x="215" y="254"/>
                    <a:pt x="215" y="264"/>
                  </a:cubicBezTo>
                  <a:cubicBezTo>
                    <a:pt x="215" y="275"/>
                    <a:pt x="206" y="283"/>
                    <a:pt x="196" y="283"/>
                  </a:cubicBezTo>
                  <a:close/>
                  <a:moveTo>
                    <a:pt x="217" y="239"/>
                  </a:moveTo>
                  <a:cubicBezTo>
                    <a:pt x="176" y="239"/>
                    <a:pt x="176" y="239"/>
                    <a:pt x="176" y="239"/>
                  </a:cubicBezTo>
                  <a:cubicBezTo>
                    <a:pt x="178" y="216"/>
                    <a:pt x="178" y="216"/>
                    <a:pt x="178" y="216"/>
                  </a:cubicBezTo>
                  <a:cubicBezTo>
                    <a:pt x="223" y="216"/>
                    <a:pt x="223" y="216"/>
                    <a:pt x="223" y="216"/>
                  </a:cubicBezTo>
                  <a:lnTo>
                    <a:pt x="217" y="239"/>
                  </a:lnTo>
                  <a:close/>
                  <a:moveTo>
                    <a:pt x="225" y="209"/>
                  </a:moveTo>
                  <a:cubicBezTo>
                    <a:pt x="179" y="209"/>
                    <a:pt x="179" y="209"/>
                    <a:pt x="179" y="209"/>
                  </a:cubicBezTo>
                  <a:cubicBezTo>
                    <a:pt x="182" y="171"/>
                    <a:pt x="182" y="171"/>
                    <a:pt x="182" y="171"/>
                  </a:cubicBezTo>
                  <a:cubicBezTo>
                    <a:pt x="235" y="171"/>
                    <a:pt x="235" y="171"/>
                    <a:pt x="235" y="171"/>
                  </a:cubicBezTo>
                  <a:lnTo>
                    <a:pt x="225" y="209"/>
                  </a:lnTo>
                  <a:close/>
                  <a:moveTo>
                    <a:pt x="283" y="126"/>
                  </a:moveTo>
                  <a:cubicBezTo>
                    <a:pt x="264" y="126"/>
                    <a:pt x="264" y="126"/>
                    <a:pt x="264" y="126"/>
                  </a:cubicBezTo>
                  <a:cubicBezTo>
                    <a:pt x="256" y="133"/>
                    <a:pt x="249" y="141"/>
                    <a:pt x="241" y="149"/>
                  </a:cubicBezTo>
                  <a:cubicBezTo>
                    <a:pt x="237" y="164"/>
                    <a:pt x="237" y="164"/>
                    <a:pt x="237" y="164"/>
                  </a:cubicBezTo>
                  <a:cubicBezTo>
                    <a:pt x="182" y="164"/>
                    <a:pt x="182" y="164"/>
                    <a:pt x="182" y="164"/>
                  </a:cubicBezTo>
                  <a:cubicBezTo>
                    <a:pt x="184" y="140"/>
                    <a:pt x="184" y="140"/>
                    <a:pt x="184" y="140"/>
                  </a:cubicBezTo>
                  <a:cubicBezTo>
                    <a:pt x="220" y="140"/>
                    <a:pt x="220" y="140"/>
                    <a:pt x="220" y="140"/>
                  </a:cubicBezTo>
                  <a:cubicBezTo>
                    <a:pt x="221" y="139"/>
                    <a:pt x="221" y="138"/>
                    <a:pt x="222" y="137"/>
                  </a:cubicBezTo>
                  <a:cubicBezTo>
                    <a:pt x="232" y="127"/>
                    <a:pt x="242" y="117"/>
                    <a:pt x="252" y="107"/>
                  </a:cubicBezTo>
                  <a:cubicBezTo>
                    <a:pt x="252" y="107"/>
                    <a:pt x="253" y="106"/>
                    <a:pt x="254" y="105"/>
                  </a:cubicBezTo>
                  <a:cubicBezTo>
                    <a:pt x="256" y="104"/>
                    <a:pt x="258" y="103"/>
                    <a:pt x="260" y="103"/>
                  </a:cubicBezTo>
                  <a:cubicBezTo>
                    <a:pt x="283" y="103"/>
                    <a:pt x="283" y="103"/>
                    <a:pt x="283" y="103"/>
                  </a:cubicBezTo>
                  <a:cubicBezTo>
                    <a:pt x="297" y="103"/>
                    <a:pt x="297" y="126"/>
                    <a:pt x="283" y="12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85954" tIns="42977" rIns="85954" bIns="42977"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2" name="Text Box 10"/>
            <p:cNvSpPr txBox="1">
              <a:spLocks noChangeArrowheads="1"/>
            </p:cNvSpPr>
            <p:nvPr/>
          </p:nvSpPr>
          <p:spPr bwMode="auto">
            <a:xfrm>
              <a:off x="-348893" y="3271347"/>
              <a:ext cx="2101985" cy="6145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</a:t>
              </a: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</p:grpSp>
      <p:sp>
        <p:nvSpPr>
          <p:cNvPr id="96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7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404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reeform 6"/>
          <p:cNvSpPr>
            <a:spLocks/>
          </p:cNvSpPr>
          <p:nvPr/>
        </p:nvSpPr>
        <p:spPr bwMode="auto">
          <a:xfrm>
            <a:off x="5667451" y="2219298"/>
            <a:ext cx="1843241" cy="918033"/>
          </a:xfrm>
          <a:custGeom>
            <a:avLst/>
            <a:gdLst/>
            <a:ahLst/>
            <a:cxnLst>
              <a:cxn ang="0">
                <a:pos x="718" y="90"/>
              </a:cxn>
              <a:cxn ang="0">
                <a:pos x="1531" y="333"/>
              </a:cxn>
              <a:cxn ang="0">
                <a:pos x="1529" y="421"/>
              </a:cxn>
              <a:cxn ang="0">
                <a:pos x="1228" y="762"/>
              </a:cxn>
              <a:cxn ang="0">
                <a:pos x="941" y="750"/>
              </a:cxn>
              <a:cxn ang="0">
                <a:pos x="715" y="532"/>
              </a:cxn>
              <a:cxn ang="0">
                <a:pos x="439" y="533"/>
              </a:cxn>
              <a:cxn ang="0">
                <a:pos x="0" y="164"/>
              </a:cxn>
              <a:cxn ang="0">
                <a:pos x="166" y="66"/>
              </a:cxn>
              <a:cxn ang="0">
                <a:pos x="660" y="66"/>
              </a:cxn>
              <a:cxn ang="0">
                <a:pos x="715" y="89"/>
              </a:cxn>
              <a:cxn ang="0">
                <a:pos x="718" y="90"/>
              </a:cxn>
            </a:cxnLst>
            <a:rect l="0" t="0" r="r" b="b"/>
            <a:pathLst>
              <a:path w="1531" h="762">
                <a:moveTo>
                  <a:pt x="718" y="90"/>
                </a:moveTo>
                <a:cubicBezTo>
                  <a:pt x="1081" y="5"/>
                  <a:pt x="1352" y="86"/>
                  <a:pt x="1531" y="333"/>
                </a:cubicBezTo>
                <a:cubicBezTo>
                  <a:pt x="1531" y="383"/>
                  <a:pt x="1530" y="412"/>
                  <a:pt x="1529" y="421"/>
                </a:cubicBezTo>
                <a:cubicBezTo>
                  <a:pt x="1506" y="570"/>
                  <a:pt x="1406" y="684"/>
                  <a:pt x="1228" y="762"/>
                </a:cubicBezTo>
                <a:cubicBezTo>
                  <a:pt x="1130" y="733"/>
                  <a:pt x="1035" y="729"/>
                  <a:pt x="941" y="750"/>
                </a:cubicBezTo>
                <a:cubicBezTo>
                  <a:pt x="905" y="633"/>
                  <a:pt x="830" y="560"/>
                  <a:pt x="715" y="532"/>
                </a:cubicBezTo>
                <a:cubicBezTo>
                  <a:pt x="640" y="513"/>
                  <a:pt x="548" y="514"/>
                  <a:pt x="439" y="533"/>
                </a:cubicBezTo>
                <a:cubicBezTo>
                  <a:pt x="368" y="379"/>
                  <a:pt x="222" y="256"/>
                  <a:pt x="0" y="164"/>
                </a:cubicBezTo>
                <a:cubicBezTo>
                  <a:pt x="54" y="123"/>
                  <a:pt x="110" y="90"/>
                  <a:pt x="166" y="66"/>
                </a:cubicBezTo>
                <a:cubicBezTo>
                  <a:pt x="321" y="0"/>
                  <a:pt x="485" y="0"/>
                  <a:pt x="660" y="66"/>
                </a:cubicBezTo>
                <a:cubicBezTo>
                  <a:pt x="678" y="73"/>
                  <a:pt x="697" y="80"/>
                  <a:pt x="715" y="89"/>
                </a:cubicBezTo>
                <a:cubicBezTo>
                  <a:pt x="716" y="89"/>
                  <a:pt x="717" y="89"/>
                  <a:pt x="718" y="9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7"/>
          <p:cNvSpPr>
            <a:spLocks/>
          </p:cNvSpPr>
          <p:nvPr/>
        </p:nvSpPr>
        <p:spPr bwMode="auto">
          <a:xfrm>
            <a:off x="4609559" y="2481082"/>
            <a:ext cx="2079920" cy="1224643"/>
          </a:xfrm>
          <a:custGeom>
            <a:avLst/>
            <a:gdLst/>
            <a:ahLst/>
            <a:cxnLst>
              <a:cxn ang="0">
                <a:pos x="1690" y="555"/>
              </a:cxn>
              <a:cxn ang="0">
                <a:pos x="1690" y="825"/>
              </a:cxn>
              <a:cxn ang="0">
                <a:pos x="1627" y="894"/>
              </a:cxn>
              <a:cxn ang="0">
                <a:pos x="1593" y="918"/>
              </a:cxn>
              <a:cxn ang="0">
                <a:pos x="1400" y="981"/>
              </a:cxn>
              <a:cxn ang="0">
                <a:pos x="1252" y="974"/>
              </a:cxn>
              <a:cxn ang="0">
                <a:pos x="1245" y="973"/>
              </a:cxn>
              <a:cxn ang="0">
                <a:pos x="968" y="1016"/>
              </a:cxn>
              <a:cxn ang="0">
                <a:pos x="769" y="874"/>
              </a:cxn>
              <a:cxn ang="0">
                <a:pos x="0" y="784"/>
              </a:cxn>
              <a:cxn ang="0">
                <a:pos x="223" y="471"/>
              </a:cxn>
              <a:cxn ang="0">
                <a:pos x="684" y="6"/>
              </a:cxn>
              <a:cxn ang="0">
                <a:pos x="667" y="0"/>
              </a:cxn>
              <a:cxn ang="0">
                <a:pos x="684" y="6"/>
              </a:cxn>
              <a:cxn ang="0">
                <a:pos x="684" y="6"/>
              </a:cxn>
              <a:cxn ang="0">
                <a:pos x="1218" y="409"/>
              </a:cxn>
              <a:cxn ang="0">
                <a:pos x="1247" y="443"/>
              </a:cxn>
              <a:cxn ang="0">
                <a:pos x="1291" y="449"/>
              </a:cxn>
              <a:cxn ang="0">
                <a:pos x="1593" y="457"/>
              </a:cxn>
              <a:cxn ang="0">
                <a:pos x="1690" y="555"/>
              </a:cxn>
            </a:cxnLst>
            <a:rect l="0" t="0" r="r" b="b"/>
            <a:pathLst>
              <a:path w="1727" h="1016">
                <a:moveTo>
                  <a:pt x="1690" y="555"/>
                </a:moveTo>
                <a:cubicBezTo>
                  <a:pt x="1727" y="647"/>
                  <a:pt x="1727" y="737"/>
                  <a:pt x="1690" y="825"/>
                </a:cubicBezTo>
                <a:cubicBezTo>
                  <a:pt x="1674" y="850"/>
                  <a:pt x="1653" y="873"/>
                  <a:pt x="1627" y="894"/>
                </a:cubicBezTo>
                <a:cubicBezTo>
                  <a:pt x="1616" y="903"/>
                  <a:pt x="1605" y="911"/>
                  <a:pt x="1593" y="918"/>
                </a:cubicBezTo>
                <a:cubicBezTo>
                  <a:pt x="1537" y="954"/>
                  <a:pt x="1473" y="975"/>
                  <a:pt x="1400" y="981"/>
                </a:cubicBezTo>
                <a:cubicBezTo>
                  <a:pt x="1354" y="985"/>
                  <a:pt x="1305" y="982"/>
                  <a:pt x="1252" y="974"/>
                </a:cubicBezTo>
                <a:cubicBezTo>
                  <a:pt x="1249" y="974"/>
                  <a:pt x="1247" y="974"/>
                  <a:pt x="1245" y="973"/>
                </a:cubicBezTo>
                <a:cubicBezTo>
                  <a:pt x="1145" y="970"/>
                  <a:pt x="1053" y="984"/>
                  <a:pt x="968" y="1016"/>
                </a:cubicBezTo>
                <a:cubicBezTo>
                  <a:pt x="901" y="960"/>
                  <a:pt x="835" y="913"/>
                  <a:pt x="769" y="874"/>
                </a:cubicBezTo>
                <a:cubicBezTo>
                  <a:pt x="507" y="717"/>
                  <a:pt x="250" y="687"/>
                  <a:pt x="0" y="784"/>
                </a:cubicBezTo>
                <a:cubicBezTo>
                  <a:pt x="35" y="673"/>
                  <a:pt x="109" y="569"/>
                  <a:pt x="223" y="471"/>
                </a:cubicBezTo>
                <a:cubicBezTo>
                  <a:pt x="293" y="238"/>
                  <a:pt x="446" y="83"/>
                  <a:pt x="684" y="6"/>
                </a:cubicBezTo>
                <a:cubicBezTo>
                  <a:pt x="679" y="4"/>
                  <a:pt x="673" y="2"/>
                  <a:pt x="667" y="0"/>
                </a:cubicBezTo>
                <a:cubicBezTo>
                  <a:pt x="673" y="2"/>
                  <a:pt x="678" y="4"/>
                  <a:pt x="684" y="6"/>
                </a:cubicBezTo>
                <a:cubicBezTo>
                  <a:pt x="684" y="6"/>
                  <a:pt x="684" y="6"/>
                  <a:pt x="684" y="6"/>
                </a:cubicBezTo>
                <a:cubicBezTo>
                  <a:pt x="983" y="121"/>
                  <a:pt x="1161" y="255"/>
                  <a:pt x="1218" y="409"/>
                </a:cubicBezTo>
                <a:cubicBezTo>
                  <a:pt x="1223" y="424"/>
                  <a:pt x="1233" y="435"/>
                  <a:pt x="1247" y="443"/>
                </a:cubicBezTo>
                <a:cubicBezTo>
                  <a:pt x="1261" y="450"/>
                  <a:pt x="1276" y="453"/>
                  <a:pt x="1291" y="449"/>
                </a:cubicBezTo>
                <a:cubicBezTo>
                  <a:pt x="1422" y="420"/>
                  <a:pt x="1522" y="423"/>
                  <a:pt x="1593" y="457"/>
                </a:cubicBezTo>
                <a:cubicBezTo>
                  <a:pt x="1636" y="478"/>
                  <a:pt x="1668" y="511"/>
                  <a:pt x="1690" y="555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Freeform 8"/>
          <p:cNvSpPr>
            <a:spLocks/>
          </p:cNvSpPr>
          <p:nvPr/>
        </p:nvSpPr>
        <p:spPr bwMode="auto">
          <a:xfrm>
            <a:off x="7311664" y="2785897"/>
            <a:ext cx="851693" cy="1084786"/>
          </a:xfrm>
          <a:custGeom>
            <a:avLst/>
            <a:gdLst/>
            <a:ahLst/>
            <a:cxnLst>
              <a:cxn ang="0">
                <a:pos x="284" y="0"/>
              </a:cxn>
              <a:cxn ang="0">
                <a:pos x="593" y="900"/>
              </a:cxn>
              <a:cxn ang="0">
                <a:pos x="292" y="797"/>
              </a:cxn>
              <a:cxn ang="0">
                <a:pos x="0" y="364"/>
              </a:cxn>
              <a:cxn ang="0">
                <a:pos x="284" y="0"/>
              </a:cxn>
            </a:cxnLst>
            <a:rect l="0" t="0" r="r" b="b"/>
            <a:pathLst>
              <a:path w="707" h="900">
                <a:moveTo>
                  <a:pt x="284" y="0"/>
                </a:moveTo>
                <a:cubicBezTo>
                  <a:pt x="604" y="216"/>
                  <a:pt x="707" y="517"/>
                  <a:pt x="593" y="900"/>
                </a:cubicBezTo>
                <a:cubicBezTo>
                  <a:pt x="496" y="834"/>
                  <a:pt x="396" y="800"/>
                  <a:pt x="292" y="797"/>
                </a:cubicBezTo>
                <a:cubicBezTo>
                  <a:pt x="279" y="629"/>
                  <a:pt x="181" y="485"/>
                  <a:pt x="0" y="364"/>
                </a:cubicBezTo>
                <a:cubicBezTo>
                  <a:pt x="161" y="274"/>
                  <a:pt x="255" y="153"/>
                  <a:pt x="284" y="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Freeform 9"/>
          <p:cNvSpPr>
            <a:spLocks/>
          </p:cNvSpPr>
          <p:nvPr/>
        </p:nvSpPr>
        <p:spPr bwMode="auto">
          <a:xfrm>
            <a:off x="5574213" y="3250293"/>
            <a:ext cx="2425977" cy="1902411"/>
          </a:xfrm>
          <a:custGeom>
            <a:avLst/>
            <a:gdLst/>
            <a:ahLst/>
            <a:cxnLst>
              <a:cxn ang="0">
                <a:pos x="1678" y="541"/>
              </a:cxn>
              <a:cxn ang="0">
                <a:pos x="2005" y="648"/>
              </a:cxn>
              <a:cxn ang="0">
                <a:pos x="2006" y="648"/>
              </a:cxn>
              <a:cxn ang="0">
                <a:pos x="2009" y="651"/>
              </a:cxn>
              <a:cxn ang="0">
                <a:pos x="1428" y="1227"/>
              </a:cxn>
              <a:cxn ang="0">
                <a:pos x="1520" y="1543"/>
              </a:cxn>
              <a:cxn ang="0">
                <a:pos x="1520" y="1578"/>
              </a:cxn>
              <a:cxn ang="0">
                <a:pos x="963" y="1056"/>
              </a:cxn>
              <a:cxn ang="0">
                <a:pos x="634" y="1030"/>
              </a:cxn>
              <a:cxn ang="0">
                <a:pos x="599" y="1055"/>
              </a:cxn>
              <a:cxn ang="0">
                <a:pos x="0" y="898"/>
              </a:cxn>
              <a:cxn ang="0">
                <a:pos x="2" y="877"/>
              </a:cxn>
              <a:cxn ang="0">
                <a:pos x="5" y="834"/>
              </a:cxn>
              <a:cxn ang="0">
                <a:pos x="108" y="548"/>
              </a:cxn>
              <a:cxn ang="0">
                <a:pos x="179" y="510"/>
              </a:cxn>
              <a:cxn ang="0">
                <a:pos x="181" y="509"/>
              </a:cxn>
              <a:cxn ang="0">
                <a:pos x="181" y="509"/>
              </a:cxn>
              <a:cxn ang="0">
                <a:pos x="183" y="508"/>
              </a:cxn>
              <a:cxn ang="0">
                <a:pos x="435" y="462"/>
              </a:cxn>
              <a:cxn ang="0">
                <a:pos x="599" y="471"/>
              </a:cxn>
              <a:cxn ang="0">
                <a:pos x="792" y="425"/>
              </a:cxn>
              <a:cxn ang="0">
                <a:pos x="906" y="355"/>
              </a:cxn>
              <a:cxn ang="0">
                <a:pos x="1047" y="17"/>
              </a:cxn>
              <a:cxn ang="0">
                <a:pos x="1283" y="32"/>
              </a:cxn>
              <a:cxn ang="0">
                <a:pos x="1609" y="475"/>
              </a:cxn>
              <a:cxn ang="0">
                <a:pos x="1617" y="510"/>
              </a:cxn>
              <a:cxn ang="0">
                <a:pos x="1643" y="534"/>
              </a:cxn>
              <a:cxn ang="0">
                <a:pos x="1678" y="541"/>
              </a:cxn>
            </a:cxnLst>
            <a:rect l="0" t="0" r="r" b="b"/>
            <a:pathLst>
              <a:path w="2013" h="1578">
                <a:moveTo>
                  <a:pt x="1678" y="541"/>
                </a:moveTo>
                <a:cubicBezTo>
                  <a:pt x="1772" y="532"/>
                  <a:pt x="1881" y="568"/>
                  <a:pt x="2005" y="648"/>
                </a:cubicBezTo>
                <a:cubicBezTo>
                  <a:pt x="2000" y="645"/>
                  <a:pt x="2000" y="645"/>
                  <a:pt x="2006" y="648"/>
                </a:cubicBezTo>
                <a:cubicBezTo>
                  <a:pt x="2012" y="651"/>
                  <a:pt x="2013" y="652"/>
                  <a:pt x="2009" y="651"/>
                </a:cubicBezTo>
                <a:cubicBezTo>
                  <a:pt x="1987" y="975"/>
                  <a:pt x="1793" y="1167"/>
                  <a:pt x="1428" y="1227"/>
                </a:cubicBezTo>
                <a:cubicBezTo>
                  <a:pt x="1389" y="1326"/>
                  <a:pt x="1420" y="1432"/>
                  <a:pt x="1520" y="1543"/>
                </a:cubicBezTo>
                <a:cubicBezTo>
                  <a:pt x="1520" y="1578"/>
                  <a:pt x="1520" y="1578"/>
                  <a:pt x="1520" y="1578"/>
                </a:cubicBezTo>
                <a:cubicBezTo>
                  <a:pt x="1203" y="1534"/>
                  <a:pt x="1017" y="1360"/>
                  <a:pt x="963" y="1056"/>
                </a:cubicBezTo>
                <a:cubicBezTo>
                  <a:pt x="844" y="1099"/>
                  <a:pt x="734" y="1090"/>
                  <a:pt x="634" y="1030"/>
                </a:cubicBezTo>
                <a:cubicBezTo>
                  <a:pt x="623" y="1039"/>
                  <a:pt x="611" y="1047"/>
                  <a:pt x="599" y="1055"/>
                </a:cubicBezTo>
                <a:cubicBezTo>
                  <a:pt x="415" y="1175"/>
                  <a:pt x="215" y="1123"/>
                  <a:pt x="0" y="898"/>
                </a:cubicBezTo>
                <a:cubicBezTo>
                  <a:pt x="1" y="890"/>
                  <a:pt x="1" y="883"/>
                  <a:pt x="2" y="877"/>
                </a:cubicBezTo>
                <a:cubicBezTo>
                  <a:pt x="4" y="850"/>
                  <a:pt x="5" y="835"/>
                  <a:pt x="5" y="834"/>
                </a:cubicBezTo>
                <a:cubicBezTo>
                  <a:pt x="8" y="704"/>
                  <a:pt x="42" y="608"/>
                  <a:pt x="108" y="548"/>
                </a:cubicBezTo>
                <a:cubicBezTo>
                  <a:pt x="131" y="533"/>
                  <a:pt x="155" y="520"/>
                  <a:pt x="179" y="510"/>
                </a:cubicBezTo>
                <a:cubicBezTo>
                  <a:pt x="181" y="509"/>
                  <a:pt x="181" y="509"/>
                  <a:pt x="181" y="509"/>
                </a:cubicBezTo>
                <a:cubicBezTo>
                  <a:pt x="181" y="509"/>
                  <a:pt x="181" y="509"/>
                  <a:pt x="181" y="509"/>
                </a:cubicBezTo>
                <a:cubicBezTo>
                  <a:pt x="183" y="508"/>
                  <a:pt x="183" y="508"/>
                  <a:pt x="183" y="508"/>
                </a:cubicBezTo>
                <a:cubicBezTo>
                  <a:pt x="259" y="474"/>
                  <a:pt x="343" y="459"/>
                  <a:pt x="435" y="462"/>
                </a:cubicBezTo>
                <a:cubicBezTo>
                  <a:pt x="493" y="471"/>
                  <a:pt x="548" y="474"/>
                  <a:pt x="599" y="471"/>
                </a:cubicBezTo>
                <a:cubicBezTo>
                  <a:pt x="670" y="467"/>
                  <a:pt x="734" y="452"/>
                  <a:pt x="792" y="425"/>
                </a:cubicBezTo>
                <a:cubicBezTo>
                  <a:pt x="833" y="407"/>
                  <a:pt x="871" y="384"/>
                  <a:pt x="906" y="355"/>
                </a:cubicBezTo>
                <a:cubicBezTo>
                  <a:pt x="1020" y="262"/>
                  <a:pt x="1067" y="149"/>
                  <a:pt x="1047" y="17"/>
                </a:cubicBezTo>
                <a:cubicBezTo>
                  <a:pt x="1124" y="0"/>
                  <a:pt x="1203" y="5"/>
                  <a:pt x="1283" y="32"/>
                </a:cubicBezTo>
                <a:cubicBezTo>
                  <a:pt x="1503" y="150"/>
                  <a:pt x="1611" y="298"/>
                  <a:pt x="1609" y="475"/>
                </a:cubicBezTo>
                <a:cubicBezTo>
                  <a:pt x="1608" y="488"/>
                  <a:pt x="1611" y="499"/>
                  <a:pt x="1617" y="510"/>
                </a:cubicBezTo>
                <a:cubicBezTo>
                  <a:pt x="1624" y="520"/>
                  <a:pt x="1632" y="528"/>
                  <a:pt x="1643" y="534"/>
                </a:cubicBezTo>
                <a:cubicBezTo>
                  <a:pt x="1654" y="540"/>
                  <a:pt x="1666" y="542"/>
                  <a:pt x="1678" y="54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Freeform 10"/>
          <p:cNvSpPr>
            <a:spLocks/>
          </p:cNvSpPr>
          <p:nvPr/>
        </p:nvSpPr>
        <p:spPr bwMode="auto">
          <a:xfrm>
            <a:off x="4579078" y="3499526"/>
            <a:ext cx="1045341" cy="765626"/>
          </a:xfrm>
          <a:custGeom>
            <a:avLst/>
            <a:gdLst/>
            <a:ahLst/>
            <a:cxnLst>
              <a:cxn ang="0">
                <a:pos x="861" y="238"/>
              </a:cxn>
              <a:cxn ang="0">
                <a:pos x="855" y="242"/>
              </a:cxn>
              <a:cxn ang="0">
                <a:pos x="703" y="625"/>
              </a:cxn>
              <a:cxn ang="0">
                <a:pos x="703" y="631"/>
              </a:cxn>
              <a:cxn ang="0">
                <a:pos x="424" y="604"/>
              </a:cxn>
              <a:cxn ang="0">
                <a:pos x="21" y="245"/>
              </a:cxn>
              <a:cxn ang="0">
                <a:pos x="0" y="89"/>
              </a:cxn>
              <a:cxn ang="0">
                <a:pos x="32" y="74"/>
              </a:cxn>
              <a:cxn ang="0">
                <a:pos x="453" y="30"/>
              </a:cxn>
              <a:cxn ang="0">
                <a:pos x="867" y="234"/>
              </a:cxn>
              <a:cxn ang="0">
                <a:pos x="861" y="238"/>
              </a:cxn>
            </a:cxnLst>
            <a:rect l="0" t="0" r="r" b="b"/>
            <a:pathLst>
              <a:path w="867" h="635">
                <a:moveTo>
                  <a:pt x="861" y="238"/>
                </a:moveTo>
                <a:cubicBezTo>
                  <a:pt x="859" y="239"/>
                  <a:pt x="857" y="241"/>
                  <a:pt x="855" y="242"/>
                </a:cubicBezTo>
                <a:cubicBezTo>
                  <a:pt x="758" y="321"/>
                  <a:pt x="707" y="448"/>
                  <a:pt x="703" y="625"/>
                </a:cubicBezTo>
                <a:cubicBezTo>
                  <a:pt x="703" y="627"/>
                  <a:pt x="703" y="629"/>
                  <a:pt x="703" y="631"/>
                </a:cubicBezTo>
                <a:cubicBezTo>
                  <a:pt x="600" y="635"/>
                  <a:pt x="507" y="626"/>
                  <a:pt x="424" y="604"/>
                </a:cubicBezTo>
                <a:cubicBezTo>
                  <a:pt x="234" y="554"/>
                  <a:pt x="100" y="434"/>
                  <a:pt x="21" y="245"/>
                </a:cubicBezTo>
                <a:cubicBezTo>
                  <a:pt x="7" y="192"/>
                  <a:pt x="0" y="139"/>
                  <a:pt x="0" y="89"/>
                </a:cubicBezTo>
                <a:cubicBezTo>
                  <a:pt x="17" y="81"/>
                  <a:pt x="28" y="76"/>
                  <a:pt x="32" y="74"/>
                </a:cubicBezTo>
                <a:cubicBezTo>
                  <a:pt x="170" y="15"/>
                  <a:pt x="310" y="0"/>
                  <a:pt x="453" y="30"/>
                </a:cubicBezTo>
                <a:cubicBezTo>
                  <a:pt x="589" y="58"/>
                  <a:pt x="727" y="126"/>
                  <a:pt x="867" y="234"/>
                </a:cubicBezTo>
                <a:cubicBezTo>
                  <a:pt x="865" y="235"/>
                  <a:pt x="863" y="237"/>
                  <a:pt x="861" y="238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6509805" y="3918612"/>
            <a:ext cx="930529" cy="930529"/>
          </a:xfrm>
          <a:prstGeom prst="ellipse">
            <a:avLst/>
          </a:prstGeom>
          <a:solidFill>
            <a:schemeClr val="bg1">
              <a:lumMod val="95000"/>
              <a:alpha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7441325" y="3074433"/>
            <a:ext cx="658073" cy="658073"/>
          </a:xfrm>
          <a:prstGeom prst="ellipse">
            <a:avLst/>
          </a:prstGeom>
          <a:solidFill>
            <a:schemeClr val="bg1">
              <a:lumMod val="95000"/>
              <a:alpha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4717924" y="2386590"/>
            <a:ext cx="856289" cy="856289"/>
          </a:xfrm>
          <a:prstGeom prst="ellipse">
            <a:avLst/>
          </a:prstGeom>
          <a:solidFill>
            <a:schemeClr val="bg1">
              <a:lumMod val="95000"/>
              <a:alpha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6509804" y="2057553"/>
            <a:ext cx="658073" cy="658073"/>
          </a:xfrm>
          <a:prstGeom prst="ellipse">
            <a:avLst/>
          </a:prstGeom>
          <a:solidFill>
            <a:schemeClr val="bg1">
              <a:lumMod val="95000"/>
              <a:alpha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4632821" y="3678178"/>
            <a:ext cx="658073" cy="658073"/>
          </a:xfrm>
          <a:prstGeom prst="ellipse">
            <a:avLst/>
          </a:prstGeom>
          <a:solidFill>
            <a:schemeClr val="bg1">
              <a:lumMod val="95000"/>
              <a:alpha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3" name="Straight Connector 62"/>
          <p:cNvCxnSpPr/>
          <p:nvPr/>
        </p:nvCxnSpPr>
        <p:spPr>
          <a:xfrm rot="10800000" flipV="1">
            <a:off x="6849074" y="2384651"/>
            <a:ext cx="1098916" cy="1939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rot="10800000" flipV="1">
            <a:off x="7784730" y="3406822"/>
            <a:ext cx="1098916" cy="1939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rot="10800000" flipV="1">
            <a:off x="4029620" y="2813765"/>
            <a:ext cx="1098916" cy="1939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rot="10800000" flipV="1">
            <a:off x="3858789" y="4006246"/>
            <a:ext cx="1098916" cy="1939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rot="10800000">
            <a:off x="6958886" y="4384846"/>
            <a:ext cx="1843339" cy="3253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Footer Text"/>
          <p:cNvSpPr txBox="1"/>
          <p:nvPr/>
        </p:nvSpPr>
        <p:spPr>
          <a:xfrm flipH="1">
            <a:off x="2302123" y="3858167"/>
            <a:ext cx="1405454" cy="5773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686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Footer Text"/>
          <p:cNvSpPr txBox="1"/>
          <p:nvPr/>
        </p:nvSpPr>
        <p:spPr>
          <a:xfrm flipH="1">
            <a:off x="2453335" y="2683759"/>
            <a:ext cx="1405454" cy="5773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686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Footer Text"/>
          <p:cNvSpPr txBox="1"/>
          <p:nvPr/>
        </p:nvSpPr>
        <p:spPr>
          <a:xfrm flipH="1">
            <a:off x="8092697" y="2195233"/>
            <a:ext cx="1426753" cy="5773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686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Footer Text"/>
          <p:cNvSpPr txBox="1"/>
          <p:nvPr/>
        </p:nvSpPr>
        <p:spPr>
          <a:xfrm flipH="1">
            <a:off x="8994147" y="3201922"/>
            <a:ext cx="1426753" cy="5773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686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ooter Text"/>
          <p:cNvSpPr txBox="1"/>
          <p:nvPr/>
        </p:nvSpPr>
        <p:spPr>
          <a:xfrm flipH="1">
            <a:off x="8912726" y="4203278"/>
            <a:ext cx="1426753" cy="5773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686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3"/>
          <p:cNvSpPr txBox="1">
            <a:spLocks/>
          </p:cNvSpPr>
          <p:nvPr/>
        </p:nvSpPr>
        <p:spPr>
          <a:xfrm>
            <a:off x="2220109" y="5311873"/>
            <a:ext cx="719749" cy="517065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just" defTabSz="1116686">
              <a:lnSpc>
                <a:spcPct val="120000"/>
              </a:lnSpc>
              <a:defRPr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75" name="Footer Text"/>
          <p:cNvSpPr txBox="1"/>
          <p:nvPr/>
        </p:nvSpPr>
        <p:spPr>
          <a:xfrm>
            <a:off x="3502439" y="5343947"/>
            <a:ext cx="2632298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686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 Placeholder 3"/>
          <p:cNvSpPr txBox="1">
            <a:spLocks/>
          </p:cNvSpPr>
          <p:nvPr/>
        </p:nvSpPr>
        <p:spPr>
          <a:xfrm>
            <a:off x="9889815" y="5311873"/>
            <a:ext cx="719749" cy="517065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just" defTabSz="1116686">
              <a:lnSpc>
                <a:spcPct val="120000"/>
              </a:lnSpc>
              <a:defRPr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65%</a:t>
            </a:r>
          </a:p>
        </p:txBody>
      </p:sp>
      <p:grpSp>
        <p:nvGrpSpPr>
          <p:cNvPr id="80" name="Group 79"/>
          <p:cNvGrpSpPr/>
          <p:nvPr/>
        </p:nvGrpSpPr>
        <p:grpSpPr>
          <a:xfrm>
            <a:off x="3035150" y="5188345"/>
            <a:ext cx="324239" cy="696092"/>
            <a:chOff x="5458840" y="2803573"/>
            <a:chExt cx="265516" cy="570022"/>
          </a:xfrm>
          <a:solidFill>
            <a:schemeClr val="tx1">
              <a:lumMod val="25000"/>
              <a:lumOff val="75000"/>
            </a:schemeClr>
          </a:solidFill>
        </p:grpSpPr>
        <p:sp>
          <p:nvSpPr>
            <p:cNvPr id="78" name="Oval 98"/>
            <p:cNvSpPr>
              <a:spLocks noChangeArrowheads="1"/>
            </p:cNvSpPr>
            <p:nvPr/>
          </p:nvSpPr>
          <p:spPr bwMode="auto">
            <a:xfrm>
              <a:off x="5549821" y="2803573"/>
              <a:ext cx="85411" cy="85411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99"/>
            <p:cNvSpPr>
              <a:spLocks/>
            </p:cNvSpPr>
            <p:nvPr/>
          </p:nvSpPr>
          <p:spPr bwMode="auto">
            <a:xfrm>
              <a:off x="5458840" y="2907551"/>
              <a:ext cx="265516" cy="466044"/>
            </a:xfrm>
            <a:custGeom>
              <a:avLst/>
              <a:gdLst/>
              <a:ahLst/>
              <a:cxnLst>
                <a:cxn ang="0">
                  <a:pos x="87" y="56"/>
                </a:cxn>
                <a:cxn ang="0">
                  <a:pos x="71" y="9"/>
                </a:cxn>
                <a:cxn ang="0">
                  <a:pos x="61" y="0"/>
                </a:cxn>
                <a:cxn ang="0">
                  <a:pos x="26" y="0"/>
                </a:cxn>
                <a:cxn ang="0">
                  <a:pos x="18" y="4"/>
                </a:cxn>
                <a:cxn ang="0">
                  <a:pos x="17" y="6"/>
                </a:cxn>
                <a:cxn ang="0">
                  <a:pos x="17" y="6"/>
                </a:cxn>
                <a:cxn ang="0">
                  <a:pos x="16" y="7"/>
                </a:cxn>
                <a:cxn ang="0">
                  <a:pos x="1" y="56"/>
                </a:cxn>
                <a:cxn ang="0">
                  <a:pos x="5" y="64"/>
                </a:cxn>
                <a:cxn ang="0">
                  <a:pos x="13" y="60"/>
                </a:cxn>
                <a:cxn ang="0">
                  <a:pos x="25" y="21"/>
                </a:cxn>
                <a:cxn ang="0">
                  <a:pos x="26" y="21"/>
                </a:cxn>
                <a:cxn ang="0">
                  <a:pos x="27" y="21"/>
                </a:cxn>
                <a:cxn ang="0">
                  <a:pos x="9" y="91"/>
                </a:cxn>
                <a:cxn ang="0">
                  <a:pos x="28" y="91"/>
                </a:cxn>
                <a:cxn ang="0">
                  <a:pos x="28" y="146"/>
                </a:cxn>
                <a:cxn ang="0">
                  <a:pos x="35" y="153"/>
                </a:cxn>
                <a:cxn ang="0">
                  <a:pos x="42" y="146"/>
                </a:cxn>
                <a:cxn ang="0">
                  <a:pos x="42" y="91"/>
                </a:cxn>
                <a:cxn ang="0">
                  <a:pos x="46" y="91"/>
                </a:cxn>
                <a:cxn ang="0">
                  <a:pos x="46" y="146"/>
                </a:cxn>
                <a:cxn ang="0">
                  <a:pos x="54" y="153"/>
                </a:cxn>
                <a:cxn ang="0">
                  <a:pos x="61" y="146"/>
                </a:cxn>
                <a:cxn ang="0">
                  <a:pos x="61" y="91"/>
                </a:cxn>
                <a:cxn ang="0">
                  <a:pos x="80" y="91"/>
                </a:cxn>
                <a:cxn ang="0">
                  <a:pos x="60" y="21"/>
                </a:cxn>
                <a:cxn ang="0">
                  <a:pos x="61" y="21"/>
                </a:cxn>
                <a:cxn ang="0">
                  <a:pos x="62" y="21"/>
                </a:cxn>
                <a:cxn ang="0">
                  <a:pos x="75" y="60"/>
                </a:cxn>
                <a:cxn ang="0">
                  <a:pos x="83" y="64"/>
                </a:cxn>
                <a:cxn ang="0">
                  <a:pos x="87" y="56"/>
                </a:cxn>
              </a:cxnLst>
              <a:rect l="0" t="0" r="r" b="b"/>
              <a:pathLst>
                <a:path w="88" h="153">
                  <a:moveTo>
                    <a:pt x="87" y="56"/>
                  </a:move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1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3" y="0"/>
                    <a:pt x="19" y="1"/>
                    <a:pt x="18" y="4"/>
                  </a:cubicBezTo>
                  <a:cubicBezTo>
                    <a:pt x="17" y="5"/>
                    <a:pt x="17" y="5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6" y="7"/>
                    <a:pt x="16" y="7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0" y="60"/>
                    <a:pt x="2" y="63"/>
                    <a:pt x="5" y="64"/>
                  </a:cubicBezTo>
                  <a:cubicBezTo>
                    <a:pt x="8" y="65"/>
                    <a:pt x="12" y="63"/>
                    <a:pt x="13" y="60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28" y="91"/>
                    <a:pt x="28" y="91"/>
                    <a:pt x="28" y="91"/>
                  </a:cubicBezTo>
                  <a:cubicBezTo>
                    <a:pt x="28" y="146"/>
                    <a:pt x="28" y="146"/>
                    <a:pt x="28" y="146"/>
                  </a:cubicBezTo>
                  <a:cubicBezTo>
                    <a:pt x="28" y="150"/>
                    <a:pt x="31" y="153"/>
                    <a:pt x="35" y="153"/>
                  </a:cubicBezTo>
                  <a:cubicBezTo>
                    <a:pt x="39" y="153"/>
                    <a:pt x="42" y="150"/>
                    <a:pt x="42" y="146"/>
                  </a:cubicBezTo>
                  <a:cubicBezTo>
                    <a:pt x="42" y="91"/>
                    <a:pt x="42" y="91"/>
                    <a:pt x="42" y="91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46" y="146"/>
                    <a:pt x="46" y="146"/>
                    <a:pt x="46" y="146"/>
                  </a:cubicBezTo>
                  <a:cubicBezTo>
                    <a:pt x="46" y="150"/>
                    <a:pt x="50" y="153"/>
                    <a:pt x="54" y="153"/>
                  </a:cubicBezTo>
                  <a:cubicBezTo>
                    <a:pt x="58" y="153"/>
                    <a:pt x="61" y="150"/>
                    <a:pt x="61" y="146"/>
                  </a:cubicBezTo>
                  <a:cubicBezTo>
                    <a:pt x="61" y="91"/>
                    <a:pt x="61" y="91"/>
                    <a:pt x="61" y="91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77" y="63"/>
                    <a:pt x="80" y="65"/>
                    <a:pt x="83" y="64"/>
                  </a:cubicBezTo>
                  <a:cubicBezTo>
                    <a:pt x="87" y="63"/>
                    <a:pt x="88" y="59"/>
                    <a:pt x="87" y="5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9548423" y="5185895"/>
            <a:ext cx="273901" cy="700992"/>
            <a:chOff x="5479451" y="3669116"/>
            <a:chExt cx="224294" cy="574034"/>
          </a:xfrm>
          <a:solidFill>
            <a:schemeClr val="tx1">
              <a:lumMod val="25000"/>
              <a:lumOff val="75000"/>
            </a:schemeClr>
          </a:solidFill>
        </p:grpSpPr>
        <p:sp>
          <p:nvSpPr>
            <p:cNvPr id="81" name="Freeform 96"/>
            <p:cNvSpPr>
              <a:spLocks/>
            </p:cNvSpPr>
            <p:nvPr/>
          </p:nvSpPr>
          <p:spPr bwMode="auto">
            <a:xfrm>
              <a:off x="5479451" y="3766055"/>
              <a:ext cx="224294" cy="477095"/>
            </a:xfrm>
            <a:custGeom>
              <a:avLst/>
              <a:gdLst/>
              <a:ahLst/>
              <a:cxnLst>
                <a:cxn ang="0">
                  <a:pos x="55" y="1"/>
                </a:cxn>
                <a:cxn ang="0">
                  <a:pos x="19" y="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18"/>
                </a:cxn>
                <a:cxn ang="0">
                  <a:pos x="0" y="69"/>
                </a:cxn>
                <a:cxn ang="0">
                  <a:pos x="6" y="75"/>
                </a:cxn>
                <a:cxn ang="0">
                  <a:pos x="12" y="69"/>
                </a:cxn>
                <a:cxn ang="0">
                  <a:pos x="12" y="25"/>
                </a:cxn>
                <a:cxn ang="0">
                  <a:pos x="18" y="25"/>
                </a:cxn>
                <a:cxn ang="0">
                  <a:pos x="18" y="68"/>
                </a:cxn>
                <a:cxn ang="0">
                  <a:pos x="18" y="69"/>
                </a:cxn>
                <a:cxn ang="0">
                  <a:pos x="18" y="145"/>
                </a:cxn>
                <a:cxn ang="0">
                  <a:pos x="26" y="153"/>
                </a:cxn>
                <a:cxn ang="0">
                  <a:pos x="34" y="145"/>
                </a:cxn>
                <a:cxn ang="0">
                  <a:pos x="34" y="78"/>
                </a:cxn>
                <a:cxn ang="0">
                  <a:pos x="39" y="78"/>
                </a:cxn>
                <a:cxn ang="0">
                  <a:pos x="39" y="145"/>
                </a:cxn>
                <a:cxn ang="0">
                  <a:pos x="47" y="153"/>
                </a:cxn>
                <a:cxn ang="0">
                  <a:pos x="55" y="145"/>
                </a:cxn>
                <a:cxn ang="0">
                  <a:pos x="55" y="68"/>
                </a:cxn>
                <a:cxn ang="0">
                  <a:pos x="55" y="67"/>
                </a:cxn>
                <a:cxn ang="0">
                  <a:pos x="55" y="25"/>
                </a:cxn>
                <a:cxn ang="0">
                  <a:pos x="60" y="25"/>
                </a:cxn>
                <a:cxn ang="0">
                  <a:pos x="60" y="69"/>
                </a:cxn>
                <a:cxn ang="0">
                  <a:pos x="66" y="75"/>
                </a:cxn>
                <a:cxn ang="0">
                  <a:pos x="73" y="69"/>
                </a:cxn>
                <a:cxn ang="0">
                  <a:pos x="73" y="18"/>
                </a:cxn>
                <a:cxn ang="0">
                  <a:pos x="73" y="16"/>
                </a:cxn>
                <a:cxn ang="0">
                  <a:pos x="73" y="15"/>
                </a:cxn>
                <a:cxn ang="0">
                  <a:pos x="55" y="1"/>
                </a:cxn>
              </a:cxnLst>
              <a:rect l="0" t="0" r="r" b="b"/>
              <a:pathLst>
                <a:path w="73" h="153">
                  <a:moveTo>
                    <a:pt x="55" y="1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5" y="1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5"/>
                    <a:pt x="6" y="75"/>
                  </a:cubicBezTo>
                  <a:cubicBezTo>
                    <a:pt x="10" y="75"/>
                    <a:pt x="12" y="73"/>
                    <a:pt x="12" y="69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8" y="68"/>
                    <a:pt x="18" y="69"/>
                    <a:pt x="18" y="69"/>
                  </a:cubicBezTo>
                  <a:cubicBezTo>
                    <a:pt x="18" y="145"/>
                    <a:pt x="18" y="145"/>
                    <a:pt x="18" y="145"/>
                  </a:cubicBezTo>
                  <a:cubicBezTo>
                    <a:pt x="18" y="150"/>
                    <a:pt x="21" y="153"/>
                    <a:pt x="26" y="153"/>
                  </a:cubicBezTo>
                  <a:cubicBezTo>
                    <a:pt x="31" y="153"/>
                    <a:pt x="34" y="150"/>
                    <a:pt x="34" y="14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39" y="145"/>
                    <a:pt x="39" y="145"/>
                    <a:pt x="39" y="145"/>
                  </a:cubicBezTo>
                  <a:cubicBezTo>
                    <a:pt x="39" y="150"/>
                    <a:pt x="42" y="153"/>
                    <a:pt x="47" y="153"/>
                  </a:cubicBezTo>
                  <a:cubicBezTo>
                    <a:pt x="52" y="153"/>
                    <a:pt x="55" y="150"/>
                    <a:pt x="55" y="145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5" y="67"/>
                    <a:pt x="55" y="67"/>
                    <a:pt x="55" y="67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60" y="73"/>
                    <a:pt x="63" y="75"/>
                    <a:pt x="66" y="75"/>
                  </a:cubicBezTo>
                  <a:cubicBezTo>
                    <a:pt x="70" y="75"/>
                    <a:pt x="73" y="73"/>
                    <a:pt x="73" y="69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0"/>
                    <a:pt x="67" y="1"/>
                    <a:pt x="55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Oval 97"/>
            <p:cNvSpPr>
              <a:spLocks noChangeArrowheads="1"/>
            </p:cNvSpPr>
            <p:nvPr/>
          </p:nvSpPr>
          <p:spPr bwMode="auto">
            <a:xfrm>
              <a:off x="5545979" y="3669116"/>
              <a:ext cx="89338" cy="91237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4" name="Footer Text"/>
          <p:cNvSpPr txBox="1"/>
          <p:nvPr/>
        </p:nvSpPr>
        <p:spPr>
          <a:xfrm>
            <a:off x="6776549" y="5343947"/>
            <a:ext cx="2632298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686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388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5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500"/>
                            </p:stCondLst>
                            <p:childTnLst>
                              <p:par>
                                <p:cTn id="9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0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8000"/>
                            </p:stCondLst>
                            <p:childTnLst>
                              <p:par>
                                <p:cTn id="1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8500"/>
                            </p:stCondLst>
                            <p:childTnLst>
                              <p:par>
                                <p:cTn id="12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90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1" grpId="0" animBg="1"/>
      <p:bldP spid="52" grpId="0" animBg="1"/>
      <p:bldP spid="53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8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Freeform 5"/>
          <p:cNvSpPr>
            <a:spLocks/>
          </p:cNvSpPr>
          <p:nvPr/>
        </p:nvSpPr>
        <p:spPr bwMode="auto">
          <a:xfrm>
            <a:off x="1790600" y="2949328"/>
            <a:ext cx="2416351" cy="2352288"/>
          </a:xfrm>
          <a:custGeom>
            <a:avLst/>
            <a:gdLst/>
            <a:ahLst/>
            <a:cxnLst>
              <a:cxn ang="0">
                <a:pos x="265" y="22"/>
              </a:cxn>
              <a:cxn ang="0">
                <a:pos x="399" y="0"/>
              </a:cxn>
              <a:cxn ang="0">
                <a:pos x="644" y="84"/>
              </a:cxn>
              <a:cxn ang="0">
                <a:pos x="682" y="117"/>
              </a:cxn>
              <a:cxn ang="0">
                <a:pos x="778" y="268"/>
              </a:cxn>
              <a:cxn ang="0">
                <a:pos x="799" y="391"/>
              </a:cxn>
              <a:cxn ang="0">
                <a:pos x="754" y="291"/>
              </a:cxn>
              <a:cxn ang="0">
                <a:pos x="644" y="246"/>
              </a:cxn>
              <a:cxn ang="0">
                <a:pos x="644" y="246"/>
              </a:cxn>
              <a:cxn ang="0">
                <a:pos x="643" y="246"/>
              </a:cxn>
              <a:cxn ang="0">
                <a:pos x="510" y="267"/>
              </a:cxn>
              <a:cxn ang="0">
                <a:pos x="360" y="363"/>
              </a:cxn>
              <a:cxn ang="0">
                <a:pos x="326" y="401"/>
              </a:cxn>
              <a:cxn ang="0">
                <a:pos x="243" y="646"/>
              </a:cxn>
              <a:cxn ang="0">
                <a:pos x="264" y="777"/>
              </a:cxn>
              <a:cxn ang="0">
                <a:pos x="117" y="682"/>
              </a:cxn>
              <a:cxn ang="0">
                <a:pos x="0" y="400"/>
              </a:cxn>
              <a:cxn ang="0">
                <a:pos x="117" y="117"/>
              </a:cxn>
              <a:cxn ang="0">
                <a:pos x="265" y="22"/>
              </a:cxn>
            </a:cxnLst>
            <a:rect l="0" t="0" r="r" b="b"/>
            <a:pathLst>
              <a:path w="799" h="777">
                <a:moveTo>
                  <a:pt x="265" y="22"/>
                </a:moveTo>
                <a:cubicBezTo>
                  <a:pt x="307" y="8"/>
                  <a:pt x="351" y="0"/>
                  <a:pt x="399" y="0"/>
                </a:cubicBezTo>
                <a:cubicBezTo>
                  <a:pt x="492" y="0"/>
                  <a:pt x="574" y="28"/>
                  <a:pt x="644" y="84"/>
                </a:cubicBezTo>
                <a:cubicBezTo>
                  <a:pt x="657" y="94"/>
                  <a:pt x="670" y="105"/>
                  <a:pt x="682" y="117"/>
                </a:cubicBezTo>
                <a:cubicBezTo>
                  <a:pt x="727" y="162"/>
                  <a:pt x="759" y="212"/>
                  <a:pt x="778" y="268"/>
                </a:cubicBezTo>
                <a:cubicBezTo>
                  <a:pt x="791" y="306"/>
                  <a:pt x="798" y="347"/>
                  <a:pt x="799" y="391"/>
                </a:cubicBezTo>
                <a:cubicBezTo>
                  <a:pt x="797" y="353"/>
                  <a:pt x="781" y="319"/>
                  <a:pt x="754" y="291"/>
                </a:cubicBezTo>
                <a:cubicBezTo>
                  <a:pt x="723" y="261"/>
                  <a:pt x="687" y="246"/>
                  <a:pt x="644" y="246"/>
                </a:cubicBezTo>
                <a:cubicBezTo>
                  <a:pt x="644" y="246"/>
                  <a:pt x="644" y="246"/>
                  <a:pt x="644" y="246"/>
                </a:cubicBezTo>
                <a:cubicBezTo>
                  <a:pt x="644" y="246"/>
                  <a:pt x="643" y="246"/>
                  <a:pt x="643" y="246"/>
                </a:cubicBezTo>
                <a:cubicBezTo>
                  <a:pt x="596" y="246"/>
                  <a:pt x="552" y="253"/>
                  <a:pt x="510" y="267"/>
                </a:cubicBezTo>
                <a:cubicBezTo>
                  <a:pt x="455" y="286"/>
                  <a:pt x="405" y="318"/>
                  <a:pt x="360" y="363"/>
                </a:cubicBezTo>
                <a:cubicBezTo>
                  <a:pt x="348" y="375"/>
                  <a:pt x="337" y="388"/>
                  <a:pt x="326" y="401"/>
                </a:cubicBezTo>
                <a:cubicBezTo>
                  <a:pt x="271" y="471"/>
                  <a:pt x="243" y="553"/>
                  <a:pt x="243" y="646"/>
                </a:cubicBezTo>
                <a:cubicBezTo>
                  <a:pt x="243" y="693"/>
                  <a:pt x="250" y="736"/>
                  <a:pt x="264" y="777"/>
                </a:cubicBezTo>
                <a:cubicBezTo>
                  <a:pt x="210" y="758"/>
                  <a:pt x="161" y="726"/>
                  <a:pt x="117" y="682"/>
                </a:cubicBezTo>
                <a:cubicBezTo>
                  <a:pt x="39" y="604"/>
                  <a:pt x="0" y="510"/>
                  <a:pt x="0" y="400"/>
                </a:cubicBezTo>
                <a:cubicBezTo>
                  <a:pt x="0" y="290"/>
                  <a:pt x="39" y="195"/>
                  <a:pt x="117" y="117"/>
                </a:cubicBezTo>
                <a:cubicBezTo>
                  <a:pt x="161" y="73"/>
                  <a:pt x="210" y="42"/>
                  <a:pt x="265" y="22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4" name="Freeform 6"/>
          <p:cNvSpPr>
            <a:spLocks/>
          </p:cNvSpPr>
          <p:nvPr/>
        </p:nvSpPr>
        <p:spPr bwMode="auto">
          <a:xfrm>
            <a:off x="2591380" y="2210609"/>
            <a:ext cx="2352289" cy="2422356"/>
          </a:xfrm>
          <a:custGeom>
            <a:avLst/>
            <a:gdLst/>
            <a:ahLst/>
            <a:cxnLst>
              <a:cxn ang="0">
                <a:pos x="390" y="800"/>
              </a:cxn>
              <a:cxn ang="0">
                <a:pos x="489" y="755"/>
              </a:cxn>
              <a:cxn ang="0">
                <a:pos x="534" y="657"/>
              </a:cxn>
              <a:cxn ang="0">
                <a:pos x="534" y="645"/>
              </a:cxn>
              <a:cxn ang="0">
                <a:pos x="534" y="635"/>
              </a:cxn>
              <a:cxn ang="0">
                <a:pos x="513" y="512"/>
              </a:cxn>
              <a:cxn ang="0">
                <a:pos x="417" y="361"/>
              </a:cxn>
              <a:cxn ang="0">
                <a:pos x="379" y="328"/>
              </a:cxn>
              <a:cxn ang="0">
                <a:pos x="134" y="244"/>
              </a:cxn>
              <a:cxn ang="0">
                <a:pos x="0" y="266"/>
              </a:cxn>
              <a:cxn ang="0">
                <a:pos x="95" y="117"/>
              </a:cxn>
              <a:cxn ang="0">
                <a:pos x="378" y="0"/>
              </a:cxn>
              <a:cxn ang="0">
                <a:pos x="661" y="117"/>
              </a:cxn>
              <a:cxn ang="0">
                <a:pos x="756" y="266"/>
              </a:cxn>
              <a:cxn ang="0">
                <a:pos x="778" y="400"/>
              </a:cxn>
              <a:cxn ang="0">
                <a:pos x="695" y="645"/>
              </a:cxn>
              <a:cxn ang="0">
                <a:pos x="661" y="683"/>
              </a:cxn>
              <a:cxn ang="0">
                <a:pos x="512" y="778"/>
              </a:cxn>
              <a:cxn ang="0">
                <a:pos x="390" y="800"/>
              </a:cxn>
            </a:cxnLst>
            <a:rect l="0" t="0" r="r" b="b"/>
            <a:pathLst>
              <a:path w="778" h="800">
                <a:moveTo>
                  <a:pt x="390" y="800"/>
                </a:moveTo>
                <a:cubicBezTo>
                  <a:pt x="428" y="798"/>
                  <a:pt x="461" y="783"/>
                  <a:pt x="489" y="755"/>
                </a:cubicBezTo>
                <a:cubicBezTo>
                  <a:pt x="516" y="727"/>
                  <a:pt x="531" y="695"/>
                  <a:pt x="534" y="657"/>
                </a:cubicBezTo>
                <a:cubicBezTo>
                  <a:pt x="534" y="653"/>
                  <a:pt x="534" y="649"/>
                  <a:pt x="534" y="645"/>
                </a:cubicBezTo>
                <a:cubicBezTo>
                  <a:pt x="534" y="642"/>
                  <a:pt x="534" y="638"/>
                  <a:pt x="534" y="635"/>
                </a:cubicBezTo>
                <a:cubicBezTo>
                  <a:pt x="533" y="591"/>
                  <a:pt x="526" y="550"/>
                  <a:pt x="513" y="512"/>
                </a:cubicBezTo>
                <a:cubicBezTo>
                  <a:pt x="494" y="456"/>
                  <a:pt x="462" y="406"/>
                  <a:pt x="417" y="361"/>
                </a:cubicBezTo>
                <a:cubicBezTo>
                  <a:pt x="405" y="349"/>
                  <a:pt x="392" y="338"/>
                  <a:pt x="379" y="328"/>
                </a:cubicBezTo>
                <a:cubicBezTo>
                  <a:pt x="309" y="272"/>
                  <a:pt x="227" y="244"/>
                  <a:pt x="134" y="244"/>
                </a:cubicBezTo>
                <a:cubicBezTo>
                  <a:pt x="86" y="244"/>
                  <a:pt x="42" y="252"/>
                  <a:pt x="0" y="266"/>
                </a:cubicBezTo>
                <a:cubicBezTo>
                  <a:pt x="19" y="212"/>
                  <a:pt x="51" y="162"/>
                  <a:pt x="95" y="117"/>
                </a:cubicBezTo>
                <a:cubicBezTo>
                  <a:pt x="173" y="39"/>
                  <a:pt x="268" y="0"/>
                  <a:pt x="378" y="0"/>
                </a:cubicBezTo>
                <a:cubicBezTo>
                  <a:pt x="488" y="0"/>
                  <a:pt x="583" y="39"/>
                  <a:pt x="661" y="117"/>
                </a:cubicBezTo>
                <a:cubicBezTo>
                  <a:pt x="705" y="162"/>
                  <a:pt x="737" y="211"/>
                  <a:pt x="756" y="266"/>
                </a:cubicBezTo>
                <a:cubicBezTo>
                  <a:pt x="771" y="308"/>
                  <a:pt x="778" y="352"/>
                  <a:pt x="778" y="400"/>
                </a:cubicBezTo>
                <a:cubicBezTo>
                  <a:pt x="778" y="493"/>
                  <a:pt x="750" y="575"/>
                  <a:pt x="695" y="645"/>
                </a:cubicBezTo>
                <a:cubicBezTo>
                  <a:pt x="684" y="658"/>
                  <a:pt x="673" y="671"/>
                  <a:pt x="661" y="683"/>
                </a:cubicBezTo>
                <a:cubicBezTo>
                  <a:pt x="616" y="727"/>
                  <a:pt x="567" y="759"/>
                  <a:pt x="512" y="778"/>
                </a:cubicBezTo>
                <a:cubicBezTo>
                  <a:pt x="474" y="792"/>
                  <a:pt x="433" y="799"/>
                  <a:pt x="390" y="80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5" name="Freeform 7"/>
          <p:cNvSpPr>
            <a:spLocks/>
          </p:cNvSpPr>
          <p:nvPr/>
        </p:nvSpPr>
        <p:spPr bwMode="auto">
          <a:xfrm>
            <a:off x="3270040" y="3017394"/>
            <a:ext cx="2414349" cy="2354288"/>
          </a:xfrm>
          <a:custGeom>
            <a:avLst/>
            <a:gdLst/>
            <a:ahLst/>
            <a:cxnLst>
              <a:cxn ang="0">
                <a:pos x="532" y="0"/>
              </a:cxn>
              <a:cxn ang="0">
                <a:pos x="682" y="95"/>
              </a:cxn>
              <a:cxn ang="0">
                <a:pos x="799" y="378"/>
              </a:cxn>
              <a:cxn ang="0">
                <a:pos x="682" y="660"/>
              </a:cxn>
              <a:cxn ang="0">
                <a:pos x="533" y="756"/>
              </a:cxn>
              <a:cxn ang="0">
                <a:pos x="399" y="778"/>
              </a:cxn>
              <a:cxn ang="0">
                <a:pos x="155" y="694"/>
              </a:cxn>
              <a:cxn ang="0">
                <a:pos x="117" y="660"/>
              </a:cxn>
              <a:cxn ang="0">
                <a:pos x="22" y="513"/>
              </a:cxn>
              <a:cxn ang="0">
                <a:pos x="0" y="391"/>
              </a:cxn>
              <a:cxn ang="0">
                <a:pos x="45" y="489"/>
              </a:cxn>
              <a:cxn ang="0">
                <a:pos x="145" y="534"/>
              </a:cxn>
              <a:cxn ang="0">
                <a:pos x="155" y="534"/>
              </a:cxn>
              <a:cxn ang="0">
                <a:pos x="166" y="534"/>
              </a:cxn>
              <a:cxn ang="0">
                <a:pos x="288" y="512"/>
              </a:cxn>
              <a:cxn ang="0">
                <a:pos x="437" y="417"/>
              </a:cxn>
              <a:cxn ang="0">
                <a:pos x="471" y="379"/>
              </a:cxn>
              <a:cxn ang="0">
                <a:pos x="554" y="134"/>
              </a:cxn>
              <a:cxn ang="0">
                <a:pos x="532" y="0"/>
              </a:cxn>
            </a:cxnLst>
            <a:rect l="0" t="0" r="r" b="b"/>
            <a:pathLst>
              <a:path w="799" h="778">
                <a:moveTo>
                  <a:pt x="532" y="0"/>
                </a:moveTo>
                <a:cubicBezTo>
                  <a:pt x="587" y="19"/>
                  <a:pt x="637" y="51"/>
                  <a:pt x="682" y="95"/>
                </a:cubicBezTo>
                <a:cubicBezTo>
                  <a:pt x="760" y="173"/>
                  <a:pt x="799" y="268"/>
                  <a:pt x="799" y="378"/>
                </a:cubicBezTo>
                <a:cubicBezTo>
                  <a:pt x="799" y="488"/>
                  <a:pt x="760" y="582"/>
                  <a:pt x="682" y="660"/>
                </a:cubicBezTo>
                <a:cubicBezTo>
                  <a:pt x="637" y="705"/>
                  <a:pt x="588" y="737"/>
                  <a:pt x="533" y="756"/>
                </a:cubicBezTo>
                <a:cubicBezTo>
                  <a:pt x="491" y="770"/>
                  <a:pt x="447" y="778"/>
                  <a:pt x="399" y="778"/>
                </a:cubicBezTo>
                <a:cubicBezTo>
                  <a:pt x="306" y="778"/>
                  <a:pt x="225" y="750"/>
                  <a:pt x="155" y="694"/>
                </a:cubicBezTo>
                <a:cubicBezTo>
                  <a:pt x="142" y="684"/>
                  <a:pt x="129" y="673"/>
                  <a:pt x="117" y="660"/>
                </a:cubicBezTo>
                <a:cubicBezTo>
                  <a:pt x="73" y="616"/>
                  <a:pt x="41" y="567"/>
                  <a:pt x="22" y="513"/>
                </a:cubicBezTo>
                <a:cubicBezTo>
                  <a:pt x="9" y="475"/>
                  <a:pt x="1" y="434"/>
                  <a:pt x="0" y="391"/>
                </a:cubicBezTo>
                <a:cubicBezTo>
                  <a:pt x="2" y="429"/>
                  <a:pt x="18" y="461"/>
                  <a:pt x="45" y="489"/>
                </a:cubicBezTo>
                <a:cubicBezTo>
                  <a:pt x="73" y="517"/>
                  <a:pt x="106" y="532"/>
                  <a:pt x="145" y="534"/>
                </a:cubicBezTo>
                <a:cubicBezTo>
                  <a:pt x="148" y="534"/>
                  <a:pt x="151" y="534"/>
                  <a:pt x="155" y="534"/>
                </a:cubicBezTo>
                <a:cubicBezTo>
                  <a:pt x="159" y="534"/>
                  <a:pt x="162" y="534"/>
                  <a:pt x="166" y="534"/>
                </a:cubicBezTo>
                <a:cubicBezTo>
                  <a:pt x="209" y="533"/>
                  <a:pt x="250" y="526"/>
                  <a:pt x="288" y="512"/>
                </a:cubicBezTo>
                <a:cubicBezTo>
                  <a:pt x="343" y="493"/>
                  <a:pt x="392" y="461"/>
                  <a:pt x="437" y="417"/>
                </a:cubicBezTo>
                <a:cubicBezTo>
                  <a:pt x="449" y="405"/>
                  <a:pt x="460" y="392"/>
                  <a:pt x="471" y="379"/>
                </a:cubicBezTo>
                <a:cubicBezTo>
                  <a:pt x="526" y="309"/>
                  <a:pt x="554" y="227"/>
                  <a:pt x="554" y="134"/>
                </a:cubicBezTo>
                <a:cubicBezTo>
                  <a:pt x="554" y="86"/>
                  <a:pt x="547" y="42"/>
                  <a:pt x="532" y="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6" name="Freeform 8"/>
          <p:cNvSpPr>
            <a:spLocks/>
          </p:cNvSpPr>
          <p:nvPr/>
        </p:nvSpPr>
        <p:spPr bwMode="auto">
          <a:xfrm>
            <a:off x="2525315" y="3694052"/>
            <a:ext cx="2354289" cy="2420355"/>
          </a:xfrm>
          <a:custGeom>
            <a:avLst/>
            <a:gdLst/>
            <a:ahLst/>
            <a:cxnLst>
              <a:cxn ang="0">
                <a:pos x="400" y="0"/>
              </a:cxn>
              <a:cxn ang="0">
                <a:pos x="400" y="0"/>
              </a:cxn>
              <a:cxn ang="0">
                <a:pos x="291" y="45"/>
              </a:cxn>
              <a:cxn ang="0">
                <a:pos x="246" y="145"/>
              </a:cxn>
              <a:cxn ang="0">
                <a:pos x="246" y="155"/>
              </a:cxn>
              <a:cxn ang="0">
                <a:pos x="246" y="167"/>
              </a:cxn>
              <a:cxn ang="0">
                <a:pos x="268" y="289"/>
              </a:cxn>
              <a:cxn ang="0">
                <a:pos x="363" y="436"/>
              </a:cxn>
              <a:cxn ang="0">
                <a:pos x="401" y="470"/>
              </a:cxn>
              <a:cxn ang="0">
                <a:pos x="645" y="554"/>
              </a:cxn>
              <a:cxn ang="0">
                <a:pos x="779" y="532"/>
              </a:cxn>
              <a:cxn ang="0">
                <a:pos x="683" y="683"/>
              </a:cxn>
              <a:cxn ang="0">
                <a:pos x="400" y="800"/>
              </a:cxn>
              <a:cxn ang="0">
                <a:pos x="117" y="683"/>
              </a:cxn>
              <a:cxn ang="0">
                <a:pos x="21" y="531"/>
              </a:cxn>
              <a:cxn ang="0">
                <a:pos x="0" y="400"/>
              </a:cxn>
              <a:cxn ang="0">
                <a:pos x="83" y="155"/>
              </a:cxn>
              <a:cxn ang="0">
                <a:pos x="117" y="117"/>
              </a:cxn>
              <a:cxn ang="0">
                <a:pos x="267" y="21"/>
              </a:cxn>
              <a:cxn ang="0">
                <a:pos x="400" y="0"/>
              </a:cxn>
            </a:cxnLst>
            <a:rect l="0" t="0" r="r" b="b"/>
            <a:pathLst>
              <a:path w="779" h="800">
                <a:moveTo>
                  <a:pt x="400" y="0"/>
                </a:moveTo>
                <a:cubicBezTo>
                  <a:pt x="400" y="0"/>
                  <a:pt x="400" y="0"/>
                  <a:pt x="400" y="0"/>
                </a:cubicBezTo>
                <a:cubicBezTo>
                  <a:pt x="358" y="0"/>
                  <a:pt x="321" y="15"/>
                  <a:pt x="291" y="45"/>
                </a:cubicBezTo>
                <a:cubicBezTo>
                  <a:pt x="263" y="73"/>
                  <a:pt x="248" y="107"/>
                  <a:pt x="246" y="145"/>
                </a:cubicBezTo>
                <a:cubicBezTo>
                  <a:pt x="246" y="148"/>
                  <a:pt x="246" y="152"/>
                  <a:pt x="246" y="155"/>
                </a:cubicBezTo>
                <a:cubicBezTo>
                  <a:pt x="246" y="159"/>
                  <a:pt x="246" y="163"/>
                  <a:pt x="246" y="167"/>
                </a:cubicBezTo>
                <a:cubicBezTo>
                  <a:pt x="247" y="210"/>
                  <a:pt x="255" y="251"/>
                  <a:pt x="268" y="289"/>
                </a:cubicBezTo>
                <a:cubicBezTo>
                  <a:pt x="287" y="343"/>
                  <a:pt x="319" y="392"/>
                  <a:pt x="363" y="436"/>
                </a:cubicBezTo>
                <a:cubicBezTo>
                  <a:pt x="375" y="449"/>
                  <a:pt x="388" y="460"/>
                  <a:pt x="401" y="470"/>
                </a:cubicBezTo>
                <a:cubicBezTo>
                  <a:pt x="471" y="526"/>
                  <a:pt x="552" y="554"/>
                  <a:pt x="645" y="554"/>
                </a:cubicBezTo>
                <a:cubicBezTo>
                  <a:pt x="693" y="554"/>
                  <a:pt x="737" y="546"/>
                  <a:pt x="779" y="532"/>
                </a:cubicBezTo>
                <a:cubicBezTo>
                  <a:pt x="760" y="587"/>
                  <a:pt x="728" y="638"/>
                  <a:pt x="683" y="683"/>
                </a:cubicBezTo>
                <a:cubicBezTo>
                  <a:pt x="605" y="761"/>
                  <a:pt x="510" y="800"/>
                  <a:pt x="400" y="800"/>
                </a:cubicBezTo>
                <a:cubicBezTo>
                  <a:pt x="290" y="800"/>
                  <a:pt x="195" y="761"/>
                  <a:pt x="117" y="683"/>
                </a:cubicBezTo>
                <a:cubicBezTo>
                  <a:pt x="72" y="638"/>
                  <a:pt x="40" y="587"/>
                  <a:pt x="21" y="531"/>
                </a:cubicBezTo>
                <a:cubicBezTo>
                  <a:pt x="7" y="490"/>
                  <a:pt x="0" y="447"/>
                  <a:pt x="0" y="400"/>
                </a:cubicBezTo>
                <a:cubicBezTo>
                  <a:pt x="0" y="307"/>
                  <a:pt x="28" y="225"/>
                  <a:pt x="83" y="155"/>
                </a:cubicBezTo>
                <a:cubicBezTo>
                  <a:pt x="94" y="142"/>
                  <a:pt x="105" y="129"/>
                  <a:pt x="117" y="117"/>
                </a:cubicBezTo>
                <a:cubicBezTo>
                  <a:pt x="162" y="72"/>
                  <a:pt x="212" y="40"/>
                  <a:pt x="267" y="21"/>
                </a:cubicBezTo>
                <a:cubicBezTo>
                  <a:pt x="309" y="7"/>
                  <a:pt x="353" y="0"/>
                  <a:pt x="400" y="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65"/>
          <p:cNvSpPr>
            <a:spLocks noEditPoints="1"/>
          </p:cNvSpPr>
          <p:nvPr/>
        </p:nvSpPr>
        <p:spPr bwMode="auto">
          <a:xfrm>
            <a:off x="2186823" y="3538317"/>
            <a:ext cx="515995" cy="470193"/>
          </a:xfrm>
          <a:custGeom>
            <a:avLst/>
            <a:gdLst/>
            <a:ahLst/>
            <a:cxnLst>
              <a:cxn ang="0">
                <a:pos x="45" y="41"/>
              </a:cxn>
              <a:cxn ang="0">
                <a:pos x="47" y="50"/>
              </a:cxn>
              <a:cxn ang="0">
                <a:pos x="40" y="56"/>
              </a:cxn>
              <a:cxn ang="0">
                <a:pos x="31" y="60"/>
              </a:cxn>
              <a:cxn ang="0">
                <a:pos x="21" y="60"/>
              </a:cxn>
              <a:cxn ang="0">
                <a:pos x="13" y="56"/>
              </a:cxn>
              <a:cxn ang="0">
                <a:pos x="5" y="50"/>
              </a:cxn>
              <a:cxn ang="0">
                <a:pos x="8" y="41"/>
              </a:cxn>
              <a:cxn ang="0">
                <a:pos x="0" y="32"/>
              </a:cxn>
              <a:cxn ang="0">
                <a:pos x="9" y="26"/>
              </a:cxn>
              <a:cxn ang="0">
                <a:pos x="5" y="20"/>
              </a:cxn>
              <a:cxn ang="0">
                <a:pos x="17" y="18"/>
              </a:cxn>
              <a:cxn ang="0">
                <a:pos x="22" y="10"/>
              </a:cxn>
              <a:cxn ang="0">
                <a:pos x="32" y="17"/>
              </a:cxn>
              <a:cxn ang="0">
                <a:pos x="41" y="14"/>
              </a:cxn>
              <a:cxn ang="0">
                <a:pos x="47" y="22"/>
              </a:cxn>
              <a:cxn ang="0">
                <a:pos x="51" y="30"/>
              </a:cxn>
              <a:cxn ang="0">
                <a:pos x="26" y="25"/>
              </a:cxn>
              <a:cxn ang="0">
                <a:pos x="36" y="35"/>
              </a:cxn>
              <a:cxn ang="0">
                <a:pos x="72" y="19"/>
              </a:cxn>
              <a:cxn ang="0">
                <a:pos x="72" y="27"/>
              </a:cxn>
              <a:cxn ang="0">
                <a:pos x="62" y="25"/>
              </a:cxn>
              <a:cxn ang="0">
                <a:pos x="52" y="27"/>
              </a:cxn>
              <a:cxn ang="0">
                <a:pos x="53" y="19"/>
              </a:cxn>
              <a:cxn ang="0">
                <a:pos x="53" y="11"/>
              </a:cxn>
              <a:cxn ang="0">
                <a:pos x="52" y="3"/>
              </a:cxn>
              <a:cxn ang="0">
                <a:pos x="62" y="4"/>
              </a:cxn>
              <a:cxn ang="0">
                <a:pos x="67" y="0"/>
              </a:cxn>
              <a:cxn ang="0">
                <a:pos x="70" y="9"/>
              </a:cxn>
              <a:cxn ang="0">
                <a:pos x="78" y="18"/>
              </a:cxn>
              <a:cxn ang="0">
                <a:pos x="70" y="62"/>
              </a:cxn>
              <a:cxn ang="0">
                <a:pos x="67" y="71"/>
              </a:cxn>
              <a:cxn ang="0">
                <a:pos x="61" y="66"/>
              </a:cxn>
              <a:cxn ang="0">
                <a:pos x="52" y="68"/>
              </a:cxn>
              <a:cxn ang="0">
                <a:pos x="47" y="59"/>
              </a:cxn>
              <a:cxn ang="0">
                <a:pos x="54" y="50"/>
              </a:cxn>
              <a:cxn ang="0">
                <a:pos x="57" y="41"/>
              </a:cxn>
              <a:cxn ang="0">
                <a:pos x="63" y="46"/>
              </a:cxn>
              <a:cxn ang="0">
                <a:pos x="72" y="44"/>
              </a:cxn>
              <a:cxn ang="0">
                <a:pos x="72" y="52"/>
              </a:cxn>
              <a:cxn ang="0">
                <a:pos x="62" y="10"/>
              </a:cxn>
              <a:cxn ang="0">
                <a:pos x="67" y="15"/>
              </a:cxn>
              <a:cxn ang="0">
                <a:pos x="57" y="56"/>
              </a:cxn>
              <a:cxn ang="0">
                <a:pos x="62" y="51"/>
              </a:cxn>
            </a:cxnLst>
            <a:rect l="0" t="0" r="r" b="b"/>
            <a:pathLst>
              <a:path w="78" h="71">
                <a:moveTo>
                  <a:pt x="52" y="39"/>
                </a:moveTo>
                <a:cubicBezTo>
                  <a:pt x="52" y="40"/>
                  <a:pt x="51" y="40"/>
                  <a:pt x="51" y="40"/>
                </a:cubicBezTo>
                <a:cubicBezTo>
                  <a:pt x="45" y="41"/>
                  <a:pt x="45" y="41"/>
                  <a:pt x="45" y="41"/>
                </a:cubicBezTo>
                <a:cubicBezTo>
                  <a:pt x="44" y="42"/>
                  <a:pt x="44" y="43"/>
                  <a:pt x="43" y="44"/>
                </a:cubicBezTo>
                <a:cubicBezTo>
                  <a:pt x="45" y="46"/>
                  <a:pt x="46" y="47"/>
                  <a:pt x="47" y="49"/>
                </a:cubicBezTo>
                <a:cubicBezTo>
                  <a:pt x="47" y="49"/>
                  <a:pt x="47" y="49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6" y="52"/>
                  <a:pt x="42" y="56"/>
                  <a:pt x="41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35" y="53"/>
                  <a:pt x="35" y="53"/>
                  <a:pt x="35" y="53"/>
                </a:cubicBezTo>
                <a:cubicBezTo>
                  <a:pt x="34" y="53"/>
                  <a:pt x="33" y="53"/>
                  <a:pt x="32" y="54"/>
                </a:cubicBezTo>
                <a:cubicBezTo>
                  <a:pt x="32" y="56"/>
                  <a:pt x="32" y="58"/>
                  <a:pt x="31" y="60"/>
                </a:cubicBezTo>
                <a:cubicBezTo>
                  <a:pt x="31" y="61"/>
                  <a:pt x="30" y="61"/>
                  <a:pt x="30" y="61"/>
                </a:cubicBezTo>
                <a:cubicBezTo>
                  <a:pt x="22" y="61"/>
                  <a:pt x="22" y="61"/>
                  <a:pt x="22" y="61"/>
                </a:cubicBezTo>
                <a:cubicBezTo>
                  <a:pt x="22" y="61"/>
                  <a:pt x="21" y="61"/>
                  <a:pt x="21" y="60"/>
                </a:cubicBezTo>
                <a:cubicBezTo>
                  <a:pt x="20" y="54"/>
                  <a:pt x="20" y="54"/>
                  <a:pt x="20" y="54"/>
                </a:cubicBezTo>
                <a:cubicBezTo>
                  <a:pt x="19" y="54"/>
                  <a:pt x="18" y="53"/>
                  <a:pt x="17" y="53"/>
                </a:cubicBezTo>
                <a:cubicBezTo>
                  <a:pt x="13" y="56"/>
                  <a:pt x="13" y="56"/>
                  <a:pt x="13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1" y="56"/>
                  <a:pt x="11" y="56"/>
                  <a:pt x="11" y="56"/>
                </a:cubicBezTo>
                <a:cubicBezTo>
                  <a:pt x="10" y="55"/>
                  <a:pt x="5" y="51"/>
                  <a:pt x="5" y="50"/>
                </a:cubicBezTo>
                <a:cubicBezTo>
                  <a:pt x="5" y="49"/>
                  <a:pt x="5" y="49"/>
                  <a:pt x="5" y="49"/>
                </a:cubicBezTo>
                <a:cubicBezTo>
                  <a:pt x="7" y="47"/>
                  <a:pt x="8" y="46"/>
                  <a:pt x="9" y="44"/>
                </a:cubicBezTo>
                <a:cubicBezTo>
                  <a:pt x="8" y="43"/>
                  <a:pt x="8" y="42"/>
                  <a:pt x="8" y="41"/>
                </a:cubicBezTo>
                <a:cubicBezTo>
                  <a:pt x="1" y="40"/>
                  <a:pt x="1" y="40"/>
                  <a:pt x="1" y="40"/>
                </a:cubicBezTo>
                <a:cubicBezTo>
                  <a:pt x="1" y="40"/>
                  <a:pt x="0" y="40"/>
                  <a:pt x="0" y="39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1"/>
                  <a:pt x="1" y="30"/>
                  <a:pt x="1" y="30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28"/>
                  <a:pt x="8" y="27"/>
                  <a:pt x="9" y="26"/>
                </a:cubicBezTo>
                <a:cubicBezTo>
                  <a:pt x="8" y="25"/>
                  <a:pt x="7" y="23"/>
                  <a:pt x="5" y="22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0"/>
                  <a:pt x="5" y="20"/>
                </a:cubicBezTo>
                <a:cubicBezTo>
                  <a:pt x="6" y="19"/>
                  <a:pt x="11" y="14"/>
                  <a:pt x="12" y="14"/>
                </a:cubicBezTo>
                <a:cubicBezTo>
                  <a:pt x="12" y="14"/>
                  <a:pt x="12" y="14"/>
                  <a:pt x="13" y="14"/>
                </a:cubicBezTo>
                <a:cubicBezTo>
                  <a:pt x="17" y="18"/>
                  <a:pt x="17" y="18"/>
                  <a:pt x="17" y="18"/>
                </a:cubicBezTo>
                <a:cubicBezTo>
                  <a:pt x="18" y="18"/>
                  <a:pt x="19" y="17"/>
                  <a:pt x="20" y="17"/>
                </a:cubicBezTo>
                <a:cubicBezTo>
                  <a:pt x="21" y="15"/>
                  <a:pt x="21" y="13"/>
                  <a:pt x="21" y="11"/>
                </a:cubicBezTo>
                <a:cubicBezTo>
                  <a:pt x="21" y="10"/>
                  <a:pt x="22" y="10"/>
                  <a:pt x="22" y="10"/>
                </a:cubicBezTo>
                <a:cubicBezTo>
                  <a:pt x="30" y="10"/>
                  <a:pt x="30" y="10"/>
                  <a:pt x="30" y="10"/>
                </a:cubicBezTo>
                <a:cubicBezTo>
                  <a:pt x="30" y="10"/>
                  <a:pt x="31" y="10"/>
                  <a:pt x="31" y="11"/>
                </a:cubicBezTo>
                <a:cubicBezTo>
                  <a:pt x="32" y="17"/>
                  <a:pt x="32" y="17"/>
                  <a:pt x="32" y="17"/>
                </a:cubicBezTo>
                <a:cubicBezTo>
                  <a:pt x="33" y="17"/>
                  <a:pt x="34" y="18"/>
                  <a:pt x="35" y="18"/>
                </a:cubicBezTo>
                <a:cubicBezTo>
                  <a:pt x="40" y="14"/>
                  <a:pt x="40" y="14"/>
                  <a:pt x="40" y="14"/>
                </a:cubicBezTo>
                <a:cubicBezTo>
                  <a:pt x="40" y="14"/>
                  <a:pt x="40" y="14"/>
                  <a:pt x="41" y="14"/>
                </a:cubicBezTo>
                <a:cubicBezTo>
                  <a:pt x="41" y="14"/>
                  <a:pt x="41" y="14"/>
                  <a:pt x="41" y="14"/>
                </a:cubicBezTo>
                <a:cubicBezTo>
                  <a:pt x="42" y="15"/>
                  <a:pt x="47" y="20"/>
                  <a:pt x="47" y="21"/>
                </a:cubicBezTo>
                <a:cubicBezTo>
                  <a:pt x="47" y="21"/>
                  <a:pt x="47" y="21"/>
                  <a:pt x="47" y="22"/>
                </a:cubicBezTo>
                <a:cubicBezTo>
                  <a:pt x="46" y="23"/>
                  <a:pt x="45" y="25"/>
                  <a:pt x="43" y="26"/>
                </a:cubicBezTo>
                <a:cubicBezTo>
                  <a:pt x="44" y="27"/>
                  <a:pt x="44" y="28"/>
                  <a:pt x="45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1"/>
                  <a:pt x="52" y="31"/>
                  <a:pt x="52" y="32"/>
                </a:cubicBezTo>
                <a:lnTo>
                  <a:pt x="52" y="39"/>
                </a:lnTo>
                <a:close/>
                <a:moveTo>
                  <a:pt x="26" y="25"/>
                </a:moveTo>
                <a:cubicBezTo>
                  <a:pt x="21" y="25"/>
                  <a:pt x="16" y="30"/>
                  <a:pt x="16" y="35"/>
                </a:cubicBezTo>
                <a:cubicBezTo>
                  <a:pt x="16" y="41"/>
                  <a:pt x="21" y="46"/>
                  <a:pt x="26" y="46"/>
                </a:cubicBezTo>
                <a:cubicBezTo>
                  <a:pt x="32" y="46"/>
                  <a:pt x="36" y="41"/>
                  <a:pt x="36" y="35"/>
                </a:cubicBezTo>
                <a:cubicBezTo>
                  <a:pt x="36" y="30"/>
                  <a:pt x="32" y="25"/>
                  <a:pt x="26" y="25"/>
                </a:cubicBezTo>
                <a:close/>
                <a:moveTo>
                  <a:pt x="78" y="18"/>
                </a:moveTo>
                <a:cubicBezTo>
                  <a:pt x="78" y="18"/>
                  <a:pt x="72" y="19"/>
                  <a:pt x="72" y="19"/>
                </a:cubicBezTo>
                <a:cubicBezTo>
                  <a:pt x="71" y="20"/>
                  <a:pt x="71" y="20"/>
                  <a:pt x="70" y="21"/>
                </a:cubicBezTo>
                <a:cubicBezTo>
                  <a:pt x="71" y="22"/>
                  <a:pt x="72" y="26"/>
                  <a:pt x="72" y="26"/>
                </a:cubicBezTo>
                <a:cubicBezTo>
                  <a:pt x="72" y="27"/>
                  <a:pt x="72" y="27"/>
                  <a:pt x="72" y="27"/>
                </a:cubicBezTo>
                <a:cubicBezTo>
                  <a:pt x="72" y="27"/>
                  <a:pt x="68" y="30"/>
                  <a:pt x="67" y="30"/>
                </a:cubicBezTo>
                <a:cubicBezTo>
                  <a:pt x="67" y="30"/>
                  <a:pt x="64" y="26"/>
                  <a:pt x="63" y="25"/>
                </a:cubicBezTo>
                <a:cubicBezTo>
                  <a:pt x="63" y="25"/>
                  <a:pt x="63" y="25"/>
                  <a:pt x="62" y="25"/>
                </a:cubicBezTo>
                <a:cubicBezTo>
                  <a:pt x="62" y="25"/>
                  <a:pt x="61" y="25"/>
                  <a:pt x="61" y="25"/>
                </a:cubicBezTo>
                <a:cubicBezTo>
                  <a:pt x="61" y="26"/>
                  <a:pt x="58" y="30"/>
                  <a:pt x="57" y="30"/>
                </a:cubicBezTo>
                <a:cubicBezTo>
                  <a:pt x="57" y="30"/>
                  <a:pt x="53" y="27"/>
                  <a:pt x="52" y="27"/>
                </a:cubicBezTo>
                <a:cubicBezTo>
                  <a:pt x="52" y="27"/>
                  <a:pt x="52" y="27"/>
                  <a:pt x="52" y="26"/>
                </a:cubicBezTo>
                <a:cubicBezTo>
                  <a:pt x="52" y="26"/>
                  <a:pt x="54" y="22"/>
                  <a:pt x="54" y="21"/>
                </a:cubicBezTo>
                <a:cubicBezTo>
                  <a:pt x="53" y="20"/>
                  <a:pt x="53" y="20"/>
                  <a:pt x="53" y="19"/>
                </a:cubicBezTo>
                <a:cubicBezTo>
                  <a:pt x="52" y="19"/>
                  <a:pt x="47" y="18"/>
                  <a:pt x="47" y="18"/>
                </a:cubicBezTo>
                <a:cubicBezTo>
                  <a:pt x="47" y="12"/>
                  <a:pt x="47" y="12"/>
                  <a:pt x="47" y="12"/>
                </a:cubicBezTo>
                <a:cubicBezTo>
                  <a:pt x="47" y="11"/>
                  <a:pt x="52" y="11"/>
                  <a:pt x="53" y="11"/>
                </a:cubicBezTo>
                <a:cubicBezTo>
                  <a:pt x="53" y="10"/>
                  <a:pt x="53" y="9"/>
                  <a:pt x="54" y="9"/>
                </a:cubicBezTo>
                <a:cubicBezTo>
                  <a:pt x="54" y="8"/>
                  <a:pt x="52" y="4"/>
                  <a:pt x="52" y="3"/>
                </a:cubicBezTo>
                <a:cubicBezTo>
                  <a:pt x="52" y="3"/>
                  <a:pt x="52" y="3"/>
                  <a:pt x="52" y="3"/>
                </a:cubicBezTo>
                <a:cubicBezTo>
                  <a:pt x="53" y="3"/>
                  <a:pt x="57" y="0"/>
                  <a:pt x="57" y="0"/>
                </a:cubicBezTo>
                <a:cubicBezTo>
                  <a:pt x="58" y="0"/>
                  <a:pt x="61" y="4"/>
                  <a:pt x="61" y="5"/>
                </a:cubicBezTo>
                <a:cubicBezTo>
                  <a:pt x="61" y="4"/>
                  <a:pt x="62" y="4"/>
                  <a:pt x="62" y="4"/>
                </a:cubicBezTo>
                <a:cubicBezTo>
                  <a:pt x="63" y="4"/>
                  <a:pt x="63" y="4"/>
                  <a:pt x="63" y="5"/>
                </a:cubicBezTo>
                <a:cubicBezTo>
                  <a:pt x="64" y="3"/>
                  <a:pt x="66" y="1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72" y="2"/>
                  <a:pt x="72" y="3"/>
                </a:cubicBezTo>
                <a:cubicBezTo>
                  <a:pt x="72" y="3"/>
                  <a:pt x="72" y="3"/>
                  <a:pt x="72" y="3"/>
                </a:cubicBezTo>
                <a:cubicBezTo>
                  <a:pt x="72" y="4"/>
                  <a:pt x="71" y="8"/>
                  <a:pt x="70" y="9"/>
                </a:cubicBezTo>
                <a:cubicBezTo>
                  <a:pt x="71" y="9"/>
                  <a:pt x="71" y="10"/>
                  <a:pt x="72" y="11"/>
                </a:cubicBezTo>
                <a:cubicBezTo>
                  <a:pt x="72" y="11"/>
                  <a:pt x="78" y="11"/>
                  <a:pt x="78" y="12"/>
                </a:cubicBezTo>
                <a:lnTo>
                  <a:pt x="78" y="18"/>
                </a:lnTo>
                <a:close/>
                <a:moveTo>
                  <a:pt x="78" y="59"/>
                </a:moveTo>
                <a:cubicBezTo>
                  <a:pt x="78" y="59"/>
                  <a:pt x="72" y="60"/>
                  <a:pt x="72" y="60"/>
                </a:cubicBezTo>
                <a:cubicBezTo>
                  <a:pt x="71" y="61"/>
                  <a:pt x="71" y="61"/>
                  <a:pt x="70" y="62"/>
                </a:cubicBezTo>
                <a:cubicBezTo>
                  <a:pt x="71" y="63"/>
                  <a:pt x="72" y="67"/>
                  <a:pt x="72" y="68"/>
                </a:cubicBezTo>
                <a:cubicBezTo>
                  <a:pt x="72" y="68"/>
                  <a:pt x="72" y="68"/>
                  <a:pt x="72" y="68"/>
                </a:cubicBezTo>
                <a:cubicBezTo>
                  <a:pt x="72" y="68"/>
                  <a:pt x="68" y="71"/>
                  <a:pt x="67" y="71"/>
                </a:cubicBezTo>
                <a:cubicBezTo>
                  <a:pt x="67" y="71"/>
                  <a:pt x="64" y="67"/>
                  <a:pt x="63" y="66"/>
                </a:cubicBezTo>
                <a:cubicBezTo>
                  <a:pt x="63" y="66"/>
                  <a:pt x="63" y="66"/>
                  <a:pt x="62" y="66"/>
                </a:cubicBezTo>
                <a:cubicBezTo>
                  <a:pt x="62" y="66"/>
                  <a:pt x="61" y="66"/>
                  <a:pt x="61" y="66"/>
                </a:cubicBezTo>
                <a:cubicBezTo>
                  <a:pt x="61" y="67"/>
                  <a:pt x="58" y="71"/>
                  <a:pt x="57" y="71"/>
                </a:cubicBezTo>
                <a:cubicBezTo>
                  <a:pt x="57" y="71"/>
                  <a:pt x="53" y="68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7"/>
                  <a:pt x="54" y="63"/>
                  <a:pt x="54" y="62"/>
                </a:cubicBezTo>
                <a:cubicBezTo>
                  <a:pt x="53" y="61"/>
                  <a:pt x="53" y="61"/>
                  <a:pt x="53" y="60"/>
                </a:cubicBezTo>
                <a:cubicBezTo>
                  <a:pt x="52" y="60"/>
                  <a:pt x="47" y="59"/>
                  <a:pt x="47" y="59"/>
                </a:cubicBezTo>
                <a:cubicBezTo>
                  <a:pt x="47" y="53"/>
                  <a:pt x="47" y="53"/>
                  <a:pt x="47" y="53"/>
                </a:cubicBezTo>
                <a:cubicBezTo>
                  <a:pt x="47" y="52"/>
                  <a:pt x="52" y="52"/>
                  <a:pt x="53" y="52"/>
                </a:cubicBezTo>
                <a:cubicBezTo>
                  <a:pt x="53" y="51"/>
                  <a:pt x="53" y="50"/>
                  <a:pt x="54" y="50"/>
                </a:cubicBezTo>
                <a:cubicBezTo>
                  <a:pt x="54" y="49"/>
                  <a:pt x="52" y="45"/>
                  <a:pt x="52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3" y="44"/>
                  <a:pt x="57" y="41"/>
                  <a:pt x="57" y="41"/>
                </a:cubicBezTo>
                <a:cubicBezTo>
                  <a:pt x="58" y="41"/>
                  <a:pt x="61" y="45"/>
                  <a:pt x="61" y="46"/>
                </a:cubicBezTo>
                <a:cubicBezTo>
                  <a:pt x="61" y="46"/>
                  <a:pt x="62" y="46"/>
                  <a:pt x="62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4" y="44"/>
                  <a:pt x="66" y="43"/>
                  <a:pt x="67" y="41"/>
                </a:cubicBezTo>
                <a:cubicBezTo>
                  <a:pt x="67" y="41"/>
                  <a:pt x="67" y="41"/>
                  <a:pt x="67" y="41"/>
                </a:cubicBezTo>
                <a:cubicBezTo>
                  <a:pt x="68" y="41"/>
                  <a:pt x="72" y="44"/>
                  <a:pt x="72" y="44"/>
                </a:cubicBezTo>
                <a:cubicBezTo>
                  <a:pt x="72" y="44"/>
                  <a:pt x="72" y="44"/>
                  <a:pt x="72" y="44"/>
                </a:cubicBezTo>
                <a:cubicBezTo>
                  <a:pt x="72" y="45"/>
                  <a:pt x="71" y="49"/>
                  <a:pt x="70" y="50"/>
                </a:cubicBezTo>
                <a:cubicBezTo>
                  <a:pt x="71" y="50"/>
                  <a:pt x="71" y="51"/>
                  <a:pt x="72" y="52"/>
                </a:cubicBezTo>
                <a:cubicBezTo>
                  <a:pt x="72" y="52"/>
                  <a:pt x="78" y="52"/>
                  <a:pt x="78" y="53"/>
                </a:cubicBezTo>
                <a:lnTo>
                  <a:pt x="78" y="59"/>
                </a:lnTo>
                <a:close/>
                <a:moveTo>
                  <a:pt x="62" y="10"/>
                </a:moveTo>
                <a:cubicBezTo>
                  <a:pt x="59" y="10"/>
                  <a:pt x="57" y="12"/>
                  <a:pt x="57" y="15"/>
                </a:cubicBezTo>
                <a:cubicBezTo>
                  <a:pt x="57" y="18"/>
                  <a:pt x="59" y="20"/>
                  <a:pt x="62" y="20"/>
                </a:cubicBezTo>
                <a:cubicBezTo>
                  <a:pt x="65" y="20"/>
                  <a:pt x="67" y="18"/>
                  <a:pt x="67" y="15"/>
                </a:cubicBezTo>
                <a:cubicBezTo>
                  <a:pt x="67" y="12"/>
                  <a:pt x="65" y="10"/>
                  <a:pt x="62" y="10"/>
                </a:cubicBezTo>
                <a:close/>
                <a:moveTo>
                  <a:pt x="62" y="51"/>
                </a:moveTo>
                <a:cubicBezTo>
                  <a:pt x="59" y="51"/>
                  <a:pt x="57" y="53"/>
                  <a:pt x="57" y="56"/>
                </a:cubicBezTo>
                <a:cubicBezTo>
                  <a:pt x="57" y="59"/>
                  <a:pt x="59" y="61"/>
                  <a:pt x="62" y="61"/>
                </a:cubicBezTo>
                <a:cubicBezTo>
                  <a:pt x="65" y="61"/>
                  <a:pt x="67" y="59"/>
                  <a:pt x="67" y="56"/>
                </a:cubicBezTo>
                <a:cubicBezTo>
                  <a:pt x="67" y="53"/>
                  <a:pt x="65" y="51"/>
                  <a:pt x="62" y="5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131"/>
          <p:cNvSpPr>
            <a:spLocks/>
          </p:cNvSpPr>
          <p:nvPr/>
        </p:nvSpPr>
        <p:spPr bwMode="auto">
          <a:xfrm>
            <a:off x="3965855" y="2781490"/>
            <a:ext cx="403026" cy="409130"/>
          </a:xfrm>
          <a:custGeom>
            <a:avLst/>
            <a:gdLst/>
            <a:ahLst/>
            <a:cxnLst>
              <a:cxn ang="0">
                <a:pos x="61" y="49"/>
              </a:cxn>
              <a:cxn ang="0">
                <a:pos x="49" y="62"/>
              </a:cxn>
              <a:cxn ang="0">
                <a:pos x="36" y="49"/>
              </a:cxn>
              <a:cxn ang="0">
                <a:pos x="36" y="48"/>
              </a:cxn>
              <a:cxn ang="0">
                <a:pos x="21" y="41"/>
              </a:cxn>
              <a:cxn ang="0">
                <a:pos x="13" y="44"/>
              </a:cxn>
              <a:cxn ang="0">
                <a:pos x="0" y="31"/>
              </a:cxn>
              <a:cxn ang="0">
                <a:pos x="13" y="18"/>
              </a:cxn>
              <a:cxn ang="0">
                <a:pos x="21" y="22"/>
              </a:cxn>
              <a:cxn ang="0">
                <a:pos x="36" y="15"/>
              </a:cxn>
              <a:cxn ang="0">
                <a:pos x="36" y="13"/>
              </a:cxn>
              <a:cxn ang="0">
                <a:pos x="49" y="0"/>
              </a:cxn>
              <a:cxn ang="0">
                <a:pos x="61" y="13"/>
              </a:cxn>
              <a:cxn ang="0">
                <a:pos x="49" y="26"/>
              </a:cxn>
              <a:cxn ang="0">
                <a:pos x="40" y="23"/>
              </a:cxn>
              <a:cxn ang="0">
                <a:pos x="25" y="30"/>
              </a:cxn>
              <a:cxn ang="0">
                <a:pos x="25" y="31"/>
              </a:cxn>
              <a:cxn ang="0">
                <a:pos x="25" y="33"/>
              </a:cxn>
              <a:cxn ang="0">
                <a:pos x="40" y="40"/>
              </a:cxn>
              <a:cxn ang="0">
                <a:pos x="49" y="36"/>
              </a:cxn>
              <a:cxn ang="0">
                <a:pos x="61" y="49"/>
              </a:cxn>
            </a:cxnLst>
            <a:rect l="0" t="0" r="r" b="b"/>
            <a:pathLst>
              <a:path w="61" h="62">
                <a:moveTo>
                  <a:pt x="61" y="49"/>
                </a:moveTo>
                <a:cubicBezTo>
                  <a:pt x="61" y="56"/>
                  <a:pt x="56" y="62"/>
                  <a:pt x="49" y="62"/>
                </a:cubicBezTo>
                <a:cubicBezTo>
                  <a:pt x="41" y="62"/>
                  <a:pt x="36" y="56"/>
                  <a:pt x="36" y="49"/>
                </a:cubicBezTo>
                <a:cubicBezTo>
                  <a:pt x="36" y="49"/>
                  <a:pt x="36" y="48"/>
                  <a:pt x="36" y="48"/>
                </a:cubicBezTo>
                <a:cubicBezTo>
                  <a:pt x="21" y="41"/>
                  <a:pt x="21" y="41"/>
                  <a:pt x="21" y="41"/>
                </a:cubicBezTo>
                <a:cubicBezTo>
                  <a:pt x="19" y="43"/>
                  <a:pt x="16" y="44"/>
                  <a:pt x="13" y="44"/>
                </a:cubicBezTo>
                <a:cubicBezTo>
                  <a:pt x="6" y="44"/>
                  <a:pt x="0" y="38"/>
                  <a:pt x="0" y="31"/>
                </a:cubicBezTo>
                <a:cubicBezTo>
                  <a:pt x="0" y="24"/>
                  <a:pt x="6" y="18"/>
                  <a:pt x="13" y="18"/>
                </a:cubicBezTo>
                <a:cubicBezTo>
                  <a:pt x="16" y="18"/>
                  <a:pt x="19" y="20"/>
                  <a:pt x="21" y="22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4"/>
                  <a:pt x="36" y="14"/>
                  <a:pt x="36" y="13"/>
                </a:cubicBezTo>
                <a:cubicBezTo>
                  <a:pt x="36" y="6"/>
                  <a:pt x="41" y="0"/>
                  <a:pt x="49" y="0"/>
                </a:cubicBezTo>
                <a:cubicBezTo>
                  <a:pt x="56" y="0"/>
                  <a:pt x="61" y="6"/>
                  <a:pt x="61" y="13"/>
                </a:cubicBezTo>
                <a:cubicBezTo>
                  <a:pt x="61" y="20"/>
                  <a:pt x="56" y="26"/>
                  <a:pt x="49" y="26"/>
                </a:cubicBezTo>
                <a:cubicBezTo>
                  <a:pt x="45" y="26"/>
                  <a:pt x="42" y="25"/>
                  <a:pt x="40" y="23"/>
                </a:cubicBezTo>
                <a:cubicBezTo>
                  <a:pt x="25" y="30"/>
                  <a:pt x="25" y="30"/>
                  <a:pt x="25" y="30"/>
                </a:cubicBezTo>
                <a:cubicBezTo>
                  <a:pt x="25" y="30"/>
                  <a:pt x="25" y="31"/>
                  <a:pt x="25" y="31"/>
                </a:cubicBezTo>
                <a:cubicBezTo>
                  <a:pt x="25" y="32"/>
                  <a:pt x="25" y="32"/>
                  <a:pt x="25" y="33"/>
                </a:cubicBezTo>
                <a:cubicBezTo>
                  <a:pt x="40" y="40"/>
                  <a:pt x="40" y="40"/>
                  <a:pt x="40" y="40"/>
                </a:cubicBezTo>
                <a:cubicBezTo>
                  <a:pt x="42" y="38"/>
                  <a:pt x="45" y="36"/>
                  <a:pt x="49" y="36"/>
                </a:cubicBezTo>
                <a:cubicBezTo>
                  <a:pt x="56" y="36"/>
                  <a:pt x="61" y="42"/>
                  <a:pt x="61" y="4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135"/>
          <p:cNvSpPr>
            <a:spLocks noEditPoints="1"/>
          </p:cNvSpPr>
          <p:nvPr/>
        </p:nvSpPr>
        <p:spPr bwMode="auto">
          <a:xfrm>
            <a:off x="4678589" y="4377339"/>
            <a:ext cx="482410" cy="451876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36"/>
          <p:cNvSpPr>
            <a:spLocks noEditPoints="1"/>
          </p:cNvSpPr>
          <p:nvPr/>
        </p:nvSpPr>
        <p:spPr bwMode="auto">
          <a:xfrm>
            <a:off x="3133604" y="5181826"/>
            <a:ext cx="390813" cy="424398"/>
          </a:xfrm>
          <a:custGeom>
            <a:avLst/>
            <a:gdLst/>
            <a:ahLst/>
            <a:cxnLst>
              <a:cxn ang="0">
                <a:pos x="55" y="64"/>
              </a:cxn>
              <a:cxn ang="0">
                <a:pos x="0" y="59"/>
              </a:cxn>
              <a:cxn ang="0">
                <a:pos x="4" y="9"/>
              </a:cxn>
              <a:cxn ang="0">
                <a:pos x="9" y="5"/>
              </a:cxn>
              <a:cxn ang="0">
                <a:pos x="17" y="0"/>
              </a:cxn>
              <a:cxn ang="0">
                <a:pos x="23" y="9"/>
              </a:cxn>
              <a:cxn ang="0">
                <a:pos x="36" y="5"/>
              </a:cxn>
              <a:cxn ang="0">
                <a:pos x="44" y="0"/>
              </a:cxn>
              <a:cxn ang="0">
                <a:pos x="50" y="9"/>
              </a:cxn>
              <a:cxn ang="0">
                <a:pos x="59" y="13"/>
              </a:cxn>
              <a:cxn ang="0">
                <a:pos x="15" y="33"/>
              </a:cxn>
              <a:cxn ang="0">
                <a:pos x="4" y="23"/>
              </a:cxn>
              <a:cxn ang="0">
                <a:pos x="15" y="33"/>
              </a:cxn>
              <a:cxn ang="0">
                <a:pos x="15" y="35"/>
              </a:cxn>
              <a:cxn ang="0">
                <a:pos x="4" y="47"/>
              </a:cxn>
              <a:cxn ang="0">
                <a:pos x="15" y="59"/>
              </a:cxn>
              <a:cxn ang="0">
                <a:pos x="4" y="49"/>
              </a:cxn>
              <a:cxn ang="0">
                <a:pos x="15" y="59"/>
              </a:cxn>
              <a:cxn ang="0">
                <a:pos x="17" y="4"/>
              </a:cxn>
              <a:cxn ang="0">
                <a:pos x="13" y="5"/>
              </a:cxn>
              <a:cxn ang="0">
                <a:pos x="15" y="17"/>
              </a:cxn>
              <a:cxn ang="0">
                <a:pos x="18" y="16"/>
              </a:cxn>
              <a:cxn ang="0">
                <a:pos x="28" y="33"/>
              </a:cxn>
              <a:cxn ang="0">
                <a:pos x="17" y="23"/>
              </a:cxn>
              <a:cxn ang="0">
                <a:pos x="28" y="33"/>
              </a:cxn>
              <a:cxn ang="0">
                <a:pos x="28" y="35"/>
              </a:cxn>
              <a:cxn ang="0">
                <a:pos x="17" y="47"/>
              </a:cxn>
              <a:cxn ang="0">
                <a:pos x="28" y="59"/>
              </a:cxn>
              <a:cxn ang="0">
                <a:pos x="17" y="49"/>
              </a:cxn>
              <a:cxn ang="0">
                <a:pos x="28" y="59"/>
              </a:cxn>
              <a:cxn ang="0">
                <a:pos x="42" y="23"/>
              </a:cxn>
              <a:cxn ang="0">
                <a:pos x="31" y="33"/>
              </a:cxn>
              <a:cxn ang="0">
                <a:pos x="42" y="47"/>
              </a:cxn>
              <a:cxn ang="0">
                <a:pos x="31" y="35"/>
              </a:cxn>
              <a:cxn ang="0">
                <a:pos x="42" y="47"/>
              </a:cxn>
              <a:cxn ang="0">
                <a:pos x="42" y="49"/>
              </a:cxn>
              <a:cxn ang="0">
                <a:pos x="31" y="59"/>
              </a:cxn>
              <a:cxn ang="0">
                <a:pos x="45" y="5"/>
              </a:cxn>
              <a:cxn ang="0">
                <a:pos x="42" y="4"/>
              </a:cxn>
              <a:cxn ang="0">
                <a:pos x="41" y="16"/>
              </a:cxn>
              <a:cxn ang="0">
                <a:pos x="44" y="17"/>
              </a:cxn>
              <a:cxn ang="0">
                <a:pos x="45" y="5"/>
              </a:cxn>
              <a:cxn ang="0">
                <a:pos x="55" y="23"/>
              </a:cxn>
              <a:cxn ang="0">
                <a:pos x="44" y="33"/>
              </a:cxn>
              <a:cxn ang="0">
                <a:pos x="55" y="47"/>
              </a:cxn>
              <a:cxn ang="0">
                <a:pos x="44" y="35"/>
              </a:cxn>
              <a:cxn ang="0">
                <a:pos x="55" y="47"/>
              </a:cxn>
              <a:cxn ang="0">
                <a:pos x="55" y="49"/>
              </a:cxn>
              <a:cxn ang="0">
                <a:pos x="44" y="59"/>
              </a:cxn>
            </a:cxnLst>
            <a:rect l="0" t="0" r="r" b="b"/>
            <a:pathLst>
              <a:path w="59" h="64">
                <a:moveTo>
                  <a:pt x="59" y="59"/>
                </a:moveTo>
                <a:cubicBezTo>
                  <a:pt x="59" y="62"/>
                  <a:pt x="57" y="64"/>
                  <a:pt x="55" y="64"/>
                </a:cubicBezTo>
                <a:cubicBezTo>
                  <a:pt x="4" y="64"/>
                  <a:pt x="4" y="64"/>
                  <a:pt x="4" y="64"/>
                </a:cubicBezTo>
                <a:cubicBezTo>
                  <a:pt x="2" y="64"/>
                  <a:pt x="0" y="62"/>
                  <a:pt x="0" y="59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1"/>
                  <a:pt x="2" y="9"/>
                  <a:pt x="4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5"/>
                  <a:pt x="9" y="5"/>
                  <a:pt x="9" y="5"/>
                </a:cubicBezTo>
                <a:cubicBezTo>
                  <a:pt x="9" y="2"/>
                  <a:pt x="11" y="0"/>
                  <a:pt x="15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20" y="0"/>
                  <a:pt x="23" y="2"/>
                  <a:pt x="23" y="5"/>
                </a:cubicBezTo>
                <a:cubicBezTo>
                  <a:pt x="23" y="9"/>
                  <a:pt x="23" y="9"/>
                  <a:pt x="23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6" y="5"/>
                  <a:pt x="36" y="5"/>
                  <a:pt x="36" y="5"/>
                </a:cubicBezTo>
                <a:cubicBezTo>
                  <a:pt x="36" y="2"/>
                  <a:pt x="39" y="0"/>
                  <a:pt x="42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7" y="0"/>
                  <a:pt x="50" y="2"/>
                  <a:pt x="50" y="5"/>
                </a:cubicBezTo>
                <a:cubicBezTo>
                  <a:pt x="50" y="9"/>
                  <a:pt x="50" y="9"/>
                  <a:pt x="50" y="9"/>
                </a:cubicBezTo>
                <a:cubicBezTo>
                  <a:pt x="55" y="9"/>
                  <a:pt x="55" y="9"/>
                  <a:pt x="55" y="9"/>
                </a:cubicBezTo>
                <a:cubicBezTo>
                  <a:pt x="57" y="9"/>
                  <a:pt x="59" y="11"/>
                  <a:pt x="59" y="13"/>
                </a:cubicBezTo>
                <a:lnTo>
                  <a:pt x="59" y="59"/>
                </a:lnTo>
                <a:close/>
                <a:moveTo>
                  <a:pt x="15" y="33"/>
                </a:moveTo>
                <a:cubicBezTo>
                  <a:pt x="15" y="23"/>
                  <a:pt x="15" y="23"/>
                  <a:pt x="15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33"/>
                  <a:pt x="4" y="33"/>
                  <a:pt x="4" y="33"/>
                </a:cubicBezTo>
                <a:lnTo>
                  <a:pt x="15" y="33"/>
                </a:lnTo>
                <a:close/>
                <a:moveTo>
                  <a:pt x="15" y="47"/>
                </a:moveTo>
                <a:cubicBezTo>
                  <a:pt x="15" y="35"/>
                  <a:pt x="15" y="35"/>
                  <a:pt x="15" y="35"/>
                </a:cubicBezTo>
                <a:cubicBezTo>
                  <a:pt x="4" y="35"/>
                  <a:pt x="4" y="35"/>
                  <a:pt x="4" y="35"/>
                </a:cubicBezTo>
                <a:cubicBezTo>
                  <a:pt x="4" y="47"/>
                  <a:pt x="4" y="47"/>
                  <a:pt x="4" y="47"/>
                </a:cubicBezTo>
                <a:lnTo>
                  <a:pt x="15" y="47"/>
                </a:lnTo>
                <a:close/>
                <a:moveTo>
                  <a:pt x="15" y="59"/>
                </a:moveTo>
                <a:cubicBezTo>
                  <a:pt x="15" y="49"/>
                  <a:pt x="15" y="49"/>
                  <a:pt x="15" y="49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59"/>
                  <a:pt x="4" y="59"/>
                  <a:pt x="4" y="59"/>
                </a:cubicBezTo>
                <a:lnTo>
                  <a:pt x="15" y="59"/>
                </a:lnTo>
                <a:close/>
                <a:moveTo>
                  <a:pt x="18" y="5"/>
                </a:moveTo>
                <a:cubicBezTo>
                  <a:pt x="18" y="5"/>
                  <a:pt x="18" y="4"/>
                  <a:pt x="17" y="4"/>
                </a:cubicBezTo>
                <a:cubicBezTo>
                  <a:pt x="15" y="4"/>
                  <a:pt x="15" y="4"/>
                  <a:pt x="15" y="4"/>
                </a:cubicBezTo>
                <a:cubicBezTo>
                  <a:pt x="14" y="4"/>
                  <a:pt x="13" y="5"/>
                  <a:pt x="13" y="5"/>
                </a:cubicBezTo>
                <a:cubicBezTo>
                  <a:pt x="13" y="16"/>
                  <a:pt x="13" y="16"/>
                  <a:pt x="13" y="16"/>
                </a:cubicBezTo>
                <a:cubicBezTo>
                  <a:pt x="13" y="16"/>
                  <a:pt x="14" y="17"/>
                  <a:pt x="15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8" y="17"/>
                  <a:pt x="18" y="16"/>
                  <a:pt x="18" y="16"/>
                </a:cubicBezTo>
                <a:lnTo>
                  <a:pt x="18" y="5"/>
                </a:lnTo>
                <a:close/>
                <a:moveTo>
                  <a:pt x="28" y="33"/>
                </a:moveTo>
                <a:cubicBezTo>
                  <a:pt x="28" y="23"/>
                  <a:pt x="28" y="23"/>
                  <a:pt x="28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7" y="33"/>
                  <a:pt x="17" y="33"/>
                  <a:pt x="17" y="33"/>
                </a:cubicBezTo>
                <a:lnTo>
                  <a:pt x="28" y="33"/>
                </a:lnTo>
                <a:close/>
                <a:moveTo>
                  <a:pt x="28" y="47"/>
                </a:moveTo>
                <a:cubicBezTo>
                  <a:pt x="28" y="35"/>
                  <a:pt x="28" y="35"/>
                  <a:pt x="28" y="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47"/>
                  <a:pt x="17" y="47"/>
                  <a:pt x="17" y="47"/>
                </a:cubicBezTo>
                <a:lnTo>
                  <a:pt x="28" y="47"/>
                </a:lnTo>
                <a:close/>
                <a:moveTo>
                  <a:pt x="28" y="59"/>
                </a:moveTo>
                <a:cubicBezTo>
                  <a:pt x="28" y="49"/>
                  <a:pt x="28" y="49"/>
                  <a:pt x="28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59"/>
                  <a:pt x="17" y="59"/>
                  <a:pt x="17" y="59"/>
                </a:cubicBezTo>
                <a:lnTo>
                  <a:pt x="28" y="59"/>
                </a:lnTo>
                <a:close/>
                <a:moveTo>
                  <a:pt x="42" y="33"/>
                </a:moveTo>
                <a:cubicBezTo>
                  <a:pt x="42" y="23"/>
                  <a:pt x="42" y="23"/>
                  <a:pt x="42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33"/>
                  <a:pt x="31" y="33"/>
                  <a:pt x="31" y="33"/>
                </a:cubicBezTo>
                <a:lnTo>
                  <a:pt x="42" y="33"/>
                </a:lnTo>
                <a:close/>
                <a:moveTo>
                  <a:pt x="42" y="47"/>
                </a:moveTo>
                <a:cubicBezTo>
                  <a:pt x="42" y="35"/>
                  <a:pt x="42" y="35"/>
                  <a:pt x="42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47"/>
                  <a:pt x="31" y="47"/>
                  <a:pt x="31" y="47"/>
                </a:cubicBezTo>
                <a:lnTo>
                  <a:pt x="42" y="47"/>
                </a:lnTo>
                <a:close/>
                <a:moveTo>
                  <a:pt x="42" y="59"/>
                </a:moveTo>
                <a:cubicBezTo>
                  <a:pt x="42" y="49"/>
                  <a:pt x="42" y="49"/>
                  <a:pt x="42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59"/>
                  <a:pt x="31" y="59"/>
                  <a:pt x="31" y="59"/>
                </a:cubicBezTo>
                <a:lnTo>
                  <a:pt x="42" y="59"/>
                </a:lnTo>
                <a:close/>
                <a:moveTo>
                  <a:pt x="45" y="5"/>
                </a:moveTo>
                <a:cubicBezTo>
                  <a:pt x="45" y="5"/>
                  <a:pt x="45" y="4"/>
                  <a:pt x="44" y="4"/>
                </a:cubicBezTo>
                <a:cubicBezTo>
                  <a:pt x="42" y="4"/>
                  <a:pt x="42" y="4"/>
                  <a:pt x="42" y="4"/>
                </a:cubicBezTo>
                <a:cubicBezTo>
                  <a:pt x="41" y="4"/>
                  <a:pt x="41" y="5"/>
                  <a:pt x="41" y="5"/>
                </a:cubicBezTo>
                <a:cubicBezTo>
                  <a:pt x="41" y="16"/>
                  <a:pt x="41" y="16"/>
                  <a:pt x="41" y="16"/>
                </a:cubicBezTo>
                <a:cubicBezTo>
                  <a:pt x="41" y="16"/>
                  <a:pt x="41" y="17"/>
                  <a:pt x="42" y="17"/>
                </a:cubicBezTo>
                <a:cubicBezTo>
                  <a:pt x="44" y="17"/>
                  <a:pt x="44" y="17"/>
                  <a:pt x="44" y="17"/>
                </a:cubicBezTo>
                <a:cubicBezTo>
                  <a:pt x="45" y="17"/>
                  <a:pt x="45" y="16"/>
                  <a:pt x="45" y="16"/>
                </a:cubicBezTo>
                <a:lnTo>
                  <a:pt x="45" y="5"/>
                </a:lnTo>
                <a:close/>
                <a:moveTo>
                  <a:pt x="55" y="33"/>
                </a:moveTo>
                <a:cubicBezTo>
                  <a:pt x="55" y="23"/>
                  <a:pt x="55" y="23"/>
                  <a:pt x="55" y="23"/>
                </a:cubicBezTo>
                <a:cubicBezTo>
                  <a:pt x="44" y="23"/>
                  <a:pt x="44" y="23"/>
                  <a:pt x="44" y="23"/>
                </a:cubicBezTo>
                <a:cubicBezTo>
                  <a:pt x="44" y="33"/>
                  <a:pt x="44" y="33"/>
                  <a:pt x="44" y="33"/>
                </a:cubicBezTo>
                <a:lnTo>
                  <a:pt x="55" y="33"/>
                </a:lnTo>
                <a:close/>
                <a:moveTo>
                  <a:pt x="55" y="47"/>
                </a:moveTo>
                <a:cubicBezTo>
                  <a:pt x="55" y="35"/>
                  <a:pt x="55" y="35"/>
                  <a:pt x="55" y="35"/>
                </a:cubicBezTo>
                <a:cubicBezTo>
                  <a:pt x="44" y="35"/>
                  <a:pt x="44" y="35"/>
                  <a:pt x="44" y="35"/>
                </a:cubicBezTo>
                <a:cubicBezTo>
                  <a:pt x="44" y="47"/>
                  <a:pt x="44" y="47"/>
                  <a:pt x="44" y="47"/>
                </a:cubicBezTo>
                <a:lnTo>
                  <a:pt x="55" y="47"/>
                </a:lnTo>
                <a:close/>
                <a:moveTo>
                  <a:pt x="55" y="59"/>
                </a:moveTo>
                <a:cubicBezTo>
                  <a:pt x="55" y="49"/>
                  <a:pt x="55" y="49"/>
                  <a:pt x="55" y="49"/>
                </a:cubicBezTo>
                <a:cubicBezTo>
                  <a:pt x="44" y="49"/>
                  <a:pt x="44" y="49"/>
                  <a:pt x="44" y="49"/>
                </a:cubicBezTo>
                <a:cubicBezTo>
                  <a:pt x="44" y="59"/>
                  <a:pt x="44" y="59"/>
                  <a:pt x="44" y="59"/>
                </a:cubicBezTo>
                <a:lnTo>
                  <a:pt x="55" y="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22" name="Chart 21"/>
          <p:cNvGraphicFramePr/>
          <p:nvPr>
            <p:extLst/>
          </p:nvPr>
        </p:nvGraphicFramePr>
        <p:xfrm>
          <a:off x="5231533" y="3041270"/>
          <a:ext cx="6243588" cy="36192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6222388" y="2330059"/>
            <a:ext cx="496622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8446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2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2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2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1000"/>
                                        <p:tgtEl>
                                          <p:spTgt spid="2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1000"/>
                                        <p:tgtEl>
                                          <p:spTgt spid="2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animBg="1"/>
      <p:bldP spid="2054" grpId="0" animBg="1"/>
      <p:bldP spid="2055" grpId="0" animBg="1"/>
      <p:bldP spid="2056" grpId="0" animBg="1"/>
      <p:bldP spid="17" grpId="0" animBg="1"/>
      <p:bldP spid="18" grpId="0" animBg="1"/>
      <p:bldP spid="19" grpId="0" animBg="1"/>
      <p:bldP spid="20" grpId="0" animBg="1"/>
      <p:bldGraphic spid="22" grpId="0">
        <p:bldSub>
          <a:bldChart bld="category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9"/>
          <p:cNvGrpSpPr/>
          <p:nvPr/>
        </p:nvGrpSpPr>
        <p:grpSpPr>
          <a:xfrm>
            <a:off x="5918077" y="3688333"/>
            <a:ext cx="1008934" cy="1011625"/>
            <a:chOff x="4004877" y="2411833"/>
            <a:chExt cx="1139957" cy="1143000"/>
          </a:xfrm>
        </p:grpSpPr>
        <p:sp>
          <p:nvSpPr>
            <p:cNvPr id="14" name="Oval 13"/>
            <p:cNvSpPr/>
            <p:nvPr/>
          </p:nvSpPr>
          <p:spPr bwMode="auto">
            <a:xfrm>
              <a:off x="4004877" y="2411833"/>
              <a:ext cx="1139957" cy="1143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39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Freeform 152"/>
            <p:cNvSpPr>
              <a:spLocks noEditPoints="1"/>
            </p:cNvSpPr>
            <p:nvPr/>
          </p:nvSpPr>
          <p:spPr bwMode="auto">
            <a:xfrm>
              <a:off x="4383793" y="2806766"/>
              <a:ext cx="382124" cy="353134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" name="Down Arrow 15"/>
          <p:cNvSpPr/>
          <p:nvPr/>
        </p:nvSpPr>
        <p:spPr bwMode="auto">
          <a:xfrm rot="14548862">
            <a:off x="6998647" y="3599864"/>
            <a:ext cx="262123" cy="46823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39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Down Arrow 19"/>
          <p:cNvSpPr/>
          <p:nvPr/>
        </p:nvSpPr>
        <p:spPr bwMode="auto">
          <a:xfrm rot="14548862" flipH="1" flipV="1">
            <a:off x="5591623" y="4293881"/>
            <a:ext cx="262123" cy="48494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39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Down Arrow 44"/>
          <p:cNvSpPr/>
          <p:nvPr/>
        </p:nvSpPr>
        <p:spPr bwMode="auto">
          <a:xfrm rot="10800000">
            <a:off x="6297543" y="3194255"/>
            <a:ext cx="262123" cy="46823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39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Down Arrow 47"/>
          <p:cNvSpPr/>
          <p:nvPr/>
        </p:nvSpPr>
        <p:spPr bwMode="auto">
          <a:xfrm rot="7051138" flipH="1">
            <a:off x="5598927" y="3599305"/>
            <a:ext cx="262123" cy="46823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39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Down Arrow 55"/>
          <p:cNvSpPr/>
          <p:nvPr/>
        </p:nvSpPr>
        <p:spPr bwMode="auto">
          <a:xfrm rot="10800000" flipV="1">
            <a:off x="6297545" y="4725803"/>
            <a:ext cx="262123" cy="46823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39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Down Arrow 56"/>
          <p:cNvSpPr/>
          <p:nvPr/>
        </p:nvSpPr>
        <p:spPr bwMode="auto">
          <a:xfrm rot="7051138" flipV="1">
            <a:off x="6991342" y="4308598"/>
            <a:ext cx="262123" cy="48494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394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Group 84"/>
          <p:cNvGrpSpPr/>
          <p:nvPr/>
        </p:nvGrpSpPr>
        <p:grpSpPr>
          <a:xfrm>
            <a:off x="5904272" y="2130695"/>
            <a:ext cx="1062673" cy="1063559"/>
            <a:chOff x="3307763" y="1427226"/>
            <a:chExt cx="648499" cy="649042"/>
          </a:xfrm>
        </p:grpSpPr>
        <p:sp>
          <p:nvSpPr>
            <p:cNvPr id="77" name="Oval 76"/>
            <p:cNvSpPr>
              <a:spLocks noChangeAspect="1"/>
            </p:cNvSpPr>
            <p:nvPr/>
          </p:nvSpPr>
          <p:spPr>
            <a:xfrm>
              <a:off x="3307763" y="1427226"/>
              <a:ext cx="648499" cy="649042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8" name="Freeform 77"/>
            <p:cNvSpPr>
              <a:spLocks noEditPoints="1"/>
            </p:cNvSpPr>
            <p:nvPr/>
          </p:nvSpPr>
          <p:spPr bwMode="auto">
            <a:xfrm>
              <a:off x="3483875" y="1534824"/>
              <a:ext cx="296640" cy="433374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0" y="35"/>
                </a:cxn>
                <a:cxn ang="0">
                  <a:pos x="16" y="74"/>
                </a:cxn>
                <a:cxn ang="0">
                  <a:pos x="35" y="102"/>
                </a:cxn>
                <a:cxn ang="0">
                  <a:pos x="54" y="74"/>
                </a:cxn>
                <a:cxn ang="0">
                  <a:pos x="70" y="35"/>
                </a:cxn>
                <a:cxn ang="0">
                  <a:pos x="35" y="0"/>
                </a:cxn>
                <a:cxn ang="0">
                  <a:pos x="43" y="87"/>
                </a:cxn>
                <a:cxn ang="0">
                  <a:pos x="27" y="89"/>
                </a:cxn>
                <a:cxn ang="0">
                  <a:pos x="26" y="83"/>
                </a:cxn>
                <a:cxn ang="0">
                  <a:pos x="26" y="83"/>
                </a:cxn>
                <a:cxn ang="0">
                  <a:pos x="45" y="80"/>
                </a:cxn>
                <a:cxn ang="0">
                  <a:pos x="44" y="83"/>
                </a:cxn>
                <a:cxn ang="0">
                  <a:pos x="43" y="87"/>
                </a:cxn>
                <a:cxn ang="0">
                  <a:pos x="25" y="79"/>
                </a:cxn>
                <a:cxn ang="0">
                  <a:pos x="23" y="73"/>
                </a:cxn>
                <a:cxn ang="0">
                  <a:pos x="47" y="73"/>
                </a:cxn>
                <a:cxn ang="0">
                  <a:pos x="46" y="77"/>
                </a:cxn>
                <a:cxn ang="0">
                  <a:pos x="25" y="79"/>
                </a:cxn>
                <a:cxn ang="0">
                  <a:pos x="35" y="96"/>
                </a:cxn>
                <a:cxn ang="0">
                  <a:pos x="29" y="92"/>
                </a:cxn>
                <a:cxn ang="0">
                  <a:pos x="42" y="90"/>
                </a:cxn>
                <a:cxn ang="0">
                  <a:pos x="35" y="96"/>
                </a:cxn>
                <a:cxn ang="0">
                  <a:pos x="50" y="67"/>
                </a:cxn>
                <a:cxn ang="0">
                  <a:pos x="20" y="67"/>
                </a:cxn>
                <a:cxn ang="0">
                  <a:pos x="15" y="57"/>
                </a:cxn>
                <a:cxn ang="0">
                  <a:pos x="6" y="35"/>
                </a:cxn>
                <a:cxn ang="0">
                  <a:pos x="35" y="6"/>
                </a:cxn>
                <a:cxn ang="0">
                  <a:pos x="64" y="35"/>
                </a:cxn>
                <a:cxn ang="0">
                  <a:pos x="55" y="57"/>
                </a:cxn>
                <a:cxn ang="0">
                  <a:pos x="50" y="67"/>
                </a:cxn>
                <a:cxn ang="0">
                  <a:pos x="50" y="67"/>
                </a:cxn>
                <a:cxn ang="0">
                  <a:pos x="50" y="67"/>
                </a:cxn>
              </a:cxnLst>
              <a:rect l="0" t="0" r="r" b="b"/>
              <a:pathLst>
                <a:path w="70" h="102"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48"/>
                    <a:pt x="12" y="62"/>
                    <a:pt x="16" y="74"/>
                  </a:cubicBezTo>
                  <a:cubicBezTo>
                    <a:pt x="22" y="91"/>
                    <a:pt x="22" y="102"/>
                    <a:pt x="35" y="102"/>
                  </a:cubicBezTo>
                  <a:cubicBezTo>
                    <a:pt x="49" y="102"/>
                    <a:pt x="48" y="92"/>
                    <a:pt x="54" y="74"/>
                  </a:cubicBezTo>
                  <a:cubicBezTo>
                    <a:pt x="58" y="62"/>
                    <a:pt x="70" y="48"/>
                    <a:pt x="70" y="35"/>
                  </a:cubicBezTo>
                  <a:cubicBezTo>
                    <a:pt x="70" y="16"/>
                    <a:pt x="54" y="0"/>
                    <a:pt x="35" y="0"/>
                  </a:cubicBezTo>
                  <a:close/>
                  <a:moveTo>
                    <a:pt x="43" y="87"/>
                  </a:moveTo>
                  <a:cubicBezTo>
                    <a:pt x="27" y="89"/>
                    <a:pt x="27" y="89"/>
                    <a:pt x="27" y="89"/>
                  </a:cubicBezTo>
                  <a:cubicBezTo>
                    <a:pt x="27" y="87"/>
                    <a:pt x="26" y="85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45" y="80"/>
                    <a:pt x="45" y="80"/>
                    <a:pt x="45" y="80"/>
                  </a:cubicBezTo>
                  <a:cubicBezTo>
                    <a:pt x="45" y="81"/>
                    <a:pt x="45" y="82"/>
                    <a:pt x="44" y="83"/>
                  </a:cubicBezTo>
                  <a:cubicBezTo>
                    <a:pt x="44" y="84"/>
                    <a:pt x="44" y="86"/>
                    <a:pt x="43" y="87"/>
                  </a:cubicBezTo>
                  <a:close/>
                  <a:moveTo>
                    <a:pt x="25" y="79"/>
                  </a:moveTo>
                  <a:cubicBezTo>
                    <a:pt x="24" y="78"/>
                    <a:pt x="23" y="76"/>
                    <a:pt x="23" y="73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7" y="75"/>
                    <a:pt x="47" y="76"/>
                    <a:pt x="46" y="77"/>
                  </a:cubicBezTo>
                  <a:lnTo>
                    <a:pt x="25" y="79"/>
                  </a:lnTo>
                  <a:close/>
                  <a:moveTo>
                    <a:pt x="35" y="96"/>
                  </a:moveTo>
                  <a:cubicBezTo>
                    <a:pt x="32" y="96"/>
                    <a:pt x="30" y="95"/>
                    <a:pt x="29" y="92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0" y="95"/>
                    <a:pt x="39" y="96"/>
                    <a:pt x="35" y="96"/>
                  </a:cubicBezTo>
                  <a:close/>
                  <a:moveTo>
                    <a:pt x="50" y="67"/>
                  </a:moveTo>
                  <a:cubicBezTo>
                    <a:pt x="20" y="67"/>
                    <a:pt x="20" y="67"/>
                    <a:pt x="20" y="67"/>
                  </a:cubicBezTo>
                  <a:cubicBezTo>
                    <a:pt x="19" y="64"/>
                    <a:pt x="17" y="60"/>
                    <a:pt x="15" y="57"/>
                  </a:cubicBezTo>
                  <a:cubicBezTo>
                    <a:pt x="11" y="49"/>
                    <a:pt x="6" y="41"/>
                    <a:pt x="6" y="35"/>
                  </a:cubicBezTo>
                  <a:cubicBezTo>
                    <a:pt x="6" y="19"/>
                    <a:pt x="19" y="6"/>
                    <a:pt x="35" y="6"/>
                  </a:cubicBezTo>
                  <a:cubicBezTo>
                    <a:pt x="51" y="6"/>
                    <a:pt x="64" y="19"/>
                    <a:pt x="64" y="35"/>
                  </a:cubicBezTo>
                  <a:cubicBezTo>
                    <a:pt x="64" y="41"/>
                    <a:pt x="60" y="49"/>
                    <a:pt x="55" y="57"/>
                  </a:cubicBezTo>
                  <a:cubicBezTo>
                    <a:pt x="53" y="60"/>
                    <a:pt x="52" y="64"/>
                    <a:pt x="50" y="67"/>
                  </a:cubicBezTo>
                  <a:close/>
                  <a:moveTo>
                    <a:pt x="50" y="67"/>
                  </a:moveTo>
                  <a:cubicBezTo>
                    <a:pt x="50" y="67"/>
                    <a:pt x="50" y="67"/>
                    <a:pt x="50" y="6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88"/>
          <p:cNvGrpSpPr/>
          <p:nvPr/>
        </p:nvGrpSpPr>
        <p:grpSpPr>
          <a:xfrm>
            <a:off x="7281992" y="4371976"/>
            <a:ext cx="1062673" cy="1063559"/>
            <a:chOff x="3365370" y="3682819"/>
            <a:chExt cx="648499" cy="649042"/>
          </a:xfrm>
        </p:grpSpPr>
        <p:sp>
          <p:nvSpPr>
            <p:cNvPr id="65" name="Oval 64"/>
            <p:cNvSpPr>
              <a:spLocks noChangeAspect="1"/>
            </p:cNvSpPr>
            <p:nvPr/>
          </p:nvSpPr>
          <p:spPr>
            <a:xfrm>
              <a:off x="3365370" y="3682819"/>
              <a:ext cx="648499" cy="649042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306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9" name="Freeform 83"/>
            <p:cNvSpPr>
              <a:spLocks noEditPoints="1"/>
            </p:cNvSpPr>
            <p:nvPr/>
          </p:nvSpPr>
          <p:spPr bwMode="auto">
            <a:xfrm>
              <a:off x="3590360" y="3858452"/>
              <a:ext cx="198518" cy="29777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87"/>
          <p:cNvGrpSpPr/>
          <p:nvPr/>
        </p:nvGrpSpPr>
        <p:grpSpPr>
          <a:xfrm>
            <a:off x="4506526" y="2976898"/>
            <a:ext cx="1062673" cy="1063559"/>
            <a:chOff x="5187738" y="3682819"/>
            <a:chExt cx="648499" cy="649042"/>
          </a:xfrm>
        </p:grpSpPr>
        <p:sp>
          <p:nvSpPr>
            <p:cNvPr id="74" name="Oval 73"/>
            <p:cNvSpPr>
              <a:spLocks noChangeAspect="1"/>
            </p:cNvSpPr>
            <p:nvPr/>
          </p:nvSpPr>
          <p:spPr>
            <a:xfrm>
              <a:off x="5187738" y="3682819"/>
              <a:ext cx="648499" cy="649042"/>
            </a:xfrm>
            <a:prstGeom prst="ellipse">
              <a:avLst/>
            </a:prstGeom>
            <a:solidFill>
              <a:schemeClr val="accent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306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Freeform 137"/>
            <p:cNvSpPr>
              <a:spLocks noEditPoints="1"/>
            </p:cNvSpPr>
            <p:nvPr/>
          </p:nvSpPr>
          <p:spPr bwMode="auto">
            <a:xfrm>
              <a:off x="5347164" y="3838560"/>
              <a:ext cx="329647" cy="337558"/>
            </a:xfrm>
            <a:custGeom>
              <a:avLst/>
              <a:gdLst/>
              <a:ahLst/>
              <a:cxnLst>
                <a:cxn ang="0">
                  <a:pos x="46" y="30"/>
                </a:cxn>
                <a:cxn ang="0">
                  <a:pos x="39" y="36"/>
                </a:cxn>
                <a:cxn ang="0">
                  <a:pos x="39" y="50"/>
                </a:cxn>
                <a:cxn ang="0">
                  <a:pos x="38" y="50"/>
                </a:cxn>
                <a:cxn ang="0">
                  <a:pos x="24" y="58"/>
                </a:cxn>
                <a:cxn ang="0">
                  <a:pos x="24" y="59"/>
                </a:cxn>
                <a:cxn ang="0">
                  <a:pos x="23" y="58"/>
                </a:cxn>
                <a:cxn ang="0">
                  <a:pos x="21" y="56"/>
                </a:cxn>
                <a:cxn ang="0">
                  <a:pos x="21" y="55"/>
                </a:cxn>
                <a:cxn ang="0">
                  <a:pos x="24" y="45"/>
                </a:cxn>
                <a:cxn ang="0">
                  <a:pos x="14" y="35"/>
                </a:cxn>
                <a:cxn ang="0">
                  <a:pos x="4" y="38"/>
                </a:cxn>
                <a:cxn ang="0">
                  <a:pos x="3" y="38"/>
                </a:cxn>
                <a:cxn ang="0">
                  <a:pos x="3" y="38"/>
                </a:cxn>
                <a:cxn ang="0">
                  <a:pos x="0" y="35"/>
                </a:cxn>
                <a:cxn ang="0">
                  <a:pos x="0" y="34"/>
                </a:cxn>
                <a:cxn ang="0">
                  <a:pos x="8" y="20"/>
                </a:cxn>
                <a:cxn ang="0">
                  <a:pos x="9" y="20"/>
                </a:cxn>
                <a:cxn ang="0">
                  <a:pos x="23" y="19"/>
                </a:cxn>
                <a:cxn ang="0">
                  <a:pos x="29" y="12"/>
                </a:cxn>
                <a:cxn ang="0">
                  <a:pos x="57" y="0"/>
                </a:cxn>
                <a:cxn ang="0">
                  <a:pos x="58" y="1"/>
                </a:cxn>
                <a:cxn ang="0">
                  <a:pos x="46" y="30"/>
                </a:cxn>
                <a:cxn ang="0">
                  <a:pos x="47" y="8"/>
                </a:cxn>
                <a:cxn ang="0">
                  <a:pos x="43" y="12"/>
                </a:cxn>
                <a:cxn ang="0">
                  <a:pos x="47" y="15"/>
                </a:cxn>
                <a:cxn ang="0">
                  <a:pos x="50" y="12"/>
                </a:cxn>
                <a:cxn ang="0">
                  <a:pos x="47" y="8"/>
                </a:cxn>
              </a:cxnLst>
              <a:rect l="0" t="0" r="r" b="b"/>
              <a:pathLst>
                <a:path w="58" h="59">
                  <a:moveTo>
                    <a:pt x="46" y="30"/>
                  </a:moveTo>
                  <a:cubicBezTo>
                    <a:pt x="44" y="32"/>
                    <a:pt x="42" y="34"/>
                    <a:pt x="39" y="36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39" y="50"/>
                    <a:pt x="39" y="50"/>
                    <a:pt x="38" y="50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4" y="59"/>
                    <a:pt x="23" y="58"/>
                    <a:pt x="23" y="58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6"/>
                    <a:pt x="20" y="55"/>
                    <a:pt x="21" y="5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3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4"/>
                    <a:pt x="0" y="34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9" y="20"/>
                    <a:pt x="9" y="20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5" y="17"/>
                    <a:pt x="27" y="14"/>
                    <a:pt x="29" y="12"/>
                  </a:cubicBezTo>
                  <a:cubicBezTo>
                    <a:pt x="38" y="3"/>
                    <a:pt x="45" y="0"/>
                    <a:pt x="57" y="0"/>
                  </a:cubicBezTo>
                  <a:cubicBezTo>
                    <a:pt x="58" y="0"/>
                    <a:pt x="58" y="1"/>
                    <a:pt x="58" y="1"/>
                  </a:cubicBezTo>
                  <a:cubicBezTo>
                    <a:pt x="58" y="13"/>
                    <a:pt x="55" y="21"/>
                    <a:pt x="46" y="30"/>
                  </a:cubicBezTo>
                  <a:close/>
                  <a:moveTo>
                    <a:pt x="47" y="8"/>
                  </a:moveTo>
                  <a:cubicBezTo>
                    <a:pt x="45" y="8"/>
                    <a:pt x="43" y="10"/>
                    <a:pt x="43" y="12"/>
                  </a:cubicBezTo>
                  <a:cubicBezTo>
                    <a:pt x="43" y="14"/>
                    <a:pt x="45" y="15"/>
                    <a:pt x="47" y="15"/>
                  </a:cubicBezTo>
                  <a:cubicBezTo>
                    <a:pt x="49" y="15"/>
                    <a:pt x="50" y="14"/>
                    <a:pt x="50" y="12"/>
                  </a:cubicBezTo>
                  <a:cubicBezTo>
                    <a:pt x="50" y="10"/>
                    <a:pt x="49" y="8"/>
                    <a:pt x="47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85"/>
          <p:cNvGrpSpPr/>
          <p:nvPr/>
        </p:nvGrpSpPr>
        <p:grpSpPr>
          <a:xfrm>
            <a:off x="5898873" y="5190534"/>
            <a:ext cx="1062673" cy="1063559"/>
            <a:chOff x="5187738" y="1415796"/>
            <a:chExt cx="648499" cy="649042"/>
          </a:xfrm>
        </p:grpSpPr>
        <p:sp>
          <p:nvSpPr>
            <p:cNvPr id="68" name="Oval 67"/>
            <p:cNvSpPr>
              <a:spLocks noChangeAspect="1"/>
            </p:cNvSpPr>
            <p:nvPr/>
          </p:nvSpPr>
          <p:spPr>
            <a:xfrm>
              <a:off x="5187738" y="1415796"/>
              <a:ext cx="648499" cy="649042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306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1" name="Freeform 53"/>
            <p:cNvSpPr>
              <a:spLocks/>
            </p:cNvSpPr>
            <p:nvPr/>
          </p:nvSpPr>
          <p:spPr bwMode="auto">
            <a:xfrm>
              <a:off x="5336668" y="1592431"/>
              <a:ext cx="350639" cy="259998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6"/>
          <p:cNvGrpSpPr/>
          <p:nvPr/>
        </p:nvGrpSpPr>
        <p:grpSpPr>
          <a:xfrm>
            <a:off x="4493298" y="4371976"/>
            <a:ext cx="1062673" cy="1063559"/>
            <a:chOff x="5648594" y="2472338"/>
            <a:chExt cx="648499" cy="649042"/>
          </a:xfrm>
        </p:grpSpPr>
        <p:sp>
          <p:nvSpPr>
            <p:cNvPr id="71" name="Oval 70"/>
            <p:cNvSpPr>
              <a:spLocks noChangeAspect="1"/>
            </p:cNvSpPr>
            <p:nvPr/>
          </p:nvSpPr>
          <p:spPr>
            <a:xfrm>
              <a:off x="5648594" y="2472338"/>
              <a:ext cx="648499" cy="649042"/>
            </a:xfrm>
            <a:prstGeom prst="ellipse">
              <a:avLst/>
            </a:prstGeom>
            <a:solidFill>
              <a:schemeClr val="accent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306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" name="Freeform 57"/>
            <p:cNvSpPr>
              <a:spLocks noEditPoints="1"/>
            </p:cNvSpPr>
            <p:nvPr/>
          </p:nvSpPr>
          <p:spPr bwMode="auto">
            <a:xfrm>
              <a:off x="5827267" y="2667801"/>
              <a:ext cx="291152" cy="258114"/>
            </a:xfrm>
            <a:custGeom>
              <a:avLst/>
              <a:gdLst/>
              <a:ahLst/>
              <a:cxnLst>
                <a:cxn ang="0">
                  <a:pos x="7" y="9"/>
                </a:cxn>
                <a:cxn ang="0">
                  <a:pos x="7" y="57"/>
                </a:cxn>
                <a:cxn ang="0">
                  <a:pos x="6" y="58"/>
                </a:cxn>
                <a:cxn ang="0">
                  <a:pos x="4" y="58"/>
                </a:cxn>
                <a:cxn ang="0">
                  <a:pos x="2" y="57"/>
                </a:cxn>
                <a:cxn ang="0">
                  <a:pos x="2" y="9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10" y="4"/>
                </a:cxn>
                <a:cxn ang="0">
                  <a:pos x="7" y="9"/>
                </a:cxn>
                <a:cxn ang="0">
                  <a:pos x="65" y="36"/>
                </a:cxn>
                <a:cxn ang="0">
                  <a:pos x="63" y="38"/>
                </a:cxn>
                <a:cxn ang="0">
                  <a:pos x="49" y="43"/>
                </a:cxn>
                <a:cxn ang="0">
                  <a:pos x="31" y="37"/>
                </a:cxn>
                <a:cxn ang="0">
                  <a:pos x="13" y="43"/>
                </a:cxn>
                <a:cxn ang="0">
                  <a:pos x="12" y="43"/>
                </a:cxn>
                <a:cxn ang="0">
                  <a:pos x="10" y="41"/>
                </a:cxn>
                <a:cxn ang="0">
                  <a:pos x="10" y="13"/>
                </a:cxn>
                <a:cxn ang="0">
                  <a:pos x="11" y="11"/>
                </a:cxn>
                <a:cxn ang="0">
                  <a:pos x="14" y="9"/>
                </a:cxn>
                <a:cxn ang="0">
                  <a:pos x="30" y="4"/>
                </a:cxn>
                <a:cxn ang="0">
                  <a:pos x="46" y="9"/>
                </a:cxn>
                <a:cxn ang="0">
                  <a:pos x="49" y="10"/>
                </a:cxn>
                <a:cxn ang="0">
                  <a:pos x="63" y="4"/>
                </a:cxn>
                <a:cxn ang="0">
                  <a:pos x="65" y="7"/>
                </a:cxn>
                <a:cxn ang="0">
                  <a:pos x="65" y="36"/>
                </a:cxn>
              </a:cxnLst>
              <a:rect l="0" t="0" r="r" b="b"/>
              <a:pathLst>
                <a:path w="65" h="58">
                  <a:moveTo>
                    <a:pt x="7" y="9"/>
                  </a:moveTo>
                  <a:cubicBezTo>
                    <a:pt x="7" y="57"/>
                    <a:pt x="7" y="57"/>
                    <a:pt x="7" y="57"/>
                  </a:cubicBezTo>
                  <a:cubicBezTo>
                    <a:pt x="7" y="57"/>
                    <a:pt x="7" y="58"/>
                    <a:pt x="6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3" y="58"/>
                    <a:pt x="2" y="57"/>
                    <a:pt x="2" y="57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10" y="2"/>
                    <a:pt x="10" y="4"/>
                  </a:cubicBezTo>
                  <a:cubicBezTo>
                    <a:pt x="10" y="6"/>
                    <a:pt x="9" y="8"/>
                    <a:pt x="7" y="9"/>
                  </a:cubicBezTo>
                  <a:close/>
                  <a:moveTo>
                    <a:pt x="65" y="36"/>
                  </a:moveTo>
                  <a:cubicBezTo>
                    <a:pt x="65" y="37"/>
                    <a:pt x="65" y="38"/>
                    <a:pt x="63" y="38"/>
                  </a:cubicBezTo>
                  <a:cubicBezTo>
                    <a:pt x="59" y="41"/>
                    <a:pt x="54" y="43"/>
                    <a:pt x="49" y="43"/>
                  </a:cubicBezTo>
                  <a:cubicBezTo>
                    <a:pt x="43" y="43"/>
                    <a:pt x="39" y="37"/>
                    <a:pt x="31" y="37"/>
                  </a:cubicBezTo>
                  <a:cubicBezTo>
                    <a:pt x="25" y="37"/>
                    <a:pt x="19" y="40"/>
                    <a:pt x="13" y="43"/>
                  </a:cubicBezTo>
                  <a:cubicBezTo>
                    <a:pt x="13" y="43"/>
                    <a:pt x="12" y="43"/>
                    <a:pt x="12" y="43"/>
                  </a:cubicBezTo>
                  <a:cubicBezTo>
                    <a:pt x="11" y="43"/>
                    <a:pt x="10" y="42"/>
                    <a:pt x="10" y="41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2"/>
                    <a:pt x="10" y="11"/>
                    <a:pt x="11" y="11"/>
                  </a:cubicBezTo>
                  <a:cubicBezTo>
                    <a:pt x="12" y="10"/>
                    <a:pt x="13" y="9"/>
                    <a:pt x="14" y="9"/>
                  </a:cubicBezTo>
                  <a:cubicBezTo>
                    <a:pt x="19" y="7"/>
                    <a:pt x="24" y="4"/>
                    <a:pt x="30" y="4"/>
                  </a:cubicBezTo>
                  <a:cubicBezTo>
                    <a:pt x="36" y="4"/>
                    <a:pt x="40" y="6"/>
                    <a:pt x="46" y="9"/>
                  </a:cubicBezTo>
                  <a:cubicBezTo>
                    <a:pt x="47" y="9"/>
                    <a:pt x="48" y="10"/>
                    <a:pt x="49" y="10"/>
                  </a:cubicBezTo>
                  <a:cubicBezTo>
                    <a:pt x="55" y="10"/>
                    <a:pt x="61" y="4"/>
                    <a:pt x="63" y="4"/>
                  </a:cubicBezTo>
                  <a:cubicBezTo>
                    <a:pt x="64" y="4"/>
                    <a:pt x="65" y="6"/>
                    <a:pt x="65" y="7"/>
                  </a:cubicBezTo>
                  <a:lnTo>
                    <a:pt x="65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83"/>
          <p:cNvGrpSpPr/>
          <p:nvPr/>
        </p:nvGrpSpPr>
        <p:grpSpPr>
          <a:xfrm>
            <a:off x="7292358" y="2972014"/>
            <a:ext cx="1062673" cy="1063559"/>
            <a:chOff x="2886238" y="2472339"/>
            <a:chExt cx="648499" cy="649042"/>
          </a:xfrm>
        </p:grpSpPr>
        <p:sp>
          <p:nvSpPr>
            <p:cNvPr id="62" name="Oval 61"/>
            <p:cNvSpPr>
              <a:spLocks noChangeAspect="1"/>
            </p:cNvSpPr>
            <p:nvPr/>
          </p:nvSpPr>
          <p:spPr>
            <a:xfrm>
              <a:off x="2886238" y="2472339"/>
              <a:ext cx="648499" cy="649042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524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Freeform 65"/>
            <p:cNvSpPr>
              <a:spLocks noEditPoints="1"/>
            </p:cNvSpPr>
            <p:nvPr/>
          </p:nvSpPr>
          <p:spPr bwMode="auto">
            <a:xfrm>
              <a:off x="3027706" y="2630302"/>
              <a:ext cx="365563" cy="333116"/>
            </a:xfrm>
            <a:custGeom>
              <a:avLst/>
              <a:gdLst/>
              <a:ahLst/>
              <a:cxnLst>
                <a:cxn ang="0">
                  <a:pos x="45" y="41"/>
                </a:cxn>
                <a:cxn ang="0">
                  <a:pos x="47" y="50"/>
                </a:cxn>
                <a:cxn ang="0">
                  <a:pos x="40" y="56"/>
                </a:cxn>
                <a:cxn ang="0">
                  <a:pos x="31" y="60"/>
                </a:cxn>
                <a:cxn ang="0">
                  <a:pos x="21" y="60"/>
                </a:cxn>
                <a:cxn ang="0">
                  <a:pos x="13" y="56"/>
                </a:cxn>
                <a:cxn ang="0">
                  <a:pos x="5" y="50"/>
                </a:cxn>
                <a:cxn ang="0">
                  <a:pos x="8" y="41"/>
                </a:cxn>
                <a:cxn ang="0">
                  <a:pos x="0" y="32"/>
                </a:cxn>
                <a:cxn ang="0">
                  <a:pos x="9" y="26"/>
                </a:cxn>
                <a:cxn ang="0">
                  <a:pos x="5" y="20"/>
                </a:cxn>
                <a:cxn ang="0">
                  <a:pos x="17" y="18"/>
                </a:cxn>
                <a:cxn ang="0">
                  <a:pos x="22" y="10"/>
                </a:cxn>
                <a:cxn ang="0">
                  <a:pos x="32" y="17"/>
                </a:cxn>
                <a:cxn ang="0">
                  <a:pos x="41" y="14"/>
                </a:cxn>
                <a:cxn ang="0">
                  <a:pos x="47" y="22"/>
                </a:cxn>
                <a:cxn ang="0">
                  <a:pos x="51" y="30"/>
                </a:cxn>
                <a:cxn ang="0">
                  <a:pos x="26" y="25"/>
                </a:cxn>
                <a:cxn ang="0">
                  <a:pos x="36" y="35"/>
                </a:cxn>
                <a:cxn ang="0">
                  <a:pos x="72" y="19"/>
                </a:cxn>
                <a:cxn ang="0">
                  <a:pos x="72" y="27"/>
                </a:cxn>
                <a:cxn ang="0">
                  <a:pos x="62" y="25"/>
                </a:cxn>
                <a:cxn ang="0">
                  <a:pos x="52" y="27"/>
                </a:cxn>
                <a:cxn ang="0">
                  <a:pos x="53" y="19"/>
                </a:cxn>
                <a:cxn ang="0">
                  <a:pos x="53" y="11"/>
                </a:cxn>
                <a:cxn ang="0">
                  <a:pos x="52" y="3"/>
                </a:cxn>
                <a:cxn ang="0">
                  <a:pos x="62" y="4"/>
                </a:cxn>
                <a:cxn ang="0">
                  <a:pos x="67" y="0"/>
                </a:cxn>
                <a:cxn ang="0">
                  <a:pos x="70" y="9"/>
                </a:cxn>
                <a:cxn ang="0">
                  <a:pos x="78" y="18"/>
                </a:cxn>
                <a:cxn ang="0">
                  <a:pos x="70" y="62"/>
                </a:cxn>
                <a:cxn ang="0">
                  <a:pos x="67" y="71"/>
                </a:cxn>
                <a:cxn ang="0">
                  <a:pos x="61" y="66"/>
                </a:cxn>
                <a:cxn ang="0">
                  <a:pos x="52" y="68"/>
                </a:cxn>
                <a:cxn ang="0">
                  <a:pos x="47" y="59"/>
                </a:cxn>
                <a:cxn ang="0">
                  <a:pos x="54" y="50"/>
                </a:cxn>
                <a:cxn ang="0">
                  <a:pos x="57" y="41"/>
                </a:cxn>
                <a:cxn ang="0">
                  <a:pos x="63" y="46"/>
                </a:cxn>
                <a:cxn ang="0">
                  <a:pos x="72" y="44"/>
                </a:cxn>
                <a:cxn ang="0">
                  <a:pos x="72" y="52"/>
                </a:cxn>
                <a:cxn ang="0">
                  <a:pos x="62" y="10"/>
                </a:cxn>
                <a:cxn ang="0">
                  <a:pos x="67" y="15"/>
                </a:cxn>
                <a:cxn ang="0">
                  <a:pos x="57" y="56"/>
                </a:cxn>
                <a:cxn ang="0">
                  <a:pos x="62" y="51"/>
                </a:cxn>
              </a:cxnLst>
              <a:rect l="0" t="0" r="r" b="b"/>
              <a:pathLst>
                <a:path w="78" h="71">
                  <a:moveTo>
                    <a:pt x="52" y="39"/>
                  </a:moveTo>
                  <a:cubicBezTo>
                    <a:pt x="52" y="40"/>
                    <a:pt x="51" y="40"/>
                    <a:pt x="51" y="40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4" y="42"/>
                    <a:pt x="44" y="43"/>
                    <a:pt x="43" y="44"/>
                  </a:cubicBezTo>
                  <a:cubicBezTo>
                    <a:pt x="45" y="46"/>
                    <a:pt x="46" y="47"/>
                    <a:pt x="47" y="49"/>
                  </a:cubicBezTo>
                  <a:cubicBezTo>
                    <a:pt x="47" y="49"/>
                    <a:pt x="47" y="49"/>
                    <a:pt x="47" y="50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6" y="52"/>
                    <a:pt x="42" y="56"/>
                    <a:pt x="41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4" y="53"/>
                    <a:pt x="33" y="53"/>
                    <a:pt x="32" y="54"/>
                  </a:cubicBezTo>
                  <a:cubicBezTo>
                    <a:pt x="32" y="56"/>
                    <a:pt x="32" y="58"/>
                    <a:pt x="31" y="60"/>
                  </a:cubicBezTo>
                  <a:cubicBezTo>
                    <a:pt x="31" y="61"/>
                    <a:pt x="30" y="61"/>
                    <a:pt x="30" y="61"/>
                  </a:cubicBezTo>
                  <a:cubicBezTo>
                    <a:pt x="22" y="61"/>
                    <a:pt x="22" y="61"/>
                    <a:pt x="22" y="61"/>
                  </a:cubicBezTo>
                  <a:cubicBezTo>
                    <a:pt x="22" y="61"/>
                    <a:pt x="21" y="61"/>
                    <a:pt x="21" y="60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19" y="54"/>
                    <a:pt x="18" y="53"/>
                    <a:pt x="17" y="53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0" y="55"/>
                    <a:pt x="5" y="51"/>
                    <a:pt x="5" y="50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7" y="47"/>
                    <a:pt x="8" y="46"/>
                    <a:pt x="9" y="44"/>
                  </a:cubicBezTo>
                  <a:cubicBezTo>
                    <a:pt x="8" y="43"/>
                    <a:pt x="8" y="42"/>
                    <a:pt x="8" y="41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40"/>
                    <a:pt x="0" y="40"/>
                    <a:pt x="0" y="3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1" y="30"/>
                    <a:pt x="1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8"/>
                    <a:pt x="8" y="27"/>
                    <a:pt x="9" y="26"/>
                  </a:cubicBezTo>
                  <a:cubicBezTo>
                    <a:pt x="8" y="25"/>
                    <a:pt x="7" y="23"/>
                    <a:pt x="5" y="2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0"/>
                    <a:pt x="5" y="20"/>
                  </a:cubicBezTo>
                  <a:cubicBezTo>
                    <a:pt x="6" y="19"/>
                    <a:pt x="11" y="14"/>
                    <a:pt x="12" y="14"/>
                  </a:cubicBezTo>
                  <a:cubicBezTo>
                    <a:pt x="12" y="14"/>
                    <a:pt x="12" y="14"/>
                    <a:pt x="13" y="14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9" y="17"/>
                    <a:pt x="20" y="17"/>
                  </a:cubicBezTo>
                  <a:cubicBezTo>
                    <a:pt x="21" y="15"/>
                    <a:pt x="21" y="13"/>
                    <a:pt x="21" y="11"/>
                  </a:cubicBezTo>
                  <a:cubicBezTo>
                    <a:pt x="21" y="10"/>
                    <a:pt x="22" y="10"/>
                    <a:pt x="22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1" y="10"/>
                    <a:pt x="31" y="11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3" y="17"/>
                    <a:pt x="34" y="18"/>
                    <a:pt x="35" y="18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4"/>
                    <a:pt x="40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2" y="15"/>
                    <a:pt x="47" y="20"/>
                    <a:pt x="47" y="21"/>
                  </a:cubicBezTo>
                  <a:cubicBezTo>
                    <a:pt x="47" y="21"/>
                    <a:pt x="47" y="21"/>
                    <a:pt x="47" y="22"/>
                  </a:cubicBezTo>
                  <a:cubicBezTo>
                    <a:pt x="46" y="23"/>
                    <a:pt x="45" y="25"/>
                    <a:pt x="43" y="26"/>
                  </a:cubicBezTo>
                  <a:cubicBezTo>
                    <a:pt x="44" y="27"/>
                    <a:pt x="44" y="28"/>
                    <a:pt x="45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1"/>
                    <a:pt x="52" y="31"/>
                    <a:pt x="52" y="32"/>
                  </a:cubicBezTo>
                  <a:lnTo>
                    <a:pt x="52" y="39"/>
                  </a:lnTo>
                  <a:close/>
                  <a:moveTo>
                    <a:pt x="26" y="25"/>
                  </a:moveTo>
                  <a:cubicBezTo>
                    <a:pt x="21" y="25"/>
                    <a:pt x="16" y="30"/>
                    <a:pt x="16" y="35"/>
                  </a:cubicBezTo>
                  <a:cubicBezTo>
                    <a:pt x="16" y="41"/>
                    <a:pt x="21" y="46"/>
                    <a:pt x="26" y="46"/>
                  </a:cubicBezTo>
                  <a:cubicBezTo>
                    <a:pt x="32" y="46"/>
                    <a:pt x="36" y="41"/>
                    <a:pt x="36" y="35"/>
                  </a:cubicBezTo>
                  <a:cubicBezTo>
                    <a:pt x="36" y="30"/>
                    <a:pt x="32" y="25"/>
                    <a:pt x="26" y="25"/>
                  </a:cubicBezTo>
                  <a:close/>
                  <a:moveTo>
                    <a:pt x="78" y="18"/>
                  </a:moveTo>
                  <a:cubicBezTo>
                    <a:pt x="78" y="18"/>
                    <a:pt x="72" y="19"/>
                    <a:pt x="72" y="19"/>
                  </a:cubicBezTo>
                  <a:cubicBezTo>
                    <a:pt x="71" y="20"/>
                    <a:pt x="71" y="20"/>
                    <a:pt x="70" y="21"/>
                  </a:cubicBezTo>
                  <a:cubicBezTo>
                    <a:pt x="71" y="22"/>
                    <a:pt x="72" y="26"/>
                    <a:pt x="72" y="26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72" y="27"/>
                    <a:pt x="68" y="30"/>
                    <a:pt x="67" y="30"/>
                  </a:cubicBezTo>
                  <a:cubicBezTo>
                    <a:pt x="67" y="30"/>
                    <a:pt x="64" y="26"/>
                    <a:pt x="63" y="25"/>
                  </a:cubicBezTo>
                  <a:cubicBezTo>
                    <a:pt x="63" y="25"/>
                    <a:pt x="63" y="25"/>
                    <a:pt x="62" y="25"/>
                  </a:cubicBezTo>
                  <a:cubicBezTo>
                    <a:pt x="62" y="25"/>
                    <a:pt x="61" y="25"/>
                    <a:pt x="61" y="25"/>
                  </a:cubicBezTo>
                  <a:cubicBezTo>
                    <a:pt x="61" y="26"/>
                    <a:pt x="58" y="30"/>
                    <a:pt x="57" y="30"/>
                  </a:cubicBezTo>
                  <a:cubicBezTo>
                    <a:pt x="57" y="30"/>
                    <a:pt x="53" y="27"/>
                    <a:pt x="52" y="27"/>
                  </a:cubicBezTo>
                  <a:cubicBezTo>
                    <a:pt x="52" y="27"/>
                    <a:pt x="52" y="27"/>
                    <a:pt x="52" y="26"/>
                  </a:cubicBezTo>
                  <a:cubicBezTo>
                    <a:pt x="52" y="26"/>
                    <a:pt x="54" y="22"/>
                    <a:pt x="54" y="21"/>
                  </a:cubicBezTo>
                  <a:cubicBezTo>
                    <a:pt x="53" y="20"/>
                    <a:pt x="53" y="20"/>
                    <a:pt x="53" y="19"/>
                  </a:cubicBezTo>
                  <a:cubicBezTo>
                    <a:pt x="52" y="19"/>
                    <a:pt x="47" y="18"/>
                    <a:pt x="47" y="1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1"/>
                    <a:pt x="52" y="11"/>
                    <a:pt x="53" y="11"/>
                  </a:cubicBezTo>
                  <a:cubicBezTo>
                    <a:pt x="53" y="10"/>
                    <a:pt x="53" y="9"/>
                    <a:pt x="54" y="9"/>
                  </a:cubicBezTo>
                  <a:cubicBezTo>
                    <a:pt x="54" y="8"/>
                    <a:pt x="52" y="4"/>
                    <a:pt x="52" y="3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3" y="3"/>
                    <a:pt x="57" y="0"/>
                    <a:pt x="57" y="0"/>
                  </a:cubicBezTo>
                  <a:cubicBezTo>
                    <a:pt x="58" y="0"/>
                    <a:pt x="61" y="4"/>
                    <a:pt x="61" y="5"/>
                  </a:cubicBezTo>
                  <a:cubicBezTo>
                    <a:pt x="61" y="4"/>
                    <a:pt x="62" y="4"/>
                    <a:pt x="62" y="4"/>
                  </a:cubicBezTo>
                  <a:cubicBezTo>
                    <a:pt x="63" y="4"/>
                    <a:pt x="63" y="4"/>
                    <a:pt x="63" y="5"/>
                  </a:cubicBezTo>
                  <a:cubicBezTo>
                    <a:pt x="64" y="3"/>
                    <a:pt x="66" y="1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8" y="0"/>
                    <a:pt x="72" y="2"/>
                    <a:pt x="72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4"/>
                    <a:pt x="71" y="8"/>
                    <a:pt x="70" y="9"/>
                  </a:cubicBezTo>
                  <a:cubicBezTo>
                    <a:pt x="71" y="9"/>
                    <a:pt x="71" y="10"/>
                    <a:pt x="72" y="11"/>
                  </a:cubicBezTo>
                  <a:cubicBezTo>
                    <a:pt x="72" y="11"/>
                    <a:pt x="78" y="11"/>
                    <a:pt x="78" y="12"/>
                  </a:cubicBezTo>
                  <a:lnTo>
                    <a:pt x="78" y="18"/>
                  </a:lnTo>
                  <a:close/>
                  <a:moveTo>
                    <a:pt x="78" y="59"/>
                  </a:moveTo>
                  <a:cubicBezTo>
                    <a:pt x="78" y="59"/>
                    <a:pt x="72" y="60"/>
                    <a:pt x="72" y="60"/>
                  </a:cubicBezTo>
                  <a:cubicBezTo>
                    <a:pt x="71" y="61"/>
                    <a:pt x="71" y="61"/>
                    <a:pt x="70" y="62"/>
                  </a:cubicBezTo>
                  <a:cubicBezTo>
                    <a:pt x="71" y="63"/>
                    <a:pt x="72" y="67"/>
                    <a:pt x="72" y="68"/>
                  </a:cubicBezTo>
                  <a:cubicBezTo>
                    <a:pt x="72" y="68"/>
                    <a:pt x="72" y="68"/>
                    <a:pt x="72" y="68"/>
                  </a:cubicBezTo>
                  <a:cubicBezTo>
                    <a:pt x="72" y="68"/>
                    <a:pt x="68" y="71"/>
                    <a:pt x="67" y="71"/>
                  </a:cubicBezTo>
                  <a:cubicBezTo>
                    <a:pt x="67" y="71"/>
                    <a:pt x="64" y="67"/>
                    <a:pt x="63" y="66"/>
                  </a:cubicBezTo>
                  <a:cubicBezTo>
                    <a:pt x="63" y="66"/>
                    <a:pt x="63" y="66"/>
                    <a:pt x="62" y="66"/>
                  </a:cubicBezTo>
                  <a:cubicBezTo>
                    <a:pt x="62" y="66"/>
                    <a:pt x="61" y="66"/>
                    <a:pt x="61" y="66"/>
                  </a:cubicBezTo>
                  <a:cubicBezTo>
                    <a:pt x="61" y="67"/>
                    <a:pt x="58" y="71"/>
                    <a:pt x="57" y="71"/>
                  </a:cubicBezTo>
                  <a:cubicBezTo>
                    <a:pt x="57" y="71"/>
                    <a:pt x="53" y="68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7"/>
                    <a:pt x="54" y="63"/>
                    <a:pt x="54" y="62"/>
                  </a:cubicBezTo>
                  <a:cubicBezTo>
                    <a:pt x="53" y="61"/>
                    <a:pt x="53" y="61"/>
                    <a:pt x="53" y="60"/>
                  </a:cubicBezTo>
                  <a:cubicBezTo>
                    <a:pt x="52" y="60"/>
                    <a:pt x="47" y="59"/>
                    <a:pt x="47" y="59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2"/>
                    <a:pt x="52" y="52"/>
                    <a:pt x="53" y="52"/>
                  </a:cubicBezTo>
                  <a:cubicBezTo>
                    <a:pt x="53" y="51"/>
                    <a:pt x="53" y="50"/>
                    <a:pt x="54" y="50"/>
                  </a:cubicBezTo>
                  <a:cubicBezTo>
                    <a:pt x="54" y="49"/>
                    <a:pt x="52" y="45"/>
                    <a:pt x="52" y="4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3" y="44"/>
                    <a:pt x="57" y="41"/>
                    <a:pt x="57" y="41"/>
                  </a:cubicBezTo>
                  <a:cubicBezTo>
                    <a:pt x="58" y="41"/>
                    <a:pt x="61" y="45"/>
                    <a:pt x="61" y="46"/>
                  </a:cubicBezTo>
                  <a:cubicBezTo>
                    <a:pt x="61" y="46"/>
                    <a:pt x="62" y="46"/>
                    <a:pt x="62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4" y="44"/>
                    <a:pt x="66" y="43"/>
                    <a:pt x="67" y="4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8" y="41"/>
                    <a:pt x="72" y="44"/>
                    <a:pt x="72" y="44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2" y="45"/>
                    <a:pt x="71" y="49"/>
                    <a:pt x="70" y="50"/>
                  </a:cubicBezTo>
                  <a:cubicBezTo>
                    <a:pt x="71" y="50"/>
                    <a:pt x="71" y="51"/>
                    <a:pt x="72" y="52"/>
                  </a:cubicBezTo>
                  <a:cubicBezTo>
                    <a:pt x="72" y="52"/>
                    <a:pt x="78" y="52"/>
                    <a:pt x="78" y="53"/>
                  </a:cubicBezTo>
                  <a:lnTo>
                    <a:pt x="78" y="59"/>
                  </a:lnTo>
                  <a:close/>
                  <a:moveTo>
                    <a:pt x="62" y="10"/>
                  </a:moveTo>
                  <a:cubicBezTo>
                    <a:pt x="59" y="10"/>
                    <a:pt x="57" y="12"/>
                    <a:pt x="57" y="15"/>
                  </a:cubicBezTo>
                  <a:cubicBezTo>
                    <a:pt x="57" y="18"/>
                    <a:pt x="59" y="20"/>
                    <a:pt x="62" y="20"/>
                  </a:cubicBezTo>
                  <a:cubicBezTo>
                    <a:pt x="65" y="20"/>
                    <a:pt x="67" y="18"/>
                    <a:pt x="67" y="15"/>
                  </a:cubicBezTo>
                  <a:cubicBezTo>
                    <a:pt x="67" y="12"/>
                    <a:pt x="65" y="10"/>
                    <a:pt x="62" y="10"/>
                  </a:cubicBezTo>
                  <a:close/>
                  <a:moveTo>
                    <a:pt x="62" y="51"/>
                  </a:moveTo>
                  <a:cubicBezTo>
                    <a:pt x="59" y="51"/>
                    <a:pt x="57" y="53"/>
                    <a:pt x="57" y="56"/>
                  </a:cubicBezTo>
                  <a:cubicBezTo>
                    <a:pt x="57" y="59"/>
                    <a:pt x="59" y="61"/>
                    <a:pt x="62" y="61"/>
                  </a:cubicBezTo>
                  <a:cubicBezTo>
                    <a:pt x="65" y="61"/>
                    <a:pt x="67" y="59"/>
                    <a:pt x="67" y="56"/>
                  </a:cubicBezTo>
                  <a:cubicBezTo>
                    <a:pt x="67" y="53"/>
                    <a:pt x="65" y="51"/>
                    <a:pt x="62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22"/>
          <p:cNvGrpSpPr/>
          <p:nvPr/>
        </p:nvGrpSpPr>
        <p:grpSpPr>
          <a:xfrm>
            <a:off x="1971688" y="3293620"/>
            <a:ext cx="2391087" cy="663798"/>
            <a:chOff x="844734" y="1897307"/>
            <a:chExt cx="2294202" cy="609865"/>
          </a:xfrm>
        </p:grpSpPr>
        <p:sp>
          <p:nvSpPr>
            <p:cNvPr id="92" name="Footer Text"/>
            <p:cNvSpPr txBox="1"/>
            <p:nvPr/>
          </p:nvSpPr>
          <p:spPr>
            <a:xfrm>
              <a:off x="844734" y="2099983"/>
              <a:ext cx="2287091" cy="40718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1353376" y="1897307"/>
              <a:ext cx="1785560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25"/>
          <p:cNvGrpSpPr/>
          <p:nvPr/>
        </p:nvGrpSpPr>
        <p:grpSpPr>
          <a:xfrm>
            <a:off x="1964879" y="4493649"/>
            <a:ext cx="2420365" cy="663800"/>
            <a:chOff x="844734" y="1897308"/>
            <a:chExt cx="2322294" cy="609866"/>
          </a:xfrm>
        </p:grpSpPr>
        <p:sp>
          <p:nvSpPr>
            <p:cNvPr id="95" name="Footer Text"/>
            <p:cNvSpPr txBox="1"/>
            <p:nvPr/>
          </p:nvSpPr>
          <p:spPr>
            <a:xfrm>
              <a:off x="844734" y="2099986"/>
              <a:ext cx="2287092" cy="40718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381467" y="1897308"/>
              <a:ext cx="1785561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32"/>
          <p:cNvGrpSpPr/>
          <p:nvPr/>
        </p:nvGrpSpPr>
        <p:grpSpPr>
          <a:xfrm>
            <a:off x="8617600" y="3039042"/>
            <a:ext cx="2392206" cy="663798"/>
            <a:chOff x="844734" y="1897308"/>
            <a:chExt cx="2287091" cy="609865"/>
          </a:xfrm>
        </p:grpSpPr>
        <p:sp>
          <p:nvSpPr>
            <p:cNvPr id="98" name="Footer Text"/>
            <p:cNvSpPr txBox="1"/>
            <p:nvPr/>
          </p:nvSpPr>
          <p:spPr>
            <a:xfrm>
              <a:off x="844734" y="2099984"/>
              <a:ext cx="2287091" cy="40718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844734" y="1897308"/>
              <a:ext cx="1765067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35"/>
          <p:cNvGrpSpPr/>
          <p:nvPr/>
        </p:nvGrpSpPr>
        <p:grpSpPr>
          <a:xfrm>
            <a:off x="8617600" y="4238207"/>
            <a:ext cx="2392206" cy="651106"/>
            <a:chOff x="844734" y="1897307"/>
            <a:chExt cx="2287091" cy="598201"/>
          </a:xfrm>
        </p:grpSpPr>
        <p:sp>
          <p:nvSpPr>
            <p:cNvPr id="101" name="Footer Text"/>
            <p:cNvSpPr txBox="1"/>
            <p:nvPr/>
          </p:nvSpPr>
          <p:spPr>
            <a:xfrm>
              <a:off x="844734" y="2099986"/>
              <a:ext cx="2287091" cy="39552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844734" y="1897307"/>
              <a:ext cx="1765067" cy="237525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22"/>
          <p:cNvGrpSpPr/>
          <p:nvPr/>
        </p:nvGrpSpPr>
        <p:grpSpPr>
          <a:xfrm>
            <a:off x="3368126" y="2093586"/>
            <a:ext cx="2383676" cy="663802"/>
            <a:chOff x="844734" y="1897307"/>
            <a:chExt cx="2287091" cy="609866"/>
          </a:xfrm>
        </p:grpSpPr>
        <p:sp>
          <p:nvSpPr>
            <p:cNvPr id="104" name="Footer Text"/>
            <p:cNvSpPr txBox="1"/>
            <p:nvPr/>
          </p:nvSpPr>
          <p:spPr>
            <a:xfrm>
              <a:off x="844734" y="2099986"/>
              <a:ext cx="2287091" cy="4071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1344911" y="1897307"/>
              <a:ext cx="1785560" cy="237525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35"/>
          <p:cNvGrpSpPr/>
          <p:nvPr/>
        </p:nvGrpSpPr>
        <p:grpSpPr>
          <a:xfrm>
            <a:off x="7202097" y="5437375"/>
            <a:ext cx="2392206" cy="651103"/>
            <a:chOff x="844734" y="1897308"/>
            <a:chExt cx="2287091" cy="598202"/>
          </a:xfrm>
        </p:grpSpPr>
        <p:sp>
          <p:nvSpPr>
            <p:cNvPr id="107" name="Footer Text"/>
            <p:cNvSpPr txBox="1"/>
            <p:nvPr/>
          </p:nvSpPr>
          <p:spPr>
            <a:xfrm>
              <a:off x="844734" y="2099986"/>
              <a:ext cx="2287091" cy="39552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844734" y="1897308"/>
              <a:ext cx="1765067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7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63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  <p:bldP spid="45" grpId="0" animBg="1"/>
      <p:bldP spid="48" grpId="0" animBg="1"/>
      <p:bldP spid="56" grpId="0" animBg="1"/>
      <p:bldP spid="5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>
            <a:spLocks/>
          </p:cNvSpPr>
          <p:nvPr/>
        </p:nvSpPr>
        <p:spPr bwMode="auto">
          <a:xfrm>
            <a:off x="-28563" y="1485696"/>
            <a:ext cx="5095644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任意多边形 17"/>
          <p:cNvSpPr>
            <a:spLocks/>
          </p:cNvSpPr>
          <p:nvPr/>
        </p:nvSpPr>
        <p:spPr bwMode="auto">
          <a:xfrm>
            <a:off x="10677846" y="1485696"/>
            <a:ext cx="2201183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4150043" y="2698106"/>
            <a:ext cx="1826210" cy="1826208"/>
          </a:xfrm>
          <a:prstGeom prst="ellipse">
            <a:avLst/>
          </a:prstGeom>
          <a:gradFill flip="none" rotWithShape="1">
            <a:gsLst>
              <a:gs pos="25000">
                <a:schemeClr val="bg1">
                  <a:shade val="67500"/>
                  <a:satMod val="115000"/>
                </a:schemeClr>
              </a:gs>
              <a:gs pos="62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  <a:effectLst>
            <a:outerShdw blurRad="254000" dist="1270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MH_Others_1"/>
          <p:cNvSpPr txBox="1"/>
          <p:nvPr>
            <p:custDataLst>
              <p:tags r:id="rId1"/>
            </p:custDataLst>
          </p:nvPr>
        </p:nvSpPr>
        <p:spPr>
          <a:xfrm>
            <a:off x="4306399" y="3087989"/>
            <a:ext cx="1513499" cy="1046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  <a:p>
            <a:pPr algn="ctr"/>
            <a:r>
              <a:rPr lang="en-US" altLang="zh-CN" sz="20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535203" y="3256849"/>
            <a:ext cx="3184408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65353" y="3677850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77946" y="3677850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465353" y="395068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177946" y="395068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468872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45" grpId="0" animBg="1"/>
      <p:bldP spid="46" grpId="0"/>
      <p:bldP spid="10" grpId="0"/>
      <p:bldP spid="11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7"/>
          <p:cNvGrpSpPr>
            <a:grpSpLocks/>
          </p:cNvGrpSpPr>
          <p:nvPr/>
        </p:nvGrpSpPr>
        <p:grpSpPr bwMode="auto">
          <a:xfrm>
            <a:off x="8447374" y="2587308"/>
            <a:ext cx="3960099" cy="1528470"/>
            <a:chOff x="2872440" y="650416"/>
            <a:chExt cx="2814809" cy="1087127"/>
          </a:xfrm>
        </p:grpSpPr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2872440" y="949479"/>
              <a:ext cx="2814809" cy="78806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529" name="文本框 13"/>
            <p:cNvSpPr txBox="1">
              <a:spLocks noChangeArrowheads="1"/>
            </p:cNvSpPr>
            <p:nvPr/>
          </p:nvSpPr>
          <p:spPr bwMode="auto">
            <a:xfrm>
              <a:off x="2872440" y="650416"/>
              <a:ext cx="1312592" cy="175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/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7996450" y="1"/>
            <a:ext cx="4861948" cy="1515732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996450" y="5705758"/>
            <a:ext cx="4861948" cy="1526892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任意多边形 40"/>
          <p:cNvSpPr/>
          <p:nvPr/>
        </p:nvSpPr>
        <p:spPr>
          <a:xfrm>
            <a:off x="7996450" y="1640741"/>
            <a:ext cx="4861948" cy="3931079"/>
          </a:xfrm>
          <a:custGeom>
            <a:avLst/>
            <a:gdLst>
              <a:gd name="connsiteX0" fmla="*/ 0 w 3457575"/>
              <a:gd name="connsiteY0" fmla="*/ 0 h 2796096"/>
              <a:gd name="connsiteX1" fmla="*/ 3457575 w 3457575"/>
              <a:gd name="connsiteY1" fmla="*/ 0 h 2796096"/>
              <a:gd name="connsiteX2" fmla="*/ 3457575 w 3457575"/>
              <a:gd name="connsiteY2" fmla="*/ 2796096 h 2796096"/>
              <a:gd name="connsiteX3" fmla="*/ 0 w 3457575"/>
              <a:gd name="connsiteY3" fmla="*/ 2796096 h 2796096"/>
              <a:gd name="connsiteX4" fmla="*/ 0 w 3457575"/>
              <a:gd name="connsiteY4" fmla="*/ 0 h 2796096"/>
              <a:gd name="connsiteX5" fmla="*/ 85726 w 3457575"/>
              <a:gd name="connsiteY5" fmla="*/ 86496 h 2796096"/>
              <a:gd name="connsiteX6" fmla="*/ 85726 w 3457575"/>
              <a:gd name="connsiteY6" fmla="*/ 2698618 h 2796096"/>
              <a:gd name="connsiteX7" fmla="*/ 3371852 w 3457575"/>
              <a:gd name="connsiteY7" fmla="*/ 2698618 h 2796096"/>
              <a:gd name="connsiteX8" fmla="*/ 3371852 w 3457575"/>
              <a:gd name="connsiteY8" fmla="*/ 86496 h 2796096"/>
              <a:gd name="connsiteX9" fmla="*/ 85726 w 3457575"/>
              <a:gd name="connsiteY9" fmla="*/ 86496 h 2796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57575" h="2796096">
                <a:moveTo>
                  <a:pt x="0" y="0"/>
                </a:moveTo>
                <a:lnTo>
                  <a:pt x="3457575" y="0"/>
                </a:lnTo>
                <a:lnTo>
                  <a:pt x="3457575" y="2796096"/>
                </a:lnTo>
                <a:lnTo>
                  <a:pt x="0" y="2796096"/>
                </a:lnTo>
                <a:lnTo>
                  <a:pt x="0" y="0"/>
                </a:lnTo>
                <a:close/>
                <a:moveTo>
                  <a:pt x="85726" y="86496"/>
                </a:moveTo>
                <a:lnTo>
                  <a:pt x="85726" y="2698618"/>
                </a:lnTo>
                <a:lnTo>
                  <a:pt x="3371852" y="2698618"/>
                </a:lnTo>
                <a:lnTo>
                  <a:pt x="3371852" y="86496"/>
                </a:lnTo>
                <a:lnTo>
                  <a:pt x="85726" y="864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" name="组合 55"/>
          <p:cNvGrpSpPr>
            <a:grpSpLocks/>
          </p:cNvGrpSpPr>
          <p:nvPr/>
        </p:nvGrpSpPr>
        <p:grpSpPr bwMode="auto">
          <a:xfrm>
            <a:off x="802147" y="1443283"/>
            <a:ext cx="6425397" cy="1353786"/>
            <a:chOff x="5125834" y="3704193"/>
            <a:chExt cx="4569611" cy="962571"/>
          </a:xfrm>
        </p:grpSpPr>
        <p:sp>
          <p:nvSpPr>
            <p:cNvPr id="57" name="文本框 66"/>
            <p:cNvSpPr txBox="1">
              <a:spLocks noChangeArrowheads="1"/>
            </p:cNvSpPr>
            <p:nvPr/>
          </p:nvSpPr>
          <p:spPr bwMode="auto">
            <a:xfrm>
              <a:off x="5125835" y="4010256"/>
              <a:ext cx="4569610" cy="65650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0" tIns="0" rIns="0" bIns="0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527" name="文本框 66"/>
            <p:cNvSpPr txBox="1">
              <a:spLocks noChangeArrowheads="1"/>
            </p:cNvSpPr>
            <p:nvPr/>
          </p:nvSpPr>
          <p:spPr bwMode="auto">
            <a:xfrm>
              <a:off x="5125834" y="3704193"/>
              <a:ext cx="1869231" cy="2188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/>
              <a:r>
                <a:rPr lang="zh-CN" alt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7" name="十字形 6"/>
          <p:cNvSpPr/>
          <p:nvPr/>
        </p:nvSpPr>
        <p:spPr>
          <a:xfrm>
            <a:off x="8594706" y="4810607"/>
            <a:ext cx="388420" cy="388420"/>
          </a:xfrm>
          <a:prstGeom prst="plus">
            <a:avLst>
              <a:gd name="adj" fmla="val 4138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" name="组合 2"/>
          <p:cNvGrpSpPr>
            <a:grpSpLocks/>
          </p:cNvGrpSpPr>
          <p:nvPr/>
        </p:nvGrpSpPr>
        <p:grpSpPr bwMode="auto">
          <a:xfrm>
            <a:off x="812800" y="4042691"/>
            <a:ext cx="6414744" cy="1002312"/>
            <a:chOff x="546100" y="2874940"/>
            <a:chExt cx="4561846" cy="713364"/>
          </a:xfrm>
        </p:grpSpPr>
        <p:grpSp>
          <p:nvGrpSpPr>
            <p:cNvPr id="21520" name="组合 8"/>
            <p:cNvGrpSpPr>
              <a:grpSpLocks/>
            </p:cNvGrpSpPr>
            <p:nvPr/>
          </p:nvGrpSpPr>
          <p:grpSpPr bwMode="auto">
            <a:xfrm>
              <a:off x="546100" y="2895600"/>
              <a:ext cx="692704" cy="692704"/>
              <a:chOff x="584200" y="2946400"/>
              <a:chExt cx="692704" cy="692704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584200" y="2946400"/>
                <a:ext cx="692150" cy="69270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lnSpc>
                    <a:spcPct val="150000"/>
                  </a:lnSpc>
                  <a:defRPr/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9" name="组合 67"/>
              <p:cNvGrpSpPr/>
              <p:nvPr/>
            </p:nvGrpSpPr>
            <p:grpSpPr bwMode="auto">
              <a:xfrm>
                <a:off x="724526" y="3119526"/>
                <a:ext cx="412052" cy="346452"/>
                <a:chOff x="7321551" y="763588"/>
                <a:chExt cx="1050925" cy="882650"/>
              </a:xfrm>
              <a:solidFill>
                <a:schemeClr val="bg1"/>
              </a:solidFill>
            </p:grpSpPr>
            <p:sp>
              <p:nvSpPr>
                <p:cNvPr id="69" name="Freeform 11"/>
                <p:cNvSpPr>
                  <a:spLocks noEditPoints="1"/>
                </p:cNvSpPr>
                <p:nvPr/>
              </p:nvSpPr>
              <p:spPr bwMode="auto">
                <a:xfrm>
                  <a:off x="7321551" y="763588"/>
                  <a:ext cx="744538" cy="704850"/>
                </a:xfrm>
                <a:custGeom>
                  <a:avLst/>
                  <a:gdLst>
                    <a:gd name="T0" fmla="*/ 86 w 90"/>
                    <a:gd name="T1" fmla="*/ 32 h 83"/>
                    <a:gd name="T2" fmla="*/ 90 w 90"/>
                    <a:gd name="T3" fmla="*/ 32 h 83"/>
                    <a:gd name="T4" fmla="*/ 45 w 90"/>
                    <a:gd name="T5" fmla="*/ 0 h 83"/>
                    <a:gd name="T6" fmla="*/ 0 w 90"/>
                    <a:gd name="T7" fmla="*/ 39 h 83"/>
                    <a:gd name="T8" fmla="*/ 18 w 90"/>
                    <a:gd name="T9" fmla="*/ 69 h 83"/>
                    <a:gd name="T10" fmla="*/ 13 w 90"/>
                    <a:gd name="T11" fmla="*/ 83 h 83"/>
                    <a:gd name="T12" fmla="*/ 29 w 90"/>
                    <a:gd name="T13" fmla="*/ 75 h 83"/>
                    <a:gd name="T14" fmla="*/ 45 w 90"/>
                    <a:gd name="T15" fmla="*/ 77 h 83"/>
                    <a:gd name="T16" fmla="*/ 49 w 90"/>
                    <a:gd name="T17" fmla="*/ 77 h 83"/>
                    <a:gd name="T18" fmla="*/ 48 w 90"/>
                    <a:gd name="T19" fmla="*/ 67 h 83"/>
                    <a:gd name="T20" fmla="*/ 86 w 90"/>
                    <a:gd name="T21" fmla="*/ 32 h 83"/>
                    <a:gd name="T22" fmla="*/ 62 w 90"/>
                    <a:gd name="T23" fmla="*/ 19 h 83"/>
                    <a:gd name="T24" fmla="*/ 67 w 90"/>
                    <a:gd name="T25" fmla="*/ 25 h 83"/>
                    <a:gd name="T26" fmla="*/ 62 w 90"/>
                    <a:gd name="T27" fmla="*/ 31 h 83"/>
                    <a:gd name="T28" fmla="*/ 55 w 90"/>
                    <a:gd name="T29" fmla="*/ 25 h 83"/>
                    <a:gd name="T30" fmla="*/ 62 w 90"/>
                    <a:gd name="T31" fmla="*/ 19 h 83"/>
                    <a:gd name="T32" fmla="*/ 30 w 90"/>
                    <a:gd name="T33" fmla="*/ 31 h 83"/>
                    <a:gd name="T34" fmla="*/ 23 w 90"/>
                    <a:gd name="T35" fmla="*/ 25 h 83"/>
                    <a:gd name="T36" fmla="*/ 30 w 90"/>
                    <a:gd name="T37" fmla="*/ 19 h 83"/>
                    <a:gd name="T38" fmla="*/ 36 w 90"/>
                    <a:gd name="T39" fmla="*/ 25 h 83"/>
                    <a:gd name="T40" fmla="*/ 30 w 90"/>
                    <a:gd name="T41" fmla="*/ 3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90" h="83">
                      <a:moveTo>
                        <a:pt x="86" y="32"/>
                      </a:moveTo>
                      <a:cubicBezTo>
                        <a:pt x="87" y="32"/>
                        <a:pt x="89" y="32"/>
                        <a:pt x="90" y="32"/>
                      </a:cubicBezTo>
                      <a:cubicBezTo>
                        <a:pt x="86" y="14"/>
                        <a:pt x="67" y="0"/>
                        <a:pt x="45" y="0"/>
                      </a:cubicBezTo>
                      <a:cubicBezTo>
                        <a:pt x="20" y="0"/>
                        <a:pt x="0" y="17"/>
                        <a:pt x="0" y="39"/>
                      </a:cubicBezTo>
                      <a:cubicBezTo>
                        <a:pt x="0" y="51"/>
                        <a:pt x="6" y="61"/>
                        <a:pt x="18" y="69"/>
                      </a:cubicBezTo>
                      <a:cubicBezTo>
                        <a:pt x="13" y="83"/>
                        <a:pt x="13" y="83"/>
                        <a:pt x="13" y="83"/>
                      </a:cubicBezTo>
                      <a:cubicBezTo>
                        <a:pt x="29" y="75"/>
                        <a:pt x="29" y="75"/>
                        <a:pt x="29" y="75"/>
                      </a:cubicBezTo>
                      <a:cubicBezTo>
                        <a:pt x="35" y="76"/>
                        <a:pt x="39" y="77"/>
                        <a:pt x="45" y="77"/>
                      </a:cubicBezTo>
                      <a:cubicBezTo>
                        <a:pt x="46" y="77"/>
                        <a:pt x="48" y="77"/>
                        <a:pt x="49" y="77"/>
                      </a:cubicBezTo>
                      <a:cubicBezTo>
                        <a:pt x="48" y="74"/>
                        <a:pt x="48" y="71"/>
                        <a:pt x="48" y="67"/>
                      </a:cubicBezTo>
                      <a:cubicBezTo>
                        <a:pt x="48" y="48"/>
                        <a:pt x="65" y="32"/>
                        <a:pt x="86" y="32"/>
                      </a:cubicBezTo>
                      <a:close/>
                      <a:moveTo>
                        <a:pt x="62" y="19"/>
                      </a:moveTo>
                      <a:cubicBezTo>
                        <a:pt x="65" y="19"/>
                        <a:pt x="67" y="22"/>
                        <a:pt x="67" y="25"/>
                      </a:cubicBezTo>
                      <a:cubicBezTo>
                        <a:pt x="67" y="29"/>
                        <a:pt x="65" y="31"/>
                        <a:pt x="62" y="31"/>
                      </a:cubicBezTo>
                      <a:cubicBezTo>
                        <a:pt x="58" y="31"/>
                        <a:pt x="55" y="29"/>
                        <a:pt x="55" y="25"/>
                      </a:cubicBezTo>
                      <a:cubicBezTo>
                        <a:pt x="55" y="22"/>
                        <a:pt x="58" y="19"/>
                        <a:pt x="62" y="19"/>
                      </a:cubicBezTo>
                      <a:close/>
                      <a:moveTo>
                        <a:pt x="30" y="31"/>
                      </a:moveTo>
                      <a:cubicBezTo>
                        <a:pt x="27" y="31"/>
                        <a:pt x="23" y="29"/>
                        <a:pt x="23" y="25"/>
                      </a:cubicBezTo>
                      <a:cubicBezTo>
                        <a:pt x="23" y="22"/>
                        <a:pt x="27" y="19"/>
                        <a:pt x="30" y="19"/>
                      </a:cubicBezTo>
                      <a:cubicBezTo>
                        <a:pt x="33" y="19"/>
                        <a:pt x="36" y="22"/>
                        <a:pt x="36" y="25"/>
                      </a:cubicBezTo>
                      <a:cubicBezTo>
                        <a:pt x="36" y="29"/>
                        <a:pt x="33" y="31"/>
                        <a:pt x="30" y="3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0" name="Freeform 12"/>
                <p:cNvSpPr>
                  <a:spLocks noEditPoints="1"/>
                </p:cNvSpPr>
                <p:nvPr/>
              </p:nvSpPr>
              <p:spPr bwMode="auto">
                <a:xfrm>
                  <a:off x="7735888" y="1052513"/>
                  <a:ext cx="636588" cy="593725"/>
                </a:xfrm>
                <a:custGeom>
                  <a:avLst/>
                  <a:gdLst>
                    <a:gd name="T0" fmla="*/ 77 w 77"/>
                    <a:gd name="T1" fmla="*/ 33 h 70"/>
                    <a:gd name="T2" fmla="*/ 39 w 77"/>
                    <a:gd name="T3" fmla="*/ 0 h 70"/>
                    <a:gd name="T4" fmla="*/ 0 w 77"/>
                    <a:gd name="T5" fmla="*/ 33 h 70"/>
                    <a:gd name="T6" fmla="*/ 39 w 77"/>
                    <a:gd name="T7" fmla="*/ 66 h 70"/>
                    <a:gd name="T8" fmla="*/ 52 w 77"/>
                    <a:gd name="T9" fmla="*/ 63 h 70"/>
                    <a:gd name="T10" fmla="*/ 65 w 77"/>
                    <a:gd name="T11" fmla="*/ 70 h 70"/>
                    <a:gd name="T12" fmla="*/ 61 w 77"/>
                    <a:gd name="T13" fmla="*/ 59 h 70"/>
                    <a:gd name="T14" fmla="*/ 77 w 77"/>
                    <a:gd name="T15" fmla="*/ 33 h 70"/>
                    <a:gd name="T16" fmla="*/ 26 w 77"/>
                    <a:gd name="T17" fmla="*/ 27 h 70"/>
                    <a:gd name="T18" fmla="*/ 22 w 77"/>
                    <a:gd name="T19" fmla="*/ 23 h 70"/>
                    <a:gd name="T20" fmla="*/ 26 w 77"/>
                    <a:gd name="T21" fmla="*/ 18 h 70"/>
                    <a:gd name="T22" fmla="*/ 32 w 77"/>
                    <a:gd name="T23" fmla="*/ 23 h 70"/>
                    <a:gd name="T24" fmla="*/ 26 w 77"/>
                    <a:gd name="T25" fmla="*/ 27 h 70"/>
                    <a:gd name="T26" fmla="*/ 51 w 77"/>
                    <a:gd name="T27" fmla="*/ 27 h 70"/>
                    <a:gd name="T28" fmla="*/ 47 w 77"/>
                    <a:gd name="T29" fmla="*/ 23 h 70"/>
                    <a:gd name="T30" fmla="*/ 51 w 77"/>
                    <a:gd name="T31" fmla="*/ 18 h 70"/>
                    <a:gd name="T32" fmla="*/ 57 w 77"/>
                    <a:gd name="T33" fmla="*/ 23 h 70"/>
                    <a:gd name="T34" fmla="*/ 51 w 77"/>
                    <a:gd name="T35" fmla="*/ 2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7" h="70">
                      <a:moveTo>
                        <a:pt x="77" y="33"/>
                      </a:moveTo>
                      <a:cubicBezTo>
                        <a:pt x="77" y="15"/>
                        <a:pt x="59" y="0"/>
                        <a:pt x="39" y="0"/>
                      </a:cubicBezTo>
                      <a:cubicBezTo>
                        <a:pt x="17" y="0"/>
                        <a:pt x="0" y="15"/>
                        <a:pt x="0" y="33"/>
                      </a:cubicBezTo>
                      <a:cubicBezTo>
                        <a:pt x="0" y="51"/>
                        <a:pt x="17" y="66"/>
                        <a:pt x="39" y="66"/>
                      </a:cubicBezTo>
                      <a:cubicBezTo>
                        <a:pt x="43" y="66"/>
                        <a:pt x="48" y="65"/>
                        <a:pt x="52" y="63"/>
                      </a:cubicBezTo>
                      <a:cubicBezTo>
                        <a:pt x="65" y="70"/>
                        <a:pt x="65" y="70"/>
                        <a:pt x="65" y="70"/>
                      </a:cubicBezTo>
                      <a:cubicBezTo>
                        <a:pt x="61" y="59"/>
                        <a:pt x="61" y="59"/>
                        <a:pt x="61" y="59"/>
                      </a:cubicBezTo>
                      <a:cubicBezTo>
                        <a:pt x="70" y="52"/>
                        <a:pt x="77" y="43"/>
                        <a:pt x="77" y="33"/>
                      </a:cubicBezTo>
                      <a:close/>
                      <a:moveTo>
                        <a:pt x="26" y="27"/>
                      </a:moveTo>
                      <a:cubicBezTo>
                        <a:pt x="24" y="27"/>
                        <a:pt x="22" y="25"/>
                        <a:pt x="22" y="23"/>
                      </a:cubicBezTo>
                      <a:cubicBezTo>
                        <a:pt x="22" y="21"/>
                        <a:pt x="24" y="18"/>
                        <a:pt x="26" y="18"/>
                      </a:cubicBezTo>
                      <a:cubicBezTo>
                        <a:pt x="30" y="18"/>
                        <a:pt x="32" y="21"/>
                        <a:pt x="32" y="23"/>
                      </a:cubicBezTo>
                      <a:cubicBezTo>
                        <a:pt x="32" y="25"/>
                        <a:pt x="30" y="27"/>
                        <a:pt x="26" y="27"/>
                      </a:cubicBezTo>
                      <a:close/>
                      <a:moveTo>
                        <a:pt x="51" y="27"/>
                      </a:moveTo>
                      <a:cubicBezTo>
                        <a:pt x="49" y="27"/>
                        <a:pt x="47" y="25"/>
                        <a:pt x="47" y="23"/>
                      </a:cubicBezTo>
                      <a:cubicBezTo>
                        <a:pt x="47" y="21"/>
                        <a:pt x="49" y="18"/>
                        <a:pt x="51" y="18"/>
                      </a:cubicBezTo>
                      <a:cubicBezTo>
                        <a:pt x="55" y="18"/>
                        <a:pt x="57" y="21"/>
                        <a:pt x="57" y="23"/>
                      </a:cubicBezTo>
                      <a:cubicBezTo>
                        <a:pt x="57" y="25"/>
                        <a:pt x="55" y="27"/>
                        <a:pt x="51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1521" name="组合 71"/>
            <p:cNvGrpSpPr>
              <a:grpSpLocks/>
            </p:cNvGrpSpPr>
            <p:nvPr/>
          </p:nvGrpSpPr>
          <p:grpSpPr bwMode="auto">
            <a:xfrm>
              <a:off x="1417435" y="2874940"/>
              <a:ext cx="3690511" cy="604581"/>
              <a:chOff x="5125835" y="3157515"/>
              <a:chExt cx="3690511" cy="604581"/>
            </a:xfrm>
          </p:grpSpPr>
          <p:sp>
            <p:nvSpPr>
              <p:cNvPr id="73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367805"/>
                <a:ext cx="3690511" cy="394291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square" lIns="0" tIns="0" rIns="0" bIns="0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</a:t>
                </a:r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</a:t>
                </a:r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  <a:endPara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523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157515"/>
                <a:ext cx="1313252" cy="175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</p:grpSp>
      <p:grpSp>
        <p:nvGrpSpPr>
          <p:cNvPr id="11" name="组合 3"/>
          <p:cNvGrpSpPr>
            <a:grpSpLocks/>
          </p:cNvGrpSpPr>
          <p:nvPr/>
        </p:nvGrpSpPr>
        <p:grpSpPr bwMode="auto">
          <a:xfrm>
            <a:off x="812800" y="5320405"/>
            <a:ext cx="6414744" cy="992542"/>
            <a:chOff x="546100" y="3783593"/>
            <a:chExt cx="4561846" cy="706411"/>
          </a:xfrm>
        </p:grpSpPr>
        <p:grpSp>
          <p:nvGrpSpPr>
            <p:cNvPr id="21514" name="组合 9"/>
            <p:cNvGrpSpPr>
              <a:grpSpLocks/>
            </p:cNvGrpSpPr>
            <p:nvPr/>
          </p:nvGrpSpPr>
          <p:grpSpPr bwMode="auto">
            <a:xfrm>
              <a:off x="546100" y="3797300"/>
              <a:ext cx="692704" cy="692704"/>
              <a:chOff x="584200" y="3848100"/>
              <a:chExt cx="692704" cy="692704"/>
            </a:xfrm>
          </p:grpSpPr>
          <p:sp>
            <p:nvSpPr>
              <p:cNvPr id="71" name="矩形 70"/>
              <p:cNvSpPr/>
              <p:nvPr/>
            </p:nvSpPr>
            <p:spPr>
              <a:xfrm>
                <a:off x="584200" y="3848100"/>
                <a:ext cx="692150" cy="69270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lnSpc>
                    <a:spcPct val="150000"/>
                  </a:lnSpc>
                  <a:defRPr/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13" name="组合 60"/>
              <p:cNvGrpSpPr/>
              <p:nvPr/>
            </p:nvGrpSpPr>
            <p:grpSpPr bwMode="auto">
              <a:xfrm>
                <a:off x="715724" y="4011754"/>
                <a:ext cx="448152" cy="357046"/>
                <a:chOff x="155576" y="754063"/>
                <a:chExt cx="1143000" cy="909638"/>
              </a:xfrm>
              <a:solidFill>
                <a:schemeClr val="bg1"/>
              </a:solidFill>
            </p:grpSpPr>
            <p:sp>
              <p:nvSpPr>
                <p:cNvPr id="62" name="Freeform 13"/>
                <p:cNvSpPr>
                  <a:spLocks noEditPoints="1"/>
                </p:cNvSpPr>
                <p:nvPr/>
              </p:nvSpPr>
              <p:spPr bwMode="auto">
                <a:xfrm>
                  <a:off x="155576" y="855663"/>
                  <a:ext cx="985838" cy="808038"/>
                </a:xfrm>
                <a:custGeom>
                  <a:avLst/>
                  <a:gdLst>
                    <a:gd name="T0" fmla="*/ 98 w 119"/>
                    <a:gd name="T1" fmla="*/ 40 h 95"/>
                    <a:gd name="T2" fmla="*/ 95 w 119"/>
                    <a:gd name="T3" fmla="*/ 36 h 95"/>
                    <a:gd name="T4" fmla="*/ 94 w 119"/>
                    <a:gd name="T5" fmla="*/ 22 h 95"/>
                    <a:gd name="T6" fmla="*/ 69 w 119"/>
                    <a:gd name="T7" fmla="*/ 23 h 95"/>
                    <a:gd name="T8" fmla="*/ 65 w 119"/>
                    <a:gd name="T9" fmla="*/ 16 h 95"/>
                    <a:gd name="T10" fmla="*/ 45 w 119"/>
                    <a:gd name="T11" fmla="*/ 6 h 95"/>
                    <a:gd name="T12" fmla="*/ 11 w 119"/>
                    <a:gd name="T13" fmla="*/ 34 h 95"/>
                    <a:gd name="T14" fmla="*/ 1 w 119"/>
                    <a:gd name="T15" fmla="*/ 60 h 95"/>
                    <a:gd name="T16" fmla="*/ 51 w 119"/>
                    <a:gd name="T17" fmla="*/ 93 h 95"/>
                    <a:gd name="T18" fmla="*/ 110 w 119"/>
                    <a:gd name="T19" fmla="*/ 67 h 95"/>
                    <a:gd name="T20" fmla="*/ 98 w 119"/>
                    <a:gd name="T21" fmla="*/ 40 h 95"/>
                    <a:gd name="T22" fmla="*/ 52 w 119"/>
                    <a:gd name="T23" fmla="*/ 86 h 95"/>
                    <a:gd name="T24" fmla="*/ 14 w 119"/>
                    <a:gd name="T25" fmla="*/ 62 h 95"/>
                    <a:gd name="T26" fmla="*/ 52 w 119"/>
                    <a:gd name="T27" fmla="*/ 35 h 95"/>
                    <a:gd name="T28" fmla="*/ 91 w 119"/>
                    <a:gd name="T29" fmla="*/ 57 h 95"/>
                    <a:gd name="T30" fmla="*/ 52 w 119"/>
                    <a:gd name="T31" fmla="*/ 86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19" h="95">
                      <a:moveTo>
                        <a:pt x="98" y="40"/>
                      </a:moveTo>
                      <a:cubicBezTo>
                        <a:pt x="93" y="39"/>
                        <a:pt x="95" y="36"/>
                        <a:pt x="95" y="36"/>
                      </a:cubicBezTo>
                      <a:cubicBezTo>
                        <a:pt x="95" y="36"/>
                        <a:pt x="100" y="28"/>
                        <a:pt x="94" y="22"/>
                      </a:cubicBezTo>
                      <a:cubicBezTo>
                        <a:pt x="87" y="14"/>
                        <a:pt x="69" y="23"/>
                        <a:pt x="69" y="23"/>
                      </a:cubicBezTo>
                      <a:cubicBezTo>
                        <a:pt x="62" y="25"/>
                        <a:pt x="64" y="22"/>
                        <a:pt x="65" y="16"/>
                      </a:cubicBezTo>
                      <a:cubicBezTo>
                        <a:pt x="65" y="10"/>
                        <a:pt x="63" y="0"/>
                        <a:pt x="45" y="6"/>
                      </a:cubicBezTo>
                      <a:cubicBezTo>
                        <a:pt x="26" y="12"/>
                        <a:pt x="11" y="34"/>
                        <a:pt x="11" y="34"/>
                      </a:cubicBezTo>
                      <a:cubicBezTo>
                        <a:pt x="0" y="49"/>
                        <a:pt x="1" y="60"/>
                        <a:pt x="1" y="60"/>
                      </a:cubicBezTo>
                      <a:cubicBezTo>
                        <a:pt x="4" y="85"/>
                        <a:pt x="30" y="91"/>
                        <a:pt x="51" y="93"/>
                      </a:cubicBezTo>
                      <a:cubicBezTo>
                        <a:pt x="72" y="95"/>
                        <a:pt x="102" y="86"/>
                        <a:pt x="110" y="67"/>
                      </a:cubicBezTo>
                      <a:cubicBezTo>
                        <a:pt x="119" y="48"/>
                        <a:pt x="103" y="41"/>
                        <a:pt x="98" y="40"/>
                      </a:cubicBezTo>
                      <a:close/>
                      <a:moveTo>
                        <a:pt x="52" y="86"/>
                      </a:moveTo>
                      <a:cubicBezTo>
                        <a:pt x="31" y="87"/>
                        <a:pt x="14" y="76"/>
                        <a:pt x="14" y="62"/>
                      </a:cubicBezTo>
                      <a:cubicBezTo>
                        <a:pt x="14" y="48"/>
                        <a:pt x="31" y="36"/>
                        <a:pt x="52" y="35"/>
                      </a:cubicBezTo>
                      <a:cubicBezTo>
                        <a:pt x="74" y="34"/>
                        <a:pt x="91" y="43"/>
                        <a:pt x="91" y="57"/>
                      </a:cubicBezTo>
                      <a:cubicBezTo>
                        <a:pt x="91" y="72"/>
                        <a:pt x="74" y="85"/>
                        <a:pt x="52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3" name="Freeform 14"/>
                <p:cNvSpPr>
                  <a:spLocks noEditPoints="1"/>
                </p:cNvSpPr>
                <p:nvPr/>
              </p:nvSpPr>
              <p:spPr bwMode="auto">
                <a:xfrm>
                  <a:off x="379413" y="1212850"/>
                  <a:ext cx="388938" cy="357188"/>
                </a:xfrm>
                <a:custGeom>
                  <a:avLst/>
                  <a:gdLst>
                    <a:gd name="T0" fmla="*/ 21 w 47"/>
                    <a:gd name="T1" fmla="*/ 3 h 42"/>
                    <a:gd name="T2" fmla="*/ 2 w 47"/>
                    <a:gd name="T3" fmla="*/ 25 h 42"/>
                    <a:gd name="T4" fmla="*/ 8 w 47"/>
                    <a:gd name="T5" fmla="*/ 35 h 42"/>
                    <a:gd name="T6" fmla="*/ 40 w 47"/>
                    <a:gd name="T7" fmla="*/ 29 h 42"/>
                    <a:gd name="T8" fmla="*/ 21 w 47"/>
                    <a:gd name="T9" fmla="*/ 3 h 42"/>
                    <a:gd name="T10" fmla="*/ 16 w 47"/>
                    <a:gd name="T11" fmla="*/ 31 h 42"/>
                    <a:gd name="T12" fmla="*/ 8 w 47"/>
                    <a:gd name="T13" fmla="*/ 26 h 42"/>
                    <a:gd name="T14" fmla="*/ 15 w 47"/>
                    <a:gd name="T15" fmla="*/ 19 h 42"/>
                    <a:gd name="T16" fmla="*/ 23 w 47"/>
                    <a:gd name="T17" fmla="*/ 24 h 42"/>
                    <a:gd name="T18" fmla="*/ 16 w 47"/>
                    <a:gd name="T19" fmla="*/ 31 h 42"/>
                    <a:gd name="T20" fmla="*/ 28 w 47"/>
                    <a:gd name="T21" fmla="*/ 20 h 42"/>
                    <a:gd name="T22" fmla="*/ 25 w 47"/>
                    <a:gd name="T23" fmla="*/ 20 h 42"/>
                    <a:gd name="T24" fmla="*/ 26 w 47"/>
                    <a:gd name="T25" fmla="*/ 16 h 42"/>
                    <a:gd name="T26" fmla="*/ 30 w 47"/>
                    <a:gd name="T27" fmla="*/ 16 h 42"/>
                    <a:gd name="T28" fmla="*/ 28 w 47"/>
                    <a:gd name="T29" fmla="*/ 2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7" h="42">
                      <a:moveTo>
                        <a:pt x="21" y="3"/>
                      </a:moveTo>
                      <a:cubicBezTo>
                        <a:pt x="0" y="5"/>
                        <a:pt x="2" y="25"/>
                        <a:pt x="2" y="25"/>
                      </a:cubicBezTo>
                      <a:cubicBezTo>
                        <a:pt x="2" y="25"/>
                        <a:pt x="2" y="32"/>
                        <a:pt x="8" y="35"/>
                      </a:cubicBezTo>
                      <a:cubicBezTo>
                        <a:pt x="21" y="42"/>
                        <a:pt x="33" y="38"/>
                        <a:pt x="40" y="29"/>
                      </a:cubicBezTo>
                      <a:cubicBezTo>
                        <a:pt x="47" y="21"/>
                        <a:pt x="43" y="0"/>
                        <a:pt x="21" y="3"/>
                      </a:cubicBezTo>
                      <a:close/>
                      <a:moveTo>
                        <a:pt x="16" y="31"/>
                      </a:moveTo>
                      <a:cubicBezTo>
                        <a:pt x="12" y="31"/>
                        <a:pt x="8" y="29"/>
                        <a:pt x="8" y="26"/>
                      </a:cubicBezTo>
                      <a:cubicBezTo>
                        <a:pt x="8" y="22"/>
                        <a:pt x="11" y="19"/>
                        <a:pt x="15" y="19"/>
                      </a:cubicBezTo>
                      <a:cubicBezTo>
                        <a:pt x="20" y="18"/>
                        <a:pt x="23" y="21"/>
                        <a:pt x="23" y="24"/>
                      </a:cubicBezTo>
                      <a:cubicBezTo>
                        <a:pt x="23" y="27"/>
                        <a:pt x="20" y="31"/>
                        <a:pt x="16" y="31"/>
                      </a:cubicBezTo>
                      <a:close/>
                      <a:moveTo>
                        <a:pt x="28" y="20"/>
                      </a:moveTo>
                      <a:cubicBezTo>
                        <a:pt x="27" y="21"/>
                        <a:pt x="25" y="21"/>
                        <a:pt x="25" y="20"/>
                      </a:cubicBezTo>
                      <a:cubicBezTo>
                        <a:pt x="24" y="19"/>
                        <a:pt x="24" y="17"/>
                        <a:pt x="26" y="16"/>
                      </a:cubicBezTo>
                      <a:cubicBezTo>
                        <a:pt x="27" y="15"/>
                        <a:pt x="29" y="15"/>
                        <a:pt x="30" y="16"/>
                      </a:cubicBezTo>
                      <a:cubicBezTo>
                        <a:pt x="30" y="17"/>
                        <a:pt x="30" y="19"/>
                        <a:pt x="28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Freeform 15"/>
                <p:cNvSpPr>
                  <a:spLocks/>
                </p:cNvSpPr>
                <p:nvPr/>
              </p:nvSpPr>
              <p:spPr bwMode="auto">
                <a:xfrm>
                  <a:off x="892176" y="890588"/>
                  <a:ext cx="215900" cy="228600"/>
                </a:xfrm>
                <a:custGeom>
                  <a:avLst/>
                  <a:gdLst>
                    <a:gd name="T0" fmla="*/ 20 w 26"/>
                    <a:gd name="T1" fmla="*/ 27 h 27"/>
                    <a:gd name="T2" fmla="*/ 23 w 26"/>
                    <a:gd name="T3" fmla="*/ 24 h 27"/>
                    <a:gd name="T4" fmla="*/ 23 w 26"/>
                    <a:gd name="T5" fmla="*/ 24 h 27"/>
                    <a:gd name="T6" fmla="*/ 4 w 26"/>
                    <a:gd name="T7" fmla="*/ 4 h 27"/>
                    <a:gd name="T8" fmla="*/ 0 w 26"/>
                    <a:gd name="T9" fmla="*/ 8 h 27"/>
                    <a:gd name="T10" fmla="*/ 4 w 26"/>
                    <a:gd name="T11" fmla="*/ 11 h 27"/>
                    <a:gd name="T12" fmla="*/ 16 w 26"/>
                    <a:gd name="T13" fmla="*/ 23 h 27"/>
                    <a:gd name="T14" fmla="*/ 20 w 26"/>
                    <a:gd name="T15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" h="27">
                      <a:moveTo>
                        <a:pt x="20" y="27"/>
                      </a:moveTo>
                      <a:cubicBezTo>
                        <a:pt x="21" y="27"/>
                        <a:pt x="23" y="26"/>
                        <a:pt x="23" y="24"/>
                      </a:cubicBezTo>
                      <a:cubicBezTo>
                        <a:pt x="23" y="24"/>
                        <a:pt x="23" y="24"/>
                        <a:pt x="23" y="24"/>
                      </a:cubicBezTo>
                      <a:cubicBezTo>
                        <a:pt x="26" y="0"/>
                        <a:pt x="4" y="4"/>
                        <a:pt x="4" y="4"/>
                      </a:cubicBezTo>
                      <a:cubicBezTo>
                        <a:pt x="2" y="4"/>
                        <a:pt x="0" y="6"/>
                        <a:pt x="0" y="8"/>
                      </a:cubicBezTo>
                      <a:cubicBezTo>
                        <a:pt x="0" y="10"/>
                        <a:pt x="2" y="11"/>
                        <a:pt x="4" y="11"/>
                      </a:cubicBezTo>
                      <a:cubicBezTo>
                        <a:pt x="19" y="8"/>
                        <a:pt x="16" y="23"/>
                        <a:pt x="16" y="23"/>
                      </a:cubicBezTo>
                      <a:cubicBezTo>
                        <a:pt x="16" y="25"/>
                        <a:pt x="18" y="27"/>
                        <a:pt x="20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5" name="Freeform 16"/>
                <p:cNvSpPr>
                  <a:spLocks/>
                </p:cNvSpPr>
                <p:nvPr/>
              </p:nvSpPr>
              <p:spPr bwMode="auto">
                <a:xfrm>
                  <a:off x="850901" y="754063"/>
                  <a:ext cx="447675" cy="425450"/>
                </a:xfrm>
                <a:custGeom>
                  <a:avLst/>
                  <a:gdLst>
                    <a:gd name="T0" fmla="*/ 22 w 54"/>
                    <a:gd name="T1" fmla="*/ 2 h 50"/>
                    <a:gd name="T2" fmla="*/ 4 w 54"/>
                    <a:gd name="T3" fmla="*/ 2 h 50"/>
                    <a:gd name="T4" fmla="*/ 4 w 54"/>
                    <a:gd name="T5" fmla="*/ 2 h 50"/>
                    <a:gd name="T6" fmla="*/ 4 w 54"/>
                    <a:gd name="T7" fmla="*/ 2 h 50"/>
                    <a:gd name="T8" fmla="*/ 0 w 54"/>
                    <a:gd name="T9" fmla="*/ 7 h 50"/>
                    <a:gd name="T10" fmla="*/ 5 w 54"/>
                    <a:gd name="T11" fmla="*/ 12 h 50"/>
                    <a:gd name="T12" fmla="*/ 10 w 54"/>
                    <a:gd name="T13" fmla="*/ 11 h 50"/>
                    <a:gd name="T14" fmla="*/ 35 w 54"/>
                    <a:gd name="T15" fmla="*/ 24 h 50"/>
                    <a:gd name="T16" fmla="*/ 37 w 54"/>
                    <a:gd name="T17" fmla="*/ 41 h 50"/>
                    <a:gd name="T18" fmla="*/ 36 w 54"/>
                    <a:gd name="T19" fmla="*/ 46 h 50"/>
                    <a:gd name="T20" fmla="*/ 41 w 54"/>
                    <a:gd name="T21" fmla="*/ 50 h 50"/>
                    <a:gd name="T22" fmla="*/ 46 w 54"/>
                    <a:gd name="T23" fmla="*/ 46 h 50"/>
                    <a:gd name="T24" fmla="*/ 46 w 54"/>
                    <a:gd name="T25" fmla="*/ 46 h 50"/>
                    <a:gd name="T26" fmla="*/ 22 w 54"/>
                    <a:gd name="T27" fmla="*/ 2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4" h="50">
                      <a:moveTo>
                        <a:pt x="22" y="2"/>
                      </a:moveTo>
                      <a:cubicBezTo>
                        <a:pt x="14" y="0"/>
                        <a:pt x="7" y="1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2" y="3"/>
                        <a:pt x="0" y="5"/>
                        <a:pt x="0" y="7"/>
                      </a:cubicBezTo>
                      <a:cubicBezTo>
                        <a:pt x="0" y="10"/>
                        <a:pt x="2" y="12"/>
                        <a:pt x="5" y="12"/>
                      </a:cubicBezTo>
                      <a:cubicBezTo>
                        <a:pt x="5" y="12"/>
                        <a:pt x="8" y="12"/>
                        <a:pt x="10" y="11"/>
                      </a:cubicBezTo>
                      <a:cubicBezTo>
                        <a:pt x="12" y="10"/>
                        <a:pt x="27" y="11"/>
                        <a:pt x="35" y="24"/>
                      </a:cubicBezTo>
                      <a:cubicBezTo>
                        <a:pt x="39" y="33"/>
                        <a:pt x="37" y="40"/>
                        <a:pt x="37" y="41"/>
                      </a:cubicBezTo>
                      <a:cubicBezTo>
                        <a:pt x="37" y="41"/>
                        <a:pt x="36" y="43"/>
                        <a:pt x="36" y="46"/>
                      </a:cubicBezTo>
                      <a:cubicBezTo>
                        <a:pt x="36" y="49"/>
                        <a:pt x="38" y="50"/>
                        <a:pt x="41" y="50"/>
                      </a:cubicBezTo>
                      <a:cubicBezTo>
                        <a:pt x="43" y="50"/>
                        <a:pt x="45" y="50"/>
                        <a:pt x="46" y="46"/>
                      </a:cubicBezTo>
                      <a:cubicBezTo>
                        <a:pt x="46" y="46"/>
                        <a:pt x="46" y="46"/>
                        <a:pt x="46" y="46"/>
                      </a:cubicBezTo>
                      <a:cubicBezTo>
                        <a:pt x="54" y="18"/>
                        <a:pt x="36" y="5"/>
                        <a:pt x="22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1515" name="组合 74"/>
            <p:cNvGrpSpPr>
              <a:grpSpLocks/>
            </p:cNvGrpSpPr>
            <p:nvPr/>
          </p:nvGrpSpPr>
          <p:grpSpPr bwMode="auto">
            <a:xfrm>
              <a:off x="1417435" y="3783593"/>
              <a:ext cx="3690511" cy="604581"/>
              <a:chOff x="5125835" y="3164468"/>
              <a:chExt cx="3690511" cy="604581"/>
            </a:xfrm>
          </p:grpSpPr>
          <p:sp>
            <p:nvSpPr>
              <p:cNvPr id="76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374758"/>
                <a:ext cx="3690511" cy="394291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square" lIns="0" tIns="0" rIns="0" bIns="0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</a:t>
                </a:r>
              </a:p>
            </p:txBody>
          </p:sp>
          <p:sp>
            <p:nvSpPr>
              <p:cNvPr id="21517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164468"/>
                <a:ext cx="1313252" cy="175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</p:grpSp>
      <p:sp>
        <p:nvSpPr>
          <p:cNvPr id="32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557009"/>
      </p:ext>
    </p:extLst>
  </p:cSld>
  <p:clrMapOvr>
    <a:masterClrMapping/>
  </p:clrMapOvr>
  <p:transition spd="slow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等腰三角形 38"/>
          <p:cNvSpPr/>
          <p:nvPr/>
        </p:nvSpPr>
        <p:spPr bwMode="auto">
          <a:xfrm rot="5400000">
            <a:off x="-359049" y="3456113"/>
            <a:ext cx="1799233" cy="108043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任意多边形 1"/>
          <p:cNvSpPr/>
          <p:nvPr/>
        </p:nvSpPr>
        <p:spPr>
          <a:xfrm>
            <a:off x="1071857" y="3987398"/>
            <a:ext cx="11768682" cy="0"/>
          </a:xfrm>
          <a:custGeom>
            <a:avLst/>
            <a:gdLst>
              <a:gd name="connsiteX0" fmla="*/ 0 w 8369300"/>
              <a:gd name="connsiteY0" fmla="*/ 0 h 0"/>
              <a:gd name="connsiteX1" fmla="*/ 8369300 w 8369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69300">
                <a:moveTo>
                  <a:pt x="0" y="0"/>
                </a:moveTo>
                <a:lnTo>
                  <a:pt x="8369300" y="0"/>
                </a:lnTo>
              </a:path>
            </a:pathLst>
          </a:custGeom>
          <a:noFill/>
          <a:ln>
            <a:solidFill>
              <a:srgbClr val="D5D5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" name="组合 4"/>
          <p:cNvGrpSpPr>
            <a:grpSpLocks/>
          </p:cNvGrpSpPr>
          <p:nvPr/>
        </p:nvGrpSpPr>
        <p:grpSpPr bwMode="auto">
          <a:xfrm>
            <a:off x="2551872" y="3590049"/>
            <a:ext cx="774607" cy="776840"/>
            <a:chOff x="2307521" y="2283162"/>
            <a:chExt cx="551398" cy="551398"/>
          </a:xfrm>
        </p:grpSpPr>
        <p:sp>
          <p:nvSpPr>
            <p:cNvPr id="3" name="矩形 2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" name="五角星 3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42"/>
          <p:cNvGrpSpPr>
            <a:grpSpLocks/>
          </p:cNvGrpSpPr>
          <p:nvPr/>
        </p:nvGrpSpPr>
        <p:grpSpPr bwMode="auto">
          <a:xfrm>
            <a:off x="5674858" y="3590049"/>
            <a:ext cx="774609" cy="776840"/>
            <a:chOff x="2307521" y="2283162"/>
            <a:chExt cx="551398" cy="551398"/>
          </a:xfrm>
        </p:grpSpPr>
        <p:sp>
          <p:nvSpPr>
            <p:cNvPr id="44" name="矩形 43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五角星 44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55"/>
          <p:cNvGrpSpPr>
            <a:grpSpLocks/>
          </p:cNvGrpSpPr>
          <p:nvPr/>
        </p:nvGrpSpPr>
        <p:grpSpPr bwMode="auto">
          <a:xfrm>
            <a:off x="8938480" y="3590049"/>
            <a:ext cx="776840" cy="776840"/>
            <a:chOff x="2307521" y="2283162"/>
            <a:chExt cx="551398" cy="551398"/>
          </a:xfrm>
        </p:grpSpPr>
        <p:sp>
          <p:nvSpPr>
            <p:cNvPr id="57" name="矩形 56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五角星 57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组合 7"/>
          <p:cNvGrpSpPr>
            <a:grpSpLocks/>
          </p:cNvGrpSpPr>
          <p:nvPr/>
        </p:nvGrpSpPr>
        <p:grpSpPr bwMode="auto">
          <a:xfrm>
            <a:off x="1102020" y="2000262"/>
            <a:ext cx="3264840" cy="934192"/>
            <a:chOff x="4267635" y="880115"/>
            <a:chExt cx="2320294" cy="664445"/>
          </a:xfrm>
        </p:grpSpPr>
        <p:sp>
          <p:nvSpPr>
            <p:cNvPr id="31" name="文本框 66"/>
            <p:cNvSpPr txBox="1">
              <a:spLocks noChangeArrowheads="1"/>
            </p:cNvSpPr>
            <p:nvPr/>
          </p:nvSpPr>
          <p:spPr bwMode="auto">
            <a:xfrm>
              <a:off x="4267635" y="1101274"/>
              <a:ext cx="2320294" cy="443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添加相关标题，添加相关标题，添加相关标题，添加相关标题。添加相关标题，添加相关标题，添加相关标题，添加相关标题。添加相关标题，添加相关标题，添加相关标题，添加相关标题。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文本框 66"/>
            <p:cNvSpPr txBox="1">
              <a:spLocks noChangeArrowheads="1"/>
            </p:cNvSpPr>
            <p:nvPr/>
          </p:nvSpPr>
          <p:spPr bwMode="auto">
            <a:xfrm>
              <a:off x="4267635" y="880115"/>
              <a:ext cx="893164" cy="15323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</p:grpSp>
      <p:grpSp>
        <p:nvGrpSpPr>
          <p:cNvPr id="35" name="组合 7"/>
          <p:cNvGrpSpPr>
            <a:grpSpLocks/>
          </p:cNvGrpSpPr>
          <p:nvPr/>
        </p:nvGrpSpPr>
        <p:grpSpPr bwMode="auto">
          <a:xfrm>
            <a:off x="5101366" y="4727419"/>
            <a:ext cx="3264840" cy="999775"/>
            <a:chOff x="4267635" y="880115"/>
            <a:chExt cx="2320294" cy="711092"/>
          </a:xfrm>
        </p:grpSpPr>
        <p:sp>
          <p:nvSpPr>
            <p:cNvPr id="36" name="文本框 66"/>
            <p:cNvSpPr txBox="1">
              <a:spLocks noChangeArrowheads="1"/>
            </p:cNvSpPr>
            <p:nvPr/>
          </p:nvSpPr>
          <p:spPr bwMode="auto">
            <a:xfrm>
              <a:off x="4267635" y="1147921"/>
              <a:ext cx="2320294" cy="443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添加相关标题，添加相关标题，添加相关标题，添加相关标题。添加相关标题，添加相关标题，添加相关标题，添加相关标题。添加相关标题，添加相关标题，添加相关标题，添加相关标题。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文本框 66"/>
            <p:cNvSpPr txBox="1">
              <a:spLocks noChangeArrowheads="1"/>
            </p:cNvSpPr>
            <p:nvPr/>
          </p:nvSpPr>
          <p:spPr bwMode="auto">
            <a:xfrm>
              <a:off x="4267635" y="880115"/>
              <a:ext cx="893164" cy="15323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</p:grpSp>
      <p:grpSp>
        <p:nvGrpSpPr>
          <p:cNvPr id="25" name="组合 7"/>
          <p:cNvGrpSpPr>
            <a:grpSpLocks/>
          </p:cNvGrpSpPr>
          <p:nvPr/>
        </p:nvGrpSpPr>
        <p:grpSpPr bwMode="auto">
          <a:xfrm>
            <a:off x="7700187" y="2000262"/>
            <a:ext cx="3264840" cy="999775"/>
            <a:chOff x="4267635" y="880115"/>
            <a:chExt cx="2320294" cy="711092"/>
          </a:xfrm>
        </p:grpSpPr>
        <p:sp>
          <p:nvSpPr>
            <p:cNvPr id="26" name="文本框 66"/>
            <p:cNvSpPr txBox="1">
              <a:spLocks noChangeArrowheads="1"/>
            </p:cNvSpPr>
            <p:nvPr/>
          </p:nvSpPr>
          <p:spPr bwMode="auto">
            <a:xfrm>
              <a:off x="4267635" y="1147921"/>
              <a:ext cx="2320294" cy="443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添加相关标题，添加相关标题，添加相关标题，添加相关标题。添加相关标题，添加相关标题，添加相关标题，添加相关标题。添加相关标题，添加相关标题，添加相关标题，添加相关标题。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文本框 66"/>
            <p:cNvSpPr txBox="1">
              <a:spLocks noChangeArrowheads="1"/>
            </p:cNvSpPr>
            <p:nvPr/>
          </p:nvSpPr>
          <p:spPr bwMode="auto">
            <a:xfrm>
              <a:off x="4267635" y="880115"/>
              <a:ext cx="893164" cy="15323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</p:grpSp>
      <p:sp>
        <p:nvSpPr>
          <p:cNvPr id="22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735740"/>
      </p:ext>
    </p:extLst>
  </p:cSld>
  <p:clrMapOvr>
    <a:masterClrMapping/>
  </p:clrMapOvr>
  <p:transition spd="slow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24"/>
          <p:cNvGrpSpPr/>
          <p:nvPr/>
        </p:nvGrpSpPr>
        <p:grpSpPr>
          <a:xfrm rot="9900000">
            <a:off x="7611898" y="5093760"/>
            <a:ext cx="951441" cy="813426"/>
            <a:chOff x="2208213" y="4308475"/>
            <a:chExt cx="1313851" cy="1123184"/>
          </a:xfrm>
          <a:solidFill>
            <a:schemeClr val="accent4"/>
          </a:solidFill>
        </p:grpSpPr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 rot="17100000">
            <a:off x="4173320" y="5044968"/>
            <a:ext cx="951515" cy="813366"/>
            <a:chOff x="2208213" y="4308475"/>
            <a:chExt cx="1313851" cy="1123184"/>
          </a:xfrm>
          <a:solidFill>
            <a:schemeClr val="accent3"/>
          </a:solidFill>
        </p:grpSpPr>
        <p:sp>
          <p:nvSpPr>
            <p:cNvPr id="2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18"/>
          <p:cNvGrpSpPr/>
          <p:nvPr/>
        </p:nvGrpSpPr>
        <p:grpSpPr>
          <a:xfrm flipH="1">
            <a:off x="7522842" y="2496044"/>
            <a:ext cx="951440" cy="813426"/>
            <a:chOff x="2208213" y="4308475"/>
            <a:chExt cx="1313851" cy="1123184"/>
          </a:xfrm>
          <a:solidFill>
            <a:schemeClr val="accent2"/>
          </a:solidFill>
        </p:grpSpPr>
        <p:sp>
          <p:nvSpPr>
            <p:cNvPr id="25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14"/>
          <p:cNvGrpSpPr/>
          <p:nvPr/>
        </p:nvGrpSpPr>
        <p:grpSpPr>
          <a:xfrm>
            <a:off x="4263273" y="2496044"/>
            <a:ext cx="951441" cy="813426"/>
            <a:chOff x="2208213" y="4308475"/>
            <a:chExt cx="1313851" cy="1123184"/>
          </a:xfrm>
        </p:grpSpPr>
        <p:sp>
          <p:nvSpPr>
            <p:cNvPr id="4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4" name="Text Placeholder 7"/>
          <p:cNvSpPr txBox="1">
            <a:spLocks/>
          </p:cNvSpPr>
          <p:nvPr/>
        </p:nvSpPr>
        <p:spPr>
          <a:xfrm>
            <a:off x="4254035" y="2567853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ln>
                  <a:noFill/>
                </a:ln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45" name="Text Placeholder 2"/>
          <p:cNvSpPr txBox="1">
            <a:spLocks/>
          </p:cNvSpPr>
          <p:nvPr/>
        </p:nvSpPr>
        <p:spPr>
          <a:xfrm>
            <a:off x="1964879" y="2524373"/>
            <a:ext cx="2055981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 Placeholder 7"/>
          <p:cNvSpPr txBox="1">
            <a:spLocks/>
          </p:cNvSpPr>
          <p:nvPr/>
        </p:nvSpPr>
        <p:spPr>
          <a:xfrm>
            <a:off x="4212515" y="5330420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7" name="Text Placeholder 2"/>
          <p:cNvSpPr txBox="1">
            <a:spLocks/>
          </p:cNvSpPr>
          <p:nvPr/>
        </p:nvSpPr>
        <p:spPr>
          <a:xfrm>
            <a:off x="1964879" y="5274660"/>
            <a:ext cx="2055981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 Placeholder 7"/>
          <p:cNvSpPr txBox="1">
            <a:spLocks/>
          </p:cNvSpPr>
          <p:nvPr/>
        </p:nvSpPr>
        <p:spPr>
          <a:xfrm>
            <a:off x="7849723" y="2567853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9" name="Text Placeholder 2"/>
          <p:cNvSpPr txBox="1">
            <a:spLocks/>
          </p:cNvSpPr>
          <p:nvPr/>
        </p:nvSpPr>
        <p:spPr>
          <a:xfrm>
            <a:off x="8760114" y="2518843"/>
            <a:ext cx="2100598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 Placeholder 7"/>
          <p:cNvSpPr txBox="1">
            <a:spLocks/>
          </p:cNvSpPr>
          <p:nvPr/>
        </p:nvSpPr>
        <p:spPr>
          <a:xfrm>
            <a:off x="7932663" y="5297155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1" name="Text Placeholder 2"/>
          <p:cNvSpPr txBox="1">
            <a:spLocks/>
          </p:cNvSpPr>
          <p:nvPr/>
        </p:nvSpPr>
        <p:spPr>
          <a:xfrm>
            <a:off x="8760114" y="5274660"/>
            <a:ext cx="2100598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Shape 1719"/>
          <p:cNvSpPr/>
          <p:nvPr/>
        </p:nvSpPr>
        <p:spPr>
          <a:xfrm>
            <a:off x="4796125" y="3874359"/>
            <a:ext cx="1558843" cy="1870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44" y="21600"/>
                </a:moveTo>
                <a:lnTo>
                  <a:pt x="17863" y="16372"/>
                </a:lnTo>
                <a:lnTo>
                  <a:pt x="21600" y="11064"/>
                </a:lnTo>
                <a:cubicBezTo>
                  <a:pt x="16705" y="10632"/>
                  <a:pt x="12832" y="7246"/>
                  <a:pt x="12619" y="3093"/>
                </a:cubicBezTo>
                <a:lnTo>
                  <a:pt x="6294" y="0"/>
                </a:lnTo>
                <a:lnTo>
                  <a:pt x="0" y="3080"/>
                </a:lnTo>
                <a:cubicBezTo>
                  <a:pt x="216" y="13022"/>
                  <a:pt x="9708" y="21118"/>
                  <a:pt x="21544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Shape 1720"/>
          <p:cNvSpPr/>
          <p:nvPr/>
        </p:nvSpPr>
        <p:spPr>
          <a:xfrm>
            <a:off x="6166927" y="4188007"/>
            <a:ext cx="1870348" cy="1559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305"/>
                </a:moveTo>
                <a:lnTo>
                  <a:pt x="3079" y="21600"/>
                </a:lnTo>
                <a:cubicBezTo>
                  <a:pt x="13022" y="21383"/>
                  <a:pt x="21117" y="11891"/>
                  <a:pt x="21600" y="57"/>
                </a:cubicBezTo>
                <a:lnTo>
                  <a:pt x="16372" y="3738"/>
                </a:lnTo>
                <a:lnTo>
                  <a:pt x="11063" y="0"/>
                </a:lnTo>
                <a:cubicBezTo>
                  <a:pt x="10631" y="4895"/>
                  <a:pt x="7245" y="8768"/>
                  <a:pt x="3093" y="8981"/>
                </a:cubicBezTo>
                <a:cubicBezTo>
                  <a:pt x="3093" y="8981"/>
                  <a:pt x="0" y="15305"/>
                  <a:pt x="0" y="1530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Shape 1721"/>
          <p:cNvSpPr/>
          <p:nvPr/>
        </p:nvSpPr>
        <p:spPr>
          <a:xfrm>
            <a:off x="6468922" y="2520901"/>
            <a:ext cx="1558843" cy="1870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521"/>
                </a:moveTo>
                <a:cubicBezTo>
                  <a:pt x="21384" y="8578"/>
                  <a:pt x="11891" y="483"/>
                  <a:pt x="56" y="0"/>
                </a:cubicBezTo>
                <a:lnTo>
                  <a:pt x="3737" y="5228"/>
                </a:lnTo>
                <a:lnTo>
                  <a:pt x="0" y="10536"/>
                </a:lnTo>
                <a:cubicBezTo>
                  <a:pt x="4895" y="10968"/>
                  <a:pt x="8767" y="14353"/>
                  <a:pt x="8981" y="18507"/>
                </a:cubicBezTo>
                <a:lnTo>
                  <a:pt x="15305" y="21600"/>
                </a:lnTo>
                <a:cubicBezTo>
                  <a:pt x="15305" y="21600"/>
                  <a:pt x="21600" y="18521"/>
                  <a:pt x="21600" y="1852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Shape 1722"/>
          <p:cNvSpPr/>
          <p:nvPr/>
        </p:nvSpPr>
        <p:spPr>
          <a:xfrm>
            <a:off x="4796124" y="2520903"/>
            <a:ext cx="1870348" cy="1558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6294"/>
                </a:moveTo>
                <a:lnTo>
                  <a:pt x="18521" y="0"/>
                </a:lnTo>
                <a:cubicBezTo>
                  <a:pt x="8577" y="216"/>
                  <a:pt x="483" y="9708"/>
                  <a:pt x="0" y="21544"/>
                </a:cubicBezTo>
                <a:lnTo>
                  <a:pt x="5227" y="17863"/>
                </a:lnTo>
                <a:lnTo>
                  <a:pt x="10537" y="21600"/>
                </a:lnTo>
                <a:cubicBezTo>
                  <a:pt x="10969" y="16705"/>
                  <a:pt x="14354" y="12832"/>
                  <a:pt x="18507" y="12619"/>
                </a:cubicBezTo>
                <a:cubicBezTo>
                  <a:pt x="18507" y="12619"/>
                  <a:pt x="21600" y="6294"/>
                  <a:pt x="21600" y="629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7"/>
          <p:cNvSpPr txBox="1">
            <a:spLocks/>
          </p:cNvSpPr>
          <p:nvPr/>
        </p:nvSpPr>
        <p:spPr>
          <a:xfrm>
            <a:off x="5460257" y="2946309"/>
            <a:ext cx="503766" cy="677727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>
            <a:spLocks/>
          </p:cNvSpPr>
          <p:nvPr/>
        </p:nvSpPr>
        <p:spPr>
          <a:xfrm>
            <a:off x="5215688" y="4418415"/>
            <a:ext cx="503766" cy="677727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7"/>
          <p:cNvSpPr txBox="1">
            <a:spLocks/>
          </p:cNvSpPr>
          <p:nvPr/>
        </p:nvSpPr>
        <p:spPr>
          <a:xfrm>
            <a:off x="7118389" y="3236217"/>
            <a:ext cx="508825" cy="679618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>
            <a:spLocks/>
          </p:cNvSpPr>
          <p:nvPr/>
        </p:nvSpPr>
        <p:spPr>
          <a:xfrm>
            <a:off x="6874397" y="4650801"/>
            <a:ext cx="508825" cy="679618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317527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2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00"/>
                            </p:stCondLst>
                            <p:childTnLst>
                              <p:par>
                                <p:cTn id="58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0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50"/>
                            </p:stCondLst>
                            <p:childTnLst>
                              <p:par>
                                <p:cTn id="62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400"/>
                            </p:stCondLst>
                            <p:childTnLst>
                              <p:par>
                                <p:cTn id="66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8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250"/>
                            </p:stCondLst>
                            <p:childTnLst>
                              <p:par>
                                <p:cTn id="70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72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1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6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1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6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 animBg="1" advAuto="0"/>
      <p:bldP spid="53" grpId="0" animBg="1" advAuto="0"/>
      <p:bldP spid="54" grpId="0" animBg="1" advAuto="0"/>
      <p:bldP spid="55" grpId="0" animBg="1" advAuto="0"/>
      <p:bldP spid="5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ounded Rectangle 72"/>
          <p:cNvSpPr/>
          <p:nvPr/>
        </p:nvSpPr>
        <p:spPr>
          <a:xfrm>
            <a:off x="2411026" y="1732905"/>
            <a:ext cx="1970313" cy="42208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2008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2411026" y="2637311"/>
            <a:ext cx="1970313" cy="42208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2010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2411026" y="3532109"/>
            <a:ext cx="1970313" cy="42208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2012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2411026" y="4415275"/>
            <a:ext cx="1970313" cy="42208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2014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2411026" y="5298439"/>
            <a:ext cx="1970313" cy="42208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endParaRPr lang="en-US" sz="20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92" name="Straight Connector 91"/>
          <p:cNvCxnSpPr/>
          <p:nvPr/>
        </p:nvCxnSpPr>
        <p:spPr>
          <a:xfrm rot="5400000">
            <a:off x="3136975" y="2370404"/>
            <a:ext cx="437686" cy="1940"/>
          </a:xfrm>
          <a:prstGeom prst="line">
            <a:avLst/>
          </a:prstGeom>
          <a:ln w="19050" cap="rnd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flipH="1">
            <a:off x="3356792" y="2362866"/>
            <a:ext cx="6188738" cy="0"/>
          </a:xfrm>
          <a:prstGeom prst="line">
            <a:avLst/>
          </a:prstGeom>
          <a:ln w="19050" cap="rnd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flipH="1">
            <a:off x="3356792" y="3289519"/>
            <a:ext cx="6188738" cy="0"/>
          </a:xfrm>
          <a:prstGeom prst="line">
            <a:avLst/>
          </a:prstGeom>
          <a:ln w="19050" cap="rnd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flipH="1">
            <a:off x="3356792" y="4150257"/>
            <a:ext cx="6188738" cy="0"/>
          </a:xfrm>
          <a:prstGeom prst="line">
            <a:avLst/>
          </a:prstGeom>
          <a:ln w="19050" cap="rnd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flipH="1">
            <a:off x="3356792" y="5034260"/>
            <a:ext cx="6188738" cy="0"/>
          </a:xfrm>
          <a:prstGeom prst="line">
            <a:avLst/>
          </a:prstGeom>
          <a:ln w="19050" cap="rnd">
            <a:solidFill>
              <a:schemeClr val="accent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 Placeholder 3"/>
          <p:cNvSpPr txBox="1">
            <a:spLocks/>
          </p:cNvSpPr>
          <p:nvPr/>
        </p:nvSpPr>
        <p:spPr>
          <a:xfrm>
            <a:off x="4827400" y="1702872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2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4" name="Text Placeholder 3"/>
          <p:cNvSpPr txBox="1">
            <a:spLocks/>
          </p:cNvSpPr>
          <p:nvPr/>
        </p:nvSpPr>
        <p:spPr>
          <a:xfrm>
            <a:off x="4827400" y="2573220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2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7" name="Text Placeholder 3"/>
          <p:cNvSpPr txBox="1">
            <a:spLocks/>
          </p:cNvSpPr>
          <p:nvPr/>
        </p:nvSpPr>
        <p:spPr>
          <a:xfrm>
            <a:off x="4827400" y="3410481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2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0" name="Text Placeholder 3"/>
          <p:cNvSpPr txBox="1">
            <a:spLocks/>
          </p:cNvSpPr>
          <p:nvPr/>
        </p:nvSpPr>
        <p:spPr>
          <a:xfrm>
            <a:off x="4827400" y="4305278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2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1" name="Text Placeholder 3"/>
          <p:cNvSpPr txBox="1">
            <a:spLocks/>
          </p:cNvSpPr>
          <p:nvPr/>
        </p:nvSpPr>
        <p:spPr>
          <a:xfrm>
            <a:off x="4827400" y="5230588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2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2" name="Text Placeholder 3"/>
          <p:cNvSpPr txBox="1">
            <a:spLocks/>
          </p:cNvSpPr>
          <p:nvPr/>
        </p:nvSpPr>
        <p:spPr>
          <a:xfrm>
            <a:off x="9725819" y="1914996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123" name="Text Placeholder 3"/>
          <p:cNvSpPr txBox="1">
            <a:spLocks/>
          </p:cNvSpPr>
          <p:nvPr/>
        </p:nvSpPr>
        <p:spPr>
          <a:xfrm>
            <a:off x="9725819" y="2804815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124" name="Text Placeholder 3"/>
          <p:cNvSpPr txBox="1">
            <a:spLocks/>
          </p:cNvSpPr>
          <p:nvPr/>
        </p:nvSpPr>
        <p:spPr>
          <a:xfrm>
            <a:off x="9725819" y="3694632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60%</a:t>
            </a:r>
          </a:p>
        </p:txBody>
      </p:sp>
      <p:sp>
        <p:nvSpPr>
          <p:cNvPr id="125" name="Text Placeholder 3"/>
          <p:cNvSpPr txBox="1">
            <a:spLocks/>
          </p:cNvSpPr>
          <p:nvPr/>
        </p:nvSpPr>
        <p:spPr>
          <a:xfrm>
            <a:off x="9725819" y="4584451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30%</a:t>
            </a:r>
          </a:p>
        </p:txBody>
      </p:sp>
      <p:sp>
        <p:nvSpPr>
          <p:cNvPr id="126" name="Text Placeholder 3"/>
          <p:cNvSpPr txBox="1">
            <a:spLocks/>
          </p:cNvSpPr>
          <p:nvPr/>
        </p:nvSpPr>
        <p:spPr>
          <a:xfrm>
            <a:off x="9620027" y="5474270"/>
            <a:ext cx="909645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28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800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100%</a:t>
            </a:r>
          </a:p>
        </p:txBody>
      </p:sp>
      <p:cxnSp>
        <p:nvCxnSpPr>
          <p:cNvPr id="128" name="Straight Connector 127"/>
          <p:cNvCxnSpPr/>
          <p:nvPr/>
        </p:nvCxnSpPr>
        <p:spPr>
          <a:xfrm flipH="1">
            <a:off x="3356793" y="5925629"/>
            <a:ext cx="6188738" cy="0"/>
          </a:xfrm>
          <a:prstGeom prst="line">
            <a:avLst/>
          </a:prstGeom>
          <a:ln w="19050" cap="rnd">
            <a:solidFill>
              <a:schemeClr val="accent5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 rot="5400000">
            <a:off x="3136975" y="3273841"/>
            <a:ext cx="437686" cy="1940"/>
          </a:xfrm>
          <a:prstGeom prst="line">
            <a:avLst/>
          </a:prstGeom>
          <a:ln w="19050" cap="rnd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/>
          <p:nvPr/>
        </p:nvCxnSpPr>
        <p:spPr>
          <a:xfrm rot="5400000">
            <a:off x="3136975" y="4163009"/>
            <a:ext cx="437686" cy="1940"/>
          </a:xfrm>
          <a:prstGeom prst="line">
            <a:avLst/>
          </a:prstGeom>
          <a:ln w="19050" cap="rnd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 rot="5400000">
            <a:off x="3136975" y="5049011"/>
            <a:ext cx="437686" cy="1940"/>
          </a:xfrm>
          <a:prstGeom prst="line">
            <a:avLst/>
          </a:prstGeom>
          <a:ln w="19050" cap="rnd">
            <a:solidFill>
              <a:schemeClr val="accent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 rot="5400000">
            <a:off x="3136975" y="5938396"/>
            <a:ext cx="437686" cy="1940"/>
          </a:xfrm>
          <a:prstGeom prst="line">
            <a:avLst/>
          </a:prstGeom>
          <a:ln w="19050" cap="rnd">
            <a:solidFill>
              <a:schemeClr val="accent5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283789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500"/>
                            </p:stCondLst>
                            <p:childTnLst>
                              <p:par>
                                <p:cTn id="9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8" grpId="0" animBg="1"/>
      <p:bldP spid="81" grpId="0" animBg="1"/>
      <p:bldP spid="84" grpId="0" animBg="1"/>
      <p:bldP spid="89" grpId="0" animBg="1"/>
      <p:bldP spid="111" grpId="0"/>
      <p:bldP spid="114" grpId="0"/>
      <p:bldP spid="117" grpId="0"/>
      <p:bldP spid="120" grpId="0"/>
      <p:bldP spid="121" grpId="0"/>
      <p:bldP spid="122" grpId="0"/>
      <p:bldP spid="123" grpId="0"/>
      <p:bldP spid="124" grpId="0"/>
      <p:bldP spid="125" grpId="0"/>
      <p:bldP spid="1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4"/>
          <p:cNvGrpSpPr>
            <a:grpSpLocks noChangeAspect="1"/>
          </p:cNvGrpSpPr>
          <p:nvPr/>
        </p:nvGrpSpPr>
        <p:grpSpPr bwMode="auto">
          <a:xfrm>
            <a:off x="4316280" y="2793515"/>
            <a:ext cx="4249756" cy="3300520"/>
            <a:chOff x="2329" y="786"/>
            <a:chExt cx="3022" cy="2347"/>
          </a:xfrm>
        </p:grpSpPr>
        <p:sp>
          <p:nvSpPr>
            <p:cNvPr id="16" name="Freeform 5"/>
            <p:cNvSpPr>
              <a:spLocks/>
            </p:cNvSpPr>
            <p:nvPr/>
          </p:nvSpPr>
          <p:spPr bwMode="auto">
            <a:xfrm>
              <a:off x="3462" y="1393"/>
              <a:ext cx="389" cy="1740"/>
            </a:xfrm>
            <a:custGeom>
              <a:avLst/>
              <a:gdLst>
                <a:gd name="T0" fmla="*/ 0 w 164"/>
                <a:gd name="T1" fmla="*/ 1140 h 1222"/>
                <a:gd name="T2" fmla="*/ 0 w 164"/>
                <a:gd name="T3" fmla="*/ 1140 h 1222"/>
                <a:gd name="T4" fmla="*/ 82 w 164"/>
                <a:gd name="T5" fmla="*/ 1222 h 1222"/>
                <a:gd name="T6" fmla="*/ 82 w 164"/>
                <a:gd name="T7" fmla="*/ 1222 h 1222"/>
                <a:gd name="T8" fmla="*/ 164 w 164"/>
                <a:gd name="T9" fmla="*/ 1140 h 1222"/>
                <a:gd name="T10" fmla="*/ 164 w 164"/>
                <a:gd name="T11" fmla="*/ 1140 h 1222"/>
                <a:gd name="T12" fmla="*/ 164 w 164"/>
                <a:gd name="T13" fmla="*/ 0 h 1222"/>
                <a:gd name="connsiteX0" fmla="*/ 0 w 10000"/>
                <a:gd name="connsiteY0" fmla="*/ 9830 h 10501"/>
                <a:gd name="connsiteX1" fmla="*/ 0 w 10000"/>
                <a:gd name="connsiteY1" fmla="*/ 9830 h 10501"/>
                <a:gd name="connsiteX2" fmla="*/ 5000 w 10000"/>
                <a:gd name="connsiteY2" fmla="*/ 10501 h 10501"/>
                <a:gd name="connsiteX3" fmla="*/ 5000 w 10000"/>
                <a:gd name="connsiteY3" fmla="*/ 10501 h 10501"/>
                <a:gd name="connsiteX4" fmla="*/ 10000 w 10000"/>
                <a:gd name="connsiteY4" fmla="*/ 9830 h 10501"/>
                <a:gd name="connsiteX5" fmla="*/ 10000 w 10000"/>
                <a:gd name="connsiteY5" fmla="*/ 9830 h 10501"/>
                <a:gd name="connsiteX6" fmla="*/ 10000 w 10000"/>
                <a:gd name="connsiteY6" fmla="*/ 0 h 10501"/>
                <a:gd name="connsiteX0" fmla="*/ 0 w 10000"/>
                <a:gd name="connsiteY0" fmla="*/ 5342 h 6013"/>
                <a:gd name="connsiteX1" fmla="*/ 0 w 10000"/>
                <a:gd name="connsiteY1" fmla="*/ 5342 h 6013"/>
                <a:gd name="connsiteX2" fmla="*/ 5000 w 10000"/>
                <a:gd name="connsiteY2" fmla="*/ 6013 h 6013"/>
                <a:gd name="connsiteX3" fmla="*/ 5000 w 10000"/>
                <a:gd name="connsiteY3" fmla="*/ 6013 h 6013"/>
                <a:gd name="connsiteX4" fmla="*/ 10000 w 10000"/>
                <a:gd name="connsiteY4" fmla="*/ 5342 h 6013"/>
                <a:gd name="connsiteX5" fmla="*/ 10000 w 10000"/>
                <a:gd name="connsiteY5" fmla="*/ 5342 h 6013"/>
                <a:gd name="connsiteX6" fmla="*/ 10000 w 10000"/>
                <a:gd name="connsiteY6" fmla="*/ 0 h 6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6013">
                  <a:moveTo>
                    <a:pt x="0" y="5342"/>
                  </a:moveTo>
                  <a:lnTo>
                    <a:pt x="0" y="5342"/>
                  </a:lnTo>
                  <a:cubicBezTo>
                    <a:pt x="0" y="5710"/>
                    <a:pt x="2256" y="6013"/>
                    <a:pt x="5000" y="6013"/>
                  </a:cubicBezTo>
                  <a:lnTo>
                    <a:pt x="5000" y="6013"/>
                  </a:lnTo>
                  <a:cubicBezTo>
                    <a:pt x="7805" y="6013"/>
                    <a:pt x="10000" y="5710"/>
                    <a:pt x="10000" y="5342"/>
                  </a:cubicBezTo>
                  <a:lnTo>
                    <a:pt x="10000" y="5342"/>
                  </a:lnTo>
                  <a:lnTo>
                    <a:pt x="10000" y="0"/>
                  </a:lnTo>
                </a:path>
              </a:pathLst>
            </a:custGeom>
            <a:noFill/>
            <a:ln w="101600" cap="rnd">
              <a:solidFill>
                <a:srgbClr val="B3B3B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3841" y="786"/>
              <a:ext cx="1510" cy="1346"/>
            </a:xfrm>
            <a:custGeom>
              <a:avLst/>
              <a:gdLst>
                <a:gd name="T0" fmla="*/ 0 w 638"/>
                <a:gd name="T1" fmla="*/ 0 h 568"/>
                <a:gd name="T2" fmla="*/ 0 w 638"/>
                <a:gd name="T3" fmla="*/ 568 h 568"/>
                <a:gd name="T4" fmla="*/ 159 w 638"/>
                <a:gd name="T5" fmla="*/ 484 h 568"/>
                <a:gd name="T6" fmla="*/ 319 w 638"/>
                <a:gd name="T7" fmla="*/ 568 h 568"/>
                <a:gd name="T8" fmla="*/ 479 w 638"/>
                <a:gd name="T9" fmla="*/ 484 h 568"/>
                <a:gd name="T10" fmla="*/ 638 w 638"/>
                <a:gd name="T11" fmla="*/ 567 h 568"/>
                <a:gd name="T12" fmla="*/ 0 w 638"/>
                <a:gd name="T13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568">
                  <a:moveTo>
                    <a:pt x="0" y="0"/>
                  </a:moveTo>
                  <a:cubicBezTo>
                    <a:pt x="0" y="568"/>
                    <a:pt x="0" y="568"/>
                    <a:pt x="0" y="568"/>
                  </a:cubicBezTo>
                  <a:cubicBezTo>
                    <a:pt x="35" y="517"/>
                    <a:pt x="93" y="484"/>
                    <a:pt x="159" y="484"/>
                  </a:cubicBezTo>
                  <a:cubicBezTo>
                    <a:pt x="226" y="484"/>
                    <a:pt x="284" y="517"/>
                    <a:pt x="319" y="568"/>
                  </a:cubicBezTo>
                  <a:cubicBezTo>
                    <a:pt x="354" y="517"/>
                    <a:pt x="412" y="484"/>
                    <a:pt x="479" y="484"/>
                  </a:cubicBezTo>
                  <a:cubicBezTo>
                    <a:pt x="545" y="484"/>
                    <a:pt x="603" y="517"/>
                    <a:pt x="638" y="567"/>
                  </a:cubicBezTo>
                  <a:cubicBezTo>
                    <a:pt x="601" y="248"/>
                    <a:pt x="329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7"/>
            <p:cNvSpPr>
              <a:spLocks/>
            </p:cNvSpPr>
            <p:nvPr/>
          </p:nvSpPr>
          <p:spPr bwMode="auto">
            <a:xfrm>
              <a:off x="2329" y="786"/>
              <a:ext cx="1512" cy="1346"/>
            </a:xfrm>
            <a:custGeom>
              <a:avLst/>
              <a:gdLst>
                <a:gd name="T0" fmla="*/ 639 w 639"/>
                <a:gd name="T1" fmla="*/ 0 h 568"/>
                <a:gd name="T2" fmla="*/ 639 w 639"/>
                <a:gd name="T3" fmla="*/ 0 h 568"/>
                <a:gd name="T4" fmla="*/ 0 w 639"/>
                <a:gd name="T5" fmla="*/ 568 h 568"/>
                <a:gd name="T6" fmla="*/ 160 w 639"/>
                <a:gd name="T7" fmla="*/ 484 h 568"/>
                <a:gd name="T8" fmla="*/ 320 w 639"/>
                <a:gd name="T9" fmla="*/ 568 h 568"/>
                <a:gd name="T10" fmla="*/ 479 w 639"/>
                <a:gd name="T11" fmla="*/ 484 h 568"/>
                <a:gd name="T12" fmla="*/ 639 w 639"/>
                <a:gd name="T13" fmla="*/ 568 h 568"/>
                <a:gd name="T14" fmla="*/ 639 w 639"/>
                <a:gd name="T15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9" h="568">
                  <a:moveTo>
                    <a:pt x="639" y="0"/>
                  </a:moveTo>
                  <a:cubicBezTo>
                    <a:pt x="639" y="0"/>
                    <a:pt x="639" y="0"/>
                    <a:pt x="639" y="0"/>
                  </a:cubicBezTo>
                  <a:cubicBezTo>
                    <a:pt x="309" y="0"/>
                    <a:pt x="37" y="248"/>
                    <a:pt x="0" y="568"/>
                  </a:cubicBezTo>
                  <a:cubicBezTo>
                    <a:pt x="35" y="517"/>
                    <a:pt x="94" y="484"/>
                    <a:pt x="160" y="484"/>
                  </a:cubicBezTo>
                  <a:cubicBezTo>
                    <a:pt x="226" y="484"/>
                    <a:pt x="285" y="517"/>
                    <a:pt x="320" y="568"/>
                  </a:cubicBezTo>
                  <a:cubicBezTo>
                    <a:pt x="355" y="517"/>
                    <a:pt x="413" y="484"/>
                    <a:pt x="479" y="484"/>
                  </a:cubicBezTo>
                  <a:cubicBezTo>
                    <a:pt x="545" y="484"/>
                    <a:pt x="604" y="517"/>
                    <a:pt x="639" y="568"/>
                  </a:cubicBezTo>
                  <a:lnTo>
                    <a:pt x="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8"/>
            <p:cNvSpPr>
              <a:spLocks/>
            </p:cNvSpPr>
            <p:nvPr/>
          </p:nvSpPr>
          <p:spPr bwMode="auto">
            <a:xfrm>
              <a:off x="3083" y="786"/>
              <a:ext cx="755" cy="1341"/>
            </a:xfrm>
            <a:custGeom>
              <a:avLst/>
              <a:gdLst>
                <a:gd name="T0" fmla="*/ 161 w 319"/>
                <a:gd name="T1" fmla="*/ 484 h 566"/>
                <a:gd name="T2" fmla="*/ 319 w 319"/>
                <a:gd name="T3" fmla="*/ 565 h 566"/>
                <a:gd name="T4" fmla="*/ 319 w 319"/>
                <a:gd name="T5" fmla="*/ 0 h 566"/>
                <a:gd name="T6" fmla="*/ 317 w 319"/>
                <a:gd name="T7" fmla="*/ 0 h 566"/>
                <a:gd name="T8" fmla="*/ 0 w 319"/>
                <a:gd name="T9" fmla="*/ 565 h 566"/>
                <a:gd name="T10" fmla="*/ 0 w 319"/>
                <a:gd name="T11" fmla="*/ 566 h 566"/>
                <a:gd name="T12" fmla="*/ 5 w 319"/>
                <a:gd name="T13" fmla="*/ 564 h 566"/>
                <a:gd name="T14" fmla="*/ 161 w 319"/>
                <a:gd name="T15" fmla="*/ 484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9" h="566">
                  <a:moveTo>
                    <a:pt x="161" y="484"/>
                  </a:moveTo>
                  <a:cubicBezTo>
                    <a:pt x="226" y="484"/>
                    <a:pt x="284" y="516"/>
                    <a:pt x="319" y="565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18" y="0"/>
                    <a:pt x="318" y="0"/>
                    <a:pt x="317" y="0"/>
                  </a:cubicBezTo>
                  <a:cubicBezTo>
                    <a:pt x="153" y="2"/>
                    <a:pt x="19" y="248"/>
                    <a:pt x="0" y="565"/>
                  </a:cubicBezTo>
                  <a:cubicBezTo>
                    <a:pt x="0" y="566"/>
                    <a:pt x="0" y="566"/>
                    <a:pt x="0" y="566"/>
                  </a:cubicBezTo>
                  <a:cubicBezTo>
                    <a:pt x="2" y="563"/>
                    <a:pt x="3" y="563"/>
                    <a:pt x="5" y="564"/>
                  </a:cubicBezTo>
                  <a:cubicBezTo>
                    <a:pt x="40" y="515"/>
                    <a:pt x="97" y="484"/>
                    <a:pt x="161" y="4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3838" y="786"/>
              <a:ext cx="755" cy="1346"/>
            </a:xfrm>
            <a:custGeom>
              <a:avLst/>
              <a:gdLst>
                <a:gd name="T0" fmla="*/ 0 w 319"/>
                <a:gd name="T1" fmla="*/ 568 h 568"/>
                <a:gd name="T2" fmla="*/ 5 w 319"/>
                <a:gd name="T3" fmla="*/ 561 h 568"/>
                <a:gd name="T4" fmla="*/ 159 w 319"/>
                <a:gd name="T5" fmla="*/ 484 h 568"/>
                <a:gd name="T6" fmla="*/ 316 w 319"/>
                <a:gd name="T7" fmla="*/ 563 h 568"/>
                <a:gd name="T8" fmla="*/ 319 w 319"/>
                <a:gd name="T9" fmla="*/ 568 h 568"/>
                <a:gd name="T10" fmla="*/ 319 w 319"/>
                <a:gd name="T11" fmla="*/ 568 h 568"/>
                <a:gd name="T12" fmla="*/ 0 w 319"/>
                <a:gd name="T13" fmla="*/ 0 h 568"/>
                <a:gd name="T14" fmla="*/ 0 w 319"/>
                <a:gd name="T15" fmla="*/ 0 h 568"/>
                <a:gd name="T16" fmla="*/ 0 w 319"/>
                <a:gd name="T17" fmla="*/ 568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9" h="568">
                  <a:moveTo>
                    <a:pt x="0" y="568"/>
                  </a:moveTo>
                  <a:cubicBezTo>
                    <a:pt x="1" y="563"/>
                    <a:pt x="3" y="561"/>
                    <a:pt x="5" y="561"/>
                  </a:cubicBezTo>
                  <a:cubicBezTo>
                    <a:pt x="40" y="514"/>
                    <a:pt x="96" y="484"/>
                    <a:pt x="159" y="484"/>
                  </a:cubicBezTo>
                  <a:cubicBezTo>
                    <a:pt x="224" y="484"/>
                    <a:pt x="280" y="515"/>
                    <a:pt x="316" y="563"/>
                  </a:cubicBezTo>
                  <a:cubicBezTo>
                    <a:pt x="317" y="564"/>
                    <a:pt x="318" y="565"/>
                    <a:pt x="319" y="568"/>
                  </a:cubicBezTo>
                  <a:cubicBezTo>
                    <a:pt x="319" y="568"/>
                    <a:pt x="319" y="568"/>
                    <a:pt x="319" y="568"/>
                  </a:cubicBezTo>
                  <a:cubicBezTo>
                    <a:pt x="300" y="248"/>
                    <a:pt x="165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6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7"/>
          <p:cNvSpPr txBox="1">
            <a:spLocks/>
          </p:cNvSpPr>
          <p:nvPr/>
        </p:nvSpPr>
        <p:spPr>
          <a:xfrm>
            <a:off x="2819533" y="1987245"/>
            <a:ext cx="1368594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 Placeholder 2"/>
          <p:cNvSpPr txBox="1">
            <a:spLocks/>
          </p:cNvSpPr>
          <p:nvPr/>
        </p:nvSpPr>
        <p:spPr>
          <a:xfrm>
            <a:off x="1811419" y="2443352"/>
            <a:ext cx="2376707" cy="62844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Rounded Rectangle 11"/>
          <p:cNvSpPr>
            <a:spLocks noChangeAspect="1"/>
          </p:cNvSpPr>
          <p:nvPr/>
        </p:nvSpPr>
        <p:spPr>
          <a:xfrm>
            <a:off x="4388846" y="2149280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 Placeholder 7"/>
          <p:cNvSpPr txBox="1">
            <a:spLocks/>
          </p:cNvSpPr>
          <p:nvPr/>
        </p:nvSpPr>
        <p:spPr>
          <a:xfrm>
            <a:off x="4449727" y="2245549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5" name="Text Placeholder 7"/>
          <p:cNvSpPr txBox="1">
            <a:spLocks/>
          </p:cNvSpPr>
          <p:nvPr/>
        </p:nvSpPr>
        <p:spPr>
          <a:xfrm>
            <a:off x="8875276" y="1987245"/>
            <a:ext cx="1611069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 Placeholder 2"/>
          <p:cNvSpPr txBox="1">
            <a:spLocks/>
          </p:cNvSpPr>
          <p:nvPr/>
        </p:nvSpPr>
        <p:spPr>
          <a:xfrm>
            <a:off x="8875276" y="2443352"/>
            <a:ext cx="2408641" cy="6139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Rounded Rectangle 23"/>
          <p:cNvSpPr>
            <a:spLocks noChangeAspect="1"/>
          </p:cNvSpPr>
          <p:nvPr/>
        </p:nvSpPr>
        <p:spPr>
          <a:xfrm>
            <a:off x="7973944" y="2149280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7"/>
          <p:cNvSpPr txBox="1">
            <a:spLocks/>
          </p:cNvSpPr>
          <p:nvPr/>
        </p:nvSpPr>
        <p:spPr>
          <a:xfrm>
            <a:off x="8034824" y="2245549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9" name="Text Placeholder 7"/>
          <p:cNvSpPr txBox="1">
            <a:spLocks/>
          </p:cNvSpPr>
          <p:nvPr/>
        </p:nvSpPr>
        <p:spPr>
          <a:xfrm>
            <a:off x="2819533" y="4938877"/>
            <a:ext cx="1368594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 Placeholder 2"/>
          <p:cNvSpPr txBox="1">
            <a:spLocks/>
          </p:cNvSpPr>
          <p:nvPr/>
        </p:nvSpPr>
        <p:spPr>
          <a:xfrm>
            <a:off x="1811419" y="5394984"/>
            <a:ext cx="2376707" cy="62844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Rounded Rectangle 27"/>
          <p:cNvSpPr>
            <a:spLocks noChangeAspect="1"/>
          </p:cNvSpPr>
          <p:nvPr/>
        </p:nvSpPr>
        <p:spPr>
          <a:xfrm>
            <a:off x="4337374" y="5100912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7"/>
          <p:cNvSpPr txBox="1">
            <a:spLocks/>
          </p:cNvSpPr>
          <p:nvPr/>
        </p:nvSpPr>
        <p:spPr>
          <a:xfrm>
            <a:off x="4398256" y="5197181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33" name="Text Placeholder 7"/>
          <p:cNvSpPr txBox="1">
            <a:spLocks/>
          </p:cNvSpPr>
          <p:nvPr/>
        </p:nvSpPr>
        <p:spPr>
          <a:xfrm>
            <a:off x="8869792" y="4938877"/>
            <a:ext cx="1611069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 Placeholder 2"/>
          <p:cNvSpPr txBox="1">
            <a:spLocks/>
          </p:cNvSpPr>
          <p:nvPr/>
        </p:nvSpPr>
        <p:spPr>
          <a:xfrm>
            <a:off x="8869792" y="5394984"/>
            <a:ext cx="2408641" cy="6139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ounded Rectangle 16"/>
          <p:cNvSpPr>
            <a:spLocks noChangeAspect="1"/>
          </p:cNvSpPr>
          <p:nvPr/>
        </p:nvSpPr>
        <p:spPr>
          <a:xfrm>
            <a:off x="7973944" y="5100912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 Placeholder 7"/>
          <p:cNvSpPr txBox="1">
            <a:spLocks/>
          </p:cNvSpPr>
          <p:nvPr/>
        </p:nvSpPr>
        <p:spPr>
          <a:xfrm>
            <a:off x="8034824" y="5197181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37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512476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2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2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animBg="1"/>
      <p:bldP spid="3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animBg="1"/>
      <p:bldP spid="3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>
            <a:spLocks/>
          </p:cNvSpPr>
          <p:nvPr/>
        </p:nvSpPr>
        <p:spPr bwMode="auto">
          <a:xfrm>
            <a:off x="-28563" y="1485696"/>
            <a:ext cx="5095644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任意多边形 17"/>
          <p:cNvSpPr>
            <a:spLocks/>
          </p:cNvSpPr>
          <p:nvPr/>
        </p:nvSpPr>
        <p:spPr bwMode="auto">
          <a:xfrm>
            <a:off x="10677846" y="1485696"/>
            <a:ext cx="2201183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4150043" y="2698106"/>
            <a:ext cx="1826210" cy="1826208"/>
          </a:xfrm>
          <a:prstGeom prst="ellipse">
            <a:avLst/>
          </a:prstGeom>
          <a:gradFill flip="none" rotWithShape="1">
            <a:gsLst>
              <a:gs pos="25000">
                <a:schemeClr val="bg1">
                  <a:shade val="67500"/>
                  <a:satMod val="115000"/>
                </a:schemeClr>
              </a:gs>
              <a:gs pos="62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  <a:effectLst>
            <a:outerShdw blurRad="254000" dist="1270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MH_Others_1"/>
          <p:cNvSpPr txBox="1"/>
          <p:nvPr>
            <p:custDataLst>
              <p:tags r:id="rId1"/>
            </p:custDataLst>
          </p:nvPr>
        </p:nvSpPr>
        <p:spPr>
          <a:xfrm>
            <a:off x="4306399" y="3087989"/>
            <a:ext cx="1513499" cy="1046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  <a:p>
            <a:pPr algn="ctr"/>
            <a:r>
              <a:rPr lang="en-US" altLang="zh-CN" sz="20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535203" y="3256849"/>
            <a:ext cx="3184408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65353" y="3677850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77946" y="3677850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465353" y="395068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177946" y="395068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547887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45" grpId="0" animBg="1"/>
      <p:bldP spid="46" grpId="0"/>
      <p:bldP spid="10" grpId="0"/>
      <p:bldP spid="11" grpId="0"/>
      <p:bldP spid="12" grpId="0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97301" y="1961099"/>
            <a:ext cx="3045215" cy="159074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97301" y="276079"/>
            <a:ext cx="3045215" cy="159074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97301" y="5330383"/>
            <a:ext cx="3045215" cy="159074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97301" y="3645363"/>
            <a:ext cx="3045215" cy="159074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346901" y="1961099"/>
            <a:ext cx="3045215" cy="159074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346901" y="276079"/>
            <a:ext cx="3045215" cy="15907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346901" y="5330383"/>
            <a:ext cx="3045215" cy="159074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346901" y="3645363"/>
            <a:ext cx="3045215" cy="15907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496501" y="1961099"/>
            <a:ext cx="3045215" cy="159074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496501" y="276079"/>
            <a:ext cx="3045215" cy="159074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496501" y="5330383"/>
            <a:ext cx="3045215" cy="159074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496501" y="3645363"/>
            <a:ext cx="3045215" cy="159074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9646101" y="1961099"/>
            <a:ext cx="3045215" cy="159074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9646101" y="276079"/>
            <a:ext cx="3045215" cy="15907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9646101" y="5330383"/>
            <a:ext cx="3045215" cy="159074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9646101" y="3645363"/>
            <a:ext cx="3045215" cy="15907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15"/>
          <p:cNvSpPr txBox="1"/>
          <p:nvPr/>
        </p:nvSpPr>
        <p:spPr>
          <a:xfrm>
            <a:off x="380703" y="2640912"/>
            <a:ext cx="270993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9" name="TextBox 16"/>
          <p:cNvSpPr txBox="1"/>
          <p:nvPr/>
        </p:nvSpPr>
        <p:spPr>
          <a:xfrm>
            <a:off x="380703" y="2320181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5"/>
          <p:cNvSpPr txBox="1"/>
          <p:nvPr/>
        </p:nvSpPr>
        <p:spPr>
          <a:xfrm>
            <a:off x="380703" y="6083908"/>
            <a:ext cx="270993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1" name="TextBox 16"/>
          <p:cNvSpPr txBox="1"/>
          <p:nvPr/>
        </p:nvSpPr>
        <p:spPr>
          <a:xfrm>
            <a:off x="380703" y="57631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5"/>
          <p:cNvSpPr txBox="1"/>
          <p:nvPr/>
        </p:nvSpPr>
        <p:spPr>
          <a:xfrm>
            <a:off x="3543780" y="4376406"/>
            <a:ext cx="270993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4" name="TextBox 16"/>
          <p:cNvSpPr txBox="1"/>
          <p:nvPr/>
        </p:nvSpPr>
        <p:spPr>
          <a:xfrm>
            <a:off x="3543780" y="4055675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5"/>
          <p:cNvSpPr txBox="1"/>
          <p:nvPr/>
        </p:nvSpPr>
        <p:spPr>
          <a:xfrm>
            <a:off x="3571772" y="1082700"/>
            <a:ext cx="270993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7" name="TextBox 16"/>
          <p:cNvSpPr txBox="1"/>
          <p:nvPr/>
        </p:nvSpPr>
        <p:spPr>
          <a:xfrm>
            <a:off x="3571772" y="761969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5"/>
          <p:cNvSpPr txBox="1"/>
          <p:nvPr/>
        </p:nvSpPr>
        <p:spPr>
          <a:xfrm>
            <a:off x="6660205" y="2724888"/>
            <a:ext cx="270993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9" name="TextBox 16"/>
          <p:cNvSpPr txBox="1"/>
          <p:nvPr/>
        </p:nvSpPr>
        <p:spPr>
          <a:xfrm>
            <a:off x="6660205" y="240415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5"/>
          <p:cNvSpPr txBox="1"/>
          <p:nvPr/>
        </p:nvSpPr>
        <p:spPr>
          <a:xfrm>
            <a:off x="6697527" y="6037255"/>
            <a:ext cx="270993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1" name="TextBox 16"/>
          <p:cNvSpPr txBox="1"/>
          <p:nvPr/>
        </p:nvSpPr>
        <p:spPr>
          <a:xfrm>
            <a:off x="6697527" y="5716524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5"/>
          <p:cNvSpPr txBox="1"/>
          <p:nvPr/>
        </p:nvSpPr>
        <p:spPr>
          <a:xfrm>
            <a:off x="9804621" y="4423059"/>
            <a:ext cx="270993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3" name="TextBox 16"/>
          <p:cNvSpPr txBox="1"/>
          <p:nvPr/>
        </p:nvSpPr>
        <p:spPr>
          <a:xfrm>
            <a:off x="9804621" y="4102328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5"/>
          <p:cNvSpPr txBox="1"/>
          <p:nvPr/>
        </p:nvSpPr>
        <p:spPr>
          <a:xfrm>
            <a:off x="9832613" y="998724"/>
            <a:ext cx="270993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5" name="TextBox 16"/>
          <p:cNvSpPr txBox="1"/>
          <p:nvPr/>
        </p:nvSpPr>
        <p:spPr>
          <a:xfrm>
            <a:off x="9832613" y="677993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967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500"/>
                            </p:stCondLst>
                            <p:childTnLst>
                              <p:par>
                                <p:cTn id="7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000"/>
                            </p:stCondLst>
                            <p:childTnLst>
                              <p:par>
                                <p:cTn id="8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3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2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8" dur="2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500"/>
                            </p:stCondLst>
                            <p:childTnLst>
                              <p:par>
                                <p:cTn id="11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55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6050"/>
                            </p:stCondLst>
                            <p:childTnLst>
                              <p:par>
                                <p:cTn id="12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7100"/>
                            </p:stCondLst>
                            <p:childTnLst>
                              <p:par>
                                <p:cTn id="1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7600"/>
                            </p:stCondLst>
                            <p:childTnLst>
                              <p:par>
                                <p:cTn id="13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8650"/>
                            </p:stCondLst>
                            <p:childTnLst>
                              <p:par>
                                <p:cTn id="1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9150"/>
                            </p:stCondLst>
                            <p:childTnLst>
                              <p:par>
                                <p:cTn id="14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0200"/>
                            </p:stCondLst>
                            <p:childTnLst>
                              <p:par>
                                <p:cTn id="1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0700"/>
                            </p:stCondLst>
                            <p:childTnLst>
                              <p:par>
                                <p:cTn id="15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1750"/>
                            </p:stCondLst>
                            <p:childTnLst>
                              <p:par>
                                <p:cTn id="1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2250"/>
                            </p:stCondLst>
                            <p:childTnLst>
                              <p:par>
                                <p:cTn id="16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13300"/>
                            </p:stCondLst>
                            <p:childTnLst>
                              <p:par>
                                <p:cTn id="1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13800"/>
                            </p:stCondLst>
                            <p:childTnLst>
                              <p:par>
                                <p:cTn id="17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4850"/>
                            </p:stCondLst>
                            <p:childTnLst>
                              <p:par>
                                <p:cTn id="1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15350"/>
                            </p:stCondLst>
                            <p:childTnLst>
                              <p:par>
                                <p:cTn id="18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6400"/>
                            </p:stCondLst>
                            <p:childTnLst>
                              <p:par>
                                <p:cTn id="1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7" grpId="0" animBg="1"/>
      <p:bldP spid="7" grpId="1" animBg="1"/>
      <p:bldP spid="22" grpId="0" animBg="1"/>
      <p:bldP spid="22" grpId="1" animBg="1"/>
      <p:bldP spid="25" grpId="0" animBg="1"/>
      <p:bldP spid="2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/>
      <p:bldP spid="49" grpId="0"/>
      <p:bldP spid="20" grpId="0"/>
      <p:bldP spid="21" grpId="0"/>
      <p:bldP spid="23" grpId="0"/>
      <p:bldP spid="24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任意多边形 45"/>
          <p:cNvSpPr/>
          <p:nvPr/>
        </p:nvSpPr>
        <p:spPr>
          <a:xfrm>
            <a:off x="-10809" y="1"/>
            <a:ext cx="3817233" cy="3317197"/>
          </a:xfrm>
          <a:custGeom>
            <a:avLst/>
            <a:gdLst>
              <a:gd name="connsiteX0" fmla="*/ 0 w 2759843"/>
              <a:gd name="connsiteY0" fmla="*/ 0 h 2435752"/>
              <a:gd name="connsiteX1" fmla="*/ 2169534 w 2759843"/>
              <a:gd name="connsiteY1" fmla="*/ 0 h 2435752"/>
              <a:gd name="connsiteX2" fmla="*/ 2759843 w 2759843"/>
              <a:gd name="connsiteY2" fmla="*/ 590309 h 2435752"/>
              <a:gd name="connsiteX3" fmla="*/ 914400 w 2759843"/>
              <a:gd name="connsiteY3" fmla="*/ 2435752 h 2435752"/>
              <a:gd name="connsiteX4" fmla="*/ 0 w 2759843"/>
              <a:gd name="connsiteY4" fmla="*/ 1521352 h 2435752"/>
              <a:gd name="connsiteX5" fmla="*/ 0 w 2759843"/>
              <a:gd name="connsiteY5" fmla="*/ 0 h 2435752"/>
              <a:gd name="connsiteX0" fmla="*/ 0 w 2759843"/>
              <a:gd name="connsiteY0" fmla="*/ 0 h 2435752"/>
              <a:gd name="connsiteX1" fmla="*/ 2169534 w 2759843"/>
              <a:gd name="connsiteY1" fmla="*/ 0 h 2435752"/>
              <a:gd name="connsiteX2" fmla="*/ 2759843 w 2759843"/>
              <a:gd name="connsiteY2" fmla="*/ 590309 h 2435752"/>
              <a:gd name="connsiteX3" fmla="*/ 914400 w 2759843"/>
              <a:gd name="connsiteY3" fmla="*/ 2435752 h 2435752"/>
              <a:gd name="connsiteX4" fmla="*/ 0 w 2759843"/>
              <a:gd name="connsiteY4" fmla="*/ 1740427 h 2435752"/>
              <a:gd name="connsiteX5" fmla="*/ 0 w 2759843"/>
              <a:gd name="connsiteY5" fmla="*/ 0 h 2435752"/>
              <a:gd name="connsiteX0" fmla="*/ 0 w 2759843"/>
              <a:gd name="connsiteY0" fmla="*/ 0 h 2472623"/>
              <a:gd name="connsiteX1" fmla="*/ 2169534 w 2759843"/>
              <a:gd name="connsiteY1" fmla="*/ 0 h 2472623"/>
              <a:gd name="connsiteX2" fmla="*/ 2759843 w 2759843"/>
              <a:gd name="connsiteY2" fmla="*/ 590309 h 2472623"/>
              <a:gd name="connsiteX3" fmla="*/ 862780 w 2759843"/>
              <a:gd name="connsiteY3" fmla="*/ 2472623 h 2472623"/>
              <a:gd name="connsiteX4" fmla="*/ 0 w 2759843"/>
              <a:gd name="connsiteY4" fmla="*/ 1740427 h 2472623"/>
              <a:gd name="connsiteX5" fmla="*/ 0 w 2759843"/>
              <a:gd name="connsiteY5" fmla="*/ 0 h 2472623"/>
              <a:gd name="connsiteX0" fmla="*/ 0 w 2759843"/>
              <a:gd name="connsiteY0" fmla="*/ 0 h 2472623"/>
              <a:gd name="connsiteX1" fmla="*/ 2169534 w 2759843"/>
              <a:gd name="connsiteY1" fmla="*/ 0 h 2472623"/>
              <a:gd name="connsiteX2" fmla="*/ 2759843 w 2759843"/>
              <a:gd name="connsiteY2" fmla="*/ 590309 h 2472623"/>
              <a:gd name="connsiteX3" fmla="*/ 875480 w 2759843"/>
              <a:gd name="connsiteY3" fmla="*/ 2472623 h 2472623"/>
              <a:gd name="connsiteX4" fmla="*/ 0 w 2759843"/>
              <a:gd name="connsiteY4" fmla="*/ 1740427 h 2472623"/>
              <a:gd name="connsiteX5" fmla="*/ 0 w 2759843"/>
              <a:gd name="connsiteY5" fmla="*/ 0 h 2472623"/>
              <a:gd name="connsiteX0" fmla="*/ 0 w 2759843"/>
              <a:gd name="connsiteY0" fmla="*/ 0 h 2447223"/>
              <a:gd name="connsiteX1" fmla="*/ 2169534 w 2759843"/>
              <a:gd name="connsiteY1" fmla="*/ 0 h 2447223"/>
              <a:gd name="connsiteX2" fmla="*/ 2759843 w 2759843"/>
              <a:gd name="connsiteY2" fmla="*/ 590309 h 2447223"/>
              <a:gd name="connsiteX3" fmla="*/ 894530 w 2759843"/>
              <a:gd name="connsiteY3" fmla="*/ 2447223 h 2447223"/>
              <a:gd name="connsiteX4" fmla="*/ 0 w 2759843"/>
              <a:gd name="connsiteY4" fmla="*/ 1740427 h 2447223"/>
              <a:gd name="connsiteX5" fmla="*/ 0 w 2759843"/>
              <a:gd name="connsiteY5" fmla="*/ 0 h 2447223"/>
              <a:gd name="connsiteX0" fmla="*/ 0 w 2759843"/>
              <a:gd name="connsiteY0" fmla="*/ 0 h 2447223"/>
              <a:gd name="connsiteX1" fmla="*/ 2169534 w 2759843"/>
              <a:gd name="connsiteY1" fmla="*/ 0 h 2447223"/>
              <a:gd name="connsiteX2" fmla="*/ 2759843 w 2759843"/>
              <a:gd name="connsiteY2" fmla="*/ 590309 h 2447223"/>
              <a:gd name="connsiteX3" fmla="*/ 875480 w 2759843"/>
              <a:gd name="connsiteY3" fmla="*/ 2447223 h 2447223"/>
              <a:gd name="connsiteX4" fmla="*/ 0 w 2759843"/>
              <a:gd name="connsiteY4" fmla="*/ 1740427 h 2447223"/>
              <a:gd name="connsiteX5" fmla="*/ 0 w 2759843"/>
              <a:gd name="connsiteY5" fmla="*/ 0 h 2447223"/>
              <a:gd name="connsiteX0" fmla="*/ 0 w 2759843"/>
              <a:gd name="connsiteY0" fmla="*/ 0 h 2466273"/>
              <a:gd name="connsiteX1" fmla="*/ 2169534 w 2759843"/>
              <a:gd name="connsiteY1" fmla="*/ 0 h 2466273"/>
              <a:gd name="connsiteX2" fmla="*/ 2759843 w 2759843"/>
              <a:gd name="connsiteY2" fmla="*/ 590309 h 2466273"/>
              <a:gd name="connsiteX3" fmla="*/ 885005 w 2759843"/>
              <a:gd name="connsiteY3" fmla="*/ 2466273 h 2466273"/>
              <a:gd name="connsiteX4" fmla="*/ 0 w 2759843"/>
              <a:gd name="connsiteY4" fmla="*/ 1740427 h 2466273"/>
              <a:gd name="connsiteX5" fmla="*/ 0 w 2759843"/>
              <a:gd name="connsiteY5" fmla="*/ 0 h 2466273"/>
              <a:gd name="connsiteX0" fmla="*/ 0 w 2759843"/>
              <a:gd name="connsiteY0" fmla="*/ 0 h 2359593"/>
              <a:gd name="connsiteX1" fmla="*/ 2169534 w 2759843"/>
              <a:gd name="connsiteY1" fmla="*/ 0 h 2359593"/>
              <a:gd name="connsiteX2" fmla="*/ 2759843 w 2759843"/>
              <a:gd name="connsiteY2" fmla="*/ 590309 h 2359593"/>
              <a:gd name="connsiteX3" fmla="*/ 877385 w 2759843"/>
              <a:gd name="connsiteY3" fmla="*/ 2359593 h 2359593"/>
              <a:gd name="connsiteX4" fmla="*/ 0 w 2759843"/>
              <a:gd name="connsiteY4" fmla="*/ 1740427 h 2359593"/>
              <a:gd name="connsiteX5" fmla="*/ 0 w 2759843"/>
              <a:gd name="connsiteY5" fmla="*/ 0 h 2359593"/>
              <a:gd name="connsiteX0" fmla="*/ 7620 w 2767463"/>
              <a:gd name="connsiteY0" fmla="*/ 0 h 2359593"/>
              <a:gd name="connsiteX1" fmla="*/ 2177154 w 2767463"/>
              <a:gd name="connsiteY1" fmla="*/ 0 h 2359593"/>
              <a:gd name="connsiteX2" fmla="*/ 2767463 w 2767463"/>
              <a:gd name="connsiteY2" fmla="*/ 590309 h 2359593"/>
              <a:gd name="connsiteX3" fmla="*/ 885005 w 2767463"/>
              <a:gd name="connsiteY3" fmla="*/ 2359593 h 2359593"/>
              <a:gd name="connsiteX4" fmla="*/ 0 w 2767463"/>
              <a:gd name="connsiteY4" fmla="*/ 1618507 h 2359593"/>
              <a:gd name="connsiteX5" fmla="*/ 7620 w 2767463"/>
              <a:gd name="connsiteY5" fmla="*/ 0 h 2359593"/>
              <a:gd name="connsiteX0" fmla="*/ 7620 w 2714123"/>
              <a:gd name="connsiteY0" fmla="*/ 0 h 2359593"/>
              <a:gd name="connsiteX1" fmla="*/ 2177154 w 2714123"/>
              <a:gd name="connsiteY1" fmla="*/ 0 h 2359593"/>
              <a:gd name="connsiteX2" fmla="*/ 2714123 w 2714123"/>
              <a:gd name="connsiteY2" fmla="*/ 544589 h 2359593"/>
              <a:gd name="connsiteX3" fmla="*/ 885005 w 2714123"/>
              <a:gd name="connsiteY3" fmla="*/ 2359593 h 2359593"/>
              <a:gd name="connsiteX4" fmla="*/ 0 w 2714123"/>
              <a:gd name="connsiteY4" fmla="*/ 1618507 h 2359593"/>
              <a:gd name="connsiteX5" fmla="*/ 7620 w 2714123"/>
              <a:gd name="connsiteY5" fmla="*/ 0 h 235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14123" h="2359593">
                <a:moveTo>
                  <a:pt x="7620" y="0"/>
                </a:moveTo>
                <a:lnTo>
                  <a:pt x="2177154" y="0"/>
                </a:lnTo>
                <a:lnTo>
                  <a:pt x="2714123" y="544589"/>
                </a:lnTo>
                <a:lnTo>
                  <a:pt x="885005" y="2359593"/>
                </a:lnTo>
                <a:lnTo>
                  <a:pt x="0" y="1618507"/>
                </a:lnTo>
                <a:lnTo>
                  <a:pt x="7620" y="0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任意多边形 50"/>
          <p:cNvSpPr/>
          <p:nvPr/>
        </p:nvSpPr>
        <p:spPr>
          <a:xfrm>
            <a:off x="-10809" y="977748"/>
            <a:ext cx="10308760" cy="6257136"/>
          </a:xfrm>
          <a:custGeom>
            <a:avLst/>
            <a:gdLst>
              <a:gd name="connsiteX0" fmla="*/ 2856974 w 6657939"/>
              <a:gd name="connsiteY0" fmla="*/ 0 h 4448175"/>
              <a:gd name="connsiteX1" fmla="*/ 6657939 w 6657939"/>
              <a:gd name="connsiteY1" fmla="*/ 3839722 h 4448175"/>
              <a:gd name="connsiteX2" fmla="*/ 6055627 w 6657939"/>
              <a:gd name="connsiteY2" fmla="*/ 4448175 h 4448175"/>
              <a:gd name="connsiteX3" fmla="*/ 0 w 6657939"/>
              <a:gd name="connsiteY3" fmla="*/ 4448175 h 4448175"/>
              <a:gd name="connsiteX4" fmla="*/ 0 w 6657939"/>
              <a:gd name="connsiteY4" fmla="*/ 2886106 h 4448175"/>
              <a:gd name="connsiteX5" fmla="*/ 2856974 w 6657939"/>
              <a:gd name="connsiteY5" fmla="*/ 0 h 4448175"/>
              <a:gd name="connsiteX0" fmla="*/ 2856974 w 7292939"/>
              <a:gd name="connsiteY0" fmla="*/ 0 h 4462022"/>
              <a:gd name="connsiteX1" fmla="*/ 7292939 w 7292939"/>
              <a:gd name="connsiteY1" fmla="*/ 4462022 h 4462022"/>
              <a:gd name="connsiteX2" fmla="*/ 6055627 w 7292939"/>
              <a:gd name="connsiteY2" fmla="*/ 4448175 h 4462022"/>
              <a:gd name="connsiteX3" fmla="*/ 0 w 7292939"/>
              <a:gd name="connsiteY3" fmla="*/ 4448175 h 4462022"/>
              <a:gd name="connsiteX4" fmla="*/ 0 w 7292939"/>
              <a:gd name="connsiteY4" fmla="*/ 2886106 h 4462022"/>
              <a:gd name="connsiteX5" fmla="*/ 2856974 w 7292939"/>
              <a:gd name="connsiteY5" fmla="*/ 0 h 4462022"/>
              <a:gd name="connsiteX0" fmla="*/ 2856974 w 7292939"/>
              <a:gd name="connsiteY0" fmla="*/ 0 h 4462022"/>
              <a:gd name="connsiteX1" fmla="*/ 7292939 w 7292939"/>
              <a:gd name="connsiteY1" fmla="*/ 4462022 h 4462022"/>
              <a:gd name="connsiteX2" fmla="*/ 0 w 7292939"/>
              <a:gd name="connsiteY2" fmla="*/ 4448175 h 4462022"/>
              <a:gd name="connsiteX3" fmla="*/ 0 w 7292939"/>
              <a:gd name="connsiteY3" fmla="*/ 2886106 h 4462022"/>
              <a:gd name="connsiteX4" fmla="*/ 2856974 w 7292939"/>
              <a:gd name="connsiteY4" fmla="*/ 0 h 4462022"/>
              <a:gd name="connsiteX0" fmla="*/ 2856974 w 7331039"/>
              <a:gd name="connsiteY0" fmla="*/ 0 h 4449322"/>
              <a:gd name="connsiteX1" fmla="*/ 7331039 w 7331039"/>
              <a:gd name="connsiteY1" fmla="*/ 4449322 h 4449322"/>
              <a:gd name="connsiteX2" fmla="*/ 0 w 7331039"/>
              <a:gd name="connsiteY2" fmla="*/ 4448175 h 4449322"/>
              <a:gd name="connsiteX3" fmla="*/ 0 w 7331039"/>
              <a:gd name="connsiteY3" fmla="*/ 2886106 h 4449322"/>
              <a:gd name="connsiteX4" fmla="*/ 2856974 w 7331039"/>
              <a:gd name="connsiteY4" fmla="*/ 0 h 4449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31039" h="4449322">
                <a:moveTo>
                  <a:pt x="2856974" y="0"/>
                </a:moveTo>
                <a:lnTo>
                  <a:pt x="7331039" y="4449322"/>
                </a:lnTo>
                <a:lnTo>
                  <a:pt x="0" y="4448175"/>
                </a:lnTo>
                <a:lnTo>
                  <a:pt x="0" y="2886106"/>
                </a:lnTo>
                <a:lnTo>
                  <a:pt x="2856974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8442" name="组合 9"/>
          <p:cNvGrpSpPr>
            <a:grpSpLocks/>
          </p:cNvGrpSpPr>
          <p:nvPr/>
        </p:nvGrpSpPr>
        <p:grpSpPr bwMode="auto">
          <a:xfrm>
            <a:off x="7081206" y="868369"/>
            <a:ext cx="4964745" cy="1149957"/>
            <a:chOff x="2820703" y="2558417"/>
            <a:chExt cx="3530249" cy="818171"/>
          </a:xfrm>
        </p:grpSpPr>
        <p:sp>
          <p:nvSpPr>
            <p:cNvPr id="53" name="文本框 13"/>
            <p:cNvSpPr txBox="1">
              <a:spLocks noChangeArrowheads="1"/>
            </p:cNvSpPr>
            <p:nvPr/>
          </p:nvSpPr>
          <p:spPr bwMode="auto">
            <a:xfrm>
              <a:off x="2820703" y="2558417"/>
              <a:ext cx="1313092" cy="175181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eaLnBrk="1" hangingPunct="1">
                <a:defRPr sz="9600">
                  <a:solidFill>
                    <a:schemeClr val="bg1"/>
                  </a:solidFill>
                  <a:latin typeface="Helvetica-Roman-SemiB" pitchFamily="2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54" name="文本框 66"/>
            <p:cNvSpPr txBox="1">
              <a:spLocks noChangeArrowheads="1"/>
            </p:cNvSpPr>
            <p:nvPr/>
          </p:nvSpPr>
          <p:spPr bwMode="auto">
            <a:xfrm>
              <a:off x="2820703" y="2851044"/>
              <a:ext cx="3530249" cy="52554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eaLnBrk="1" hangingPunct="1">
                <a:defRPr sz="6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sym typeface="Arial" panose="020B0604020202020204" pitchFamily="34" charset="0"/>
                </a:rPr>
                <a:t>。你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sym typeface="Arial" panose="020B0604020202020204" pitchFamily="34" charset="0"/>
                </a:rPr>
                <a:t>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64" name="任意多边形 63"/>
          <p:cNvSpPr/>
          <p:nvPr/>
        </p:nvSpPr>
        <p:spPr>
          <a:xfrm>
            <a:off x="4232792" y="0"/>
            <a:ext cx="8625605" cy="5252601"/>
          </a:xfrm>
          <a:custGeom>
            <a:avLst/>
            <a:gdLst>
              <a:gd name="connsiteX0" fmla="*/ 0 w 6134694"/>
              <a:gd name="connsiteY0" fmla="*/ 0 h 3734845"/>
              <a:gd name="connsiteX1" fmla="*/ 202171 w 6134694"/>
              <a:gd name="connsiteY1" fmla="*/ 0 h 3734845"/>
              <a:gd name="connsiteX2" fmla="*/ 3734845 w 6134694"/>
              <a:gd name="connsiteY2" fmla="*/ 3532674 h 3734845"/>
              <a:gd name="connsiteX3" fmla="*/ 6134694 w 6134694"/>
              <a:gd name="connsiteY3" fmla="*/ 1132826 h 3734845"/>
              <a:gd name="connsiteX4" fmla="*/ 6134694 w 6134694"/>
              <a:gd name="connsiteY4" fmla="*/ 1334994 h 3734845"/>
              <a:gd name="connsiteX5" fmla="*/ 3734844 w 6134694"/>
              <a:gd name="connsiteY5" fmla="*/ 3734845 h 3734845"/>
              <a:gd name="connsiteX6" fmla="*/ 0 w 6134694"/>
              <a:gd name="connsiteY6" fmla="*/ 0 h 3734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34694" h="3734845">
                <a:moveTo>
                  <a:pt x="0" y="0"/>
                </a:moveTo>
                <a:lnTo>
                  <a:pt x="202171" y="0"/>
                </a:lnTo>
                <a:lnTo>
                  <a:pt x="3734845" y="3532674"/>
                </a:lnTo>
                <a:lnTo>
                  <a:pt x="6134694" y="1132826"/>
                </a:lnTo>
                <a:lnTo>
                  <a:pt x="6134694" y="1334994"/>
                </a:lnTo>
                <a:lnTo>
                  <a:pt x="3734844" y="373484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任意多边形 78"/>
          <p:cNvSpPr/>
          <p:nvPr/>
        </p:nvSpPr>
        <p:spPr>
          <a:xfrm>
            <a:off x="11041306" y="3071644"/>
            <a:ext cx="1817092" cy="3634183"/>
          </a:xfrm>
          <a:custGeom>
            <a:avLst/>
            <a:gdLst>
              <a:gd name="connsiteX0" fmla="*/ 1292248 w 1292248"/>
              <a:gd name="connsiteY0" fmla="*/ 0 h 2584496"/>
              <a:gd name="connsiteX1" fmla="*/ 1292248 w 1292248"/>
              <a:gd name="connsiteY1" fmla="*/ 213893 h 2584496"/>
              <a:gd name="connsiteX2" fmla="*/ 213893 w 1292248"/>
              <a:gd name="connsiteY2" fmla="*/ 1292248 h 2584496"/>
              <a:gd name="connsiteX3" fmla="*/ 1292248 w 1292248"/>
              <a:gd name="connsiteY3" fmla="*/ 2370603 h 2584496"/>
              <a:gd name="connsiteX4" fmla="*/ 1292248 w 1292248"/>
              <a:gd name="connsiteY4" fmla="*/ 2584496 h 2584496"/>
              <a:gd name="connsiteX5" fmla="*/ 0 w 1292248"/>
              <a:gd name="connsiteY5" fmla="*/ 1292248 h 2584496"/>
              <a:gd name="connsiteX6" fmla="*/ 1292248 w 1292248"/>
              <a:gd name="connsiteY6" fmla="*/ 0 h 2584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92248" h="2584496">
                <a:moveTo>
                  <a:pt x="1292248" y="0"/>
                </a:moveTo>
                <a:lnTo>
                  <a:pt x="1292248" y="213893"/>
                </a:lnTo>
                <a:lnTo>
                  <a:pt x="213893" y="1292248"/>
                </a:lnTo>
                <a:lnTo>
                  <a:pt x="1292248" y="2370603"/>
                </a:lnTo>
                <a:lnTo>
                  <a:pt x="1292248" y="2584496"/>
                </a:lnTo>
                <a:lnTo>
                  <a:pt x="0" y="1292248"/>
                </a:lnTo>
                <a:lnTo>
                  <a:pt x="129224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等腰三角形 15"/>
          <p:cNvSpPr/>
          <p:nvPr/>
        </p:nvSpPr>
        <p:spPr bwMode="auto">
          <a:xfrm rot="5400000">
            <a:off x="-446107" y="3109594"/>
            <a:ext cx="1946565" cy="1080433"/>
          </a:xfrm>
          <a:custGeom>
            <a:avLst/>
            <a:gdLst>
              <a:gd name="connsiteX0" fmla="*/ 0 w 1279711"/>
              <a:gd name="connsiteY0" fmla="*/ 768567 h 768567"/>
              <a:gd name="connsiteX1" fmla="*/ 639856 w 1279711"/>
              <a:gd name="connsiteY1" fmla="*/ 0 h 768567"/>
              <a:gd name="connsiteX2" fmla="*/ 1279711 w 1279711"/>
              <a:gd name="connsiteY2" fmla="*/ 768567 h 768567"/>
              <a:gd name="connsiteX3" fmla="*/ 0 w 1279711"/>
              <a:gd name="connsiteY3" fmla="*/ 768567 h 768567"/>
              <a:gd name="connsiteX0" fmla="*/ 0 w 1384486"/>
              <a:gd name="connsiteY0" fmla="*/ 768567 h 768567"/>
              <a:gd name="connsiteX1" fmla="*/ 639856 w 1384486"/>
              <a:gd name="connsiteY1" fmla="*/ 0 h 768567"/>
              <a:gd name="connsiteX2" fmla="*/ 1384486 w 1384486"/>
              <a:gd name="connsiteY2" fmla="*/ 768567 h 768567"/>
              <a:gd name="connsiteX3" fmla="*/ 0 w 1384486"/>
              <a:gd name="connsiteY3" fmla="*/ 768567 h 768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486" h="768567">
                <a:moveTo>
                  <a:pt x="0" y="768567"/>
                </a:moveTo>
                <a:lnTo>
                  <a:pt x="639856" y="0"/>
                </a:lnTo>
                <a:lnTo>
                  <a:pt x="1384486" y="768567"/>
                </a:lnTo>
                <a:lnTo>
                  <a:pt x="0" y="76856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89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14:prism isInverted="1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53" y="1320171"/>
            <a:ext cx="12858044" cy="297387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" name="组合 28"/>
          <p:cNvGrpSpPr>
            <a:grpSpLocks/>
          </p:cNvGrpSpPr>
          <p:nvPr/>
        </p:nvGrpSpPr>
        <p:grpSpPr bwMode="auto">
          <a:xfrm>
            <a:off x="5208632" y="1352551"/>
            <a:ext cx="2435438" cy="4966340"/>
            <a:chOff x="3656150" y="2030967"/>
            <a:chExt cx="1289891" cy="2833096"/>
          </a:xfrm>
        </p:grpSpPr>
        <p:sp>
          <p:nvSpPr>
            <p:cNvPr id="30" name="任意多边形 29"/>
            <p:cNvSpPr/>
            <p:nvPr/>
          </p:nvSpPr>
          <p:spPr bwMode="auto">
            <a:xfrm>
              <a:off x="3656150" y="2030967"/>
              <a:ext cx="1289891" cy="2833096"/>
            </a:xfrm>
            <a:custGeom>
              <a:avLst/>
              <a:gdLst>
                <a:gd name="connsiteX0" fmla="*/ 1145560 w 1685607"/>
                <a:gd name="connsiteY0" fmla="*/ 0 h 3702114"/>
                <a:gd name="connsiteX1" fmla="*/ 1424766 w 1685607"/>
                <a:gd name="connsiteY1" fmla="*/ 0 h 3702114"/>
                <a:gd name="connsiteX2" fmla="*/ 1424766 w 1685607"/>
                <a:gd name="connsiteY2" fmla="*/ 22924 h 3702114"/>
                <a:gd name="connsiteX3" fmla="*/ 1461809 w 1685607"/>
                <a:gd name="connsiteY3" fmla="*/ 22924 h 3702114"/>
                <a:gd name="connsiteX4" fmla="*/ 1685607 w 1685607"/>
                <a:gd name="connsiteY4" fmla="*/ 246722 h 3702114"/>
                <a:gd name="connsiteX5" fmla="*/ 1685607 w 1685607"/>
                <a:gd name="connsiteY5" fmla="*/ 3478316 h 3702114"/>
                <a:gd name="connsiteX6" fmla="*/ 1461809 w 1685607"/>
                <a:gd name="connsiteY6" fmla="*/ 3702114 h 3702114"/>
                <a:gd name="connsiteX7" fmla="*/ 223798 w 1685607"/>
                <a:gd name="connsiteY7" fmla="*/ 3702114 h 3702114"/>
                <a:gd name="connsiteX8" fmla="*/ 0 w 1685607"/>
                <a:gd name="connsiteY8" fmla="*/ 3478316 h 3702114"/>
                <a:gd name="connsiteX9" fmla="*/ 0 w 1685607"/>
                <a:gd name="connsiteY9" fmla="*/ 246722 h 3702114"/>
                <a:gd name="connsiteX10" fmla="*/ 223798 w 1685607"/>
                <a:gd name="connsiteY10" fmla="*/ 22924 h 3702114"/>
                <a:gd name="connsiteX11" fmla="*/ 1145560 w 1685607"/>
                <a:gd name="connsiteY11" fmla="*/ 22924 h 3702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85607" h="3702114">
                  <a:moveTo>
                    <a:pt x="1145560" y="0"/>
                  </a:moveTo>
                  <a:lnTo>
                    <a:pt x="1424766" y="0"/>
                  </a:lnTo>
                  <a:lnTo>
                    <a:pt x="1424766" y="22924"/>
                  </a:lnTo>
                  <a:lnTo>
                    <a:pt x="1461809" y="22924"/>
                  </a:lnTo>
                  <a:cubicBezTo>
                    <a:pt x="1585409" y="22924"/>
                    <a:pt x="1685607" y="123122"/>
                    <a:pt x="1685607" y="246722"/>
                  </a:cubicBezTo>
                  <a:lnTo>
                    <a:pt x="1685607" y="3478316"/>
                  </a:lnTo>
                  <a:cubicBezTo>
                    <a:pt x="1685607" y="3601916"/>
                    <a:pt x="1585409" y="3702114"/>
                    <a:pt x="1461809" y="3702114"/>
                  </a:cubicBezTo>
                  <a:lnTo>
                    <a:pt x="223798" y="3702114"/>
                  </a:lnTo>
                  <a:cubicBezTo>
                    <a:pt x="100198" y="3702114"/>
                    <a:pt x="0" y="3601916"/>
                    <a:pt x="0" y="3478316"/>
                  </a:cubicBezTo>
                  <a:lnTo>
                    <a:pt x="0" y="246722"/>
                  </a:lnTo>
                  <a:cubicBezTo>
                    <a:pt x="0" y="123122"/>
                    <a:pt x="100198" y="22924"/>
                    <a:pt x="223798" y="22924"/>
                  </a:cubicBezTo>
                  <a:lnTo>
                    <a:pt x="1145560" y="2292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矩形 30"/>
            <p:cNvSpPr/>
            <p:nvPr/>
          </p:nvSpPr>
          <p:spPr bwMode="auto">
            <a:xfrm>
              <a:off x="3738472" y="2311532"/>
              <a:ext cx="1125248" cy="2212233"/>
            </a:xfrm>
            <a:prstGeom prst="rect">
              <a:avLst/>
            </a:pr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898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endParaRPr lang="zh-CN" altLang="en-US" sz="1898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9" name="文本框 66"/>
          <p:cNvSpPr txBox="1">
            <a:spLocks noChangeArrowheads="1"/>
          </p:cNvSpPr>
          <p:nvPr/>
        </p:nvSpPr>
        <p:spPr bwMode="auto">
          <a:xfrm>
            <a:off x="1244799" y="2543767"/>
            <a:ext cx="3672408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文本框 13"/>
          <p:cNvSpPr txBox="1">
            <a:spLocks noChangeArrowheads="1"/>
          </p:cNvSpPr>
          <p:nvPr/>
        </p:nvSpPr>
        <p:spPr bwMode="auto">
          <a:xfrm>
            <a:off x="3070548" y="2160208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r"/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9" name="文本框 66"/>
          <p:cNvSpPr txBox="1">
            <a:spLocks noChangeArrowheads="1"/>
          </p:cNvSpPr>
          <p:nvPr/>
        </p:nvSpPr>
        <p:spPr bwMode="auto">
          <a:xfrm>
            <a:off x="7935496" y="2543767"/>
            <a:ext cx="3750464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文本框 13"/>
          <p:cNvSpPr txBox="1">
            <a:spLocks noChangeArrowheads="1"/>
          </p:cNvSpPr>
          <p:nvPr/>
        </p:nvSpPr>
        <p:spPr bwMode="auto">
          <a:xfrm>
            <a:off x="7935495" y="2160208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53" name="文本框 66"/>
          <p:cNvSpPr txBox="1">
            <a:spLocks noChangeArrowheads="1"/>
          </p:cNvSpPr>
          <p:nvPr/>
        </p:nvSpPr>
        <p:spPr bwMode="auto">
          <a:xfrm>
            <a:off x="1244799" y="5147950"/>
            <a:ext cx="3672408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文本框 13"/>
          <p:cNvSpPr txBox="1">
            <a:spLocks noChangeArrowheads="1"/>
          </p:cNvSpPr>
          <p:nvPr/>
        </p:nvSpPr>
        <p:spPr bwMode="auto">
          <a:xfrm>
            <a:off x="3070548" y="4764391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r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55" name="文本框 66"/>
          <p:cNvSpPr txBox="1">
            <a:spLocks noChangeArrowheads="1"/>
          </p:cNvSpPr>
          <p:nvPr/>
        </p:nvSpPr>
        <p:spPr bwMode="auto">
          <a:xfrm>
            <a:off x="7935496" y="5147950"/>
            <a:ext cx="3750464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文本框 13"/>
          <p:cNvSpPr txBox="1">
            <a:spLocks noChangeArrowheads="1"/>
          </p:cNvSpPr>
          <p:nvPr/>
        </p:nvSpPr>
        <p:spPr bwMode="auto">
          <a:xfrm>
            <a:off x="7935495" y="4764391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4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832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14:prism isInverted="1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8" grpId="0"/>
      <p:bldP spid="49" grpId="0"/>
      <p:bldP spid="50" grpId="0"/>
      <p:bldP spid="53" grpId="0"/>
      <p:bldP spid="54" grpId="0"/>
      <p:bldP spid="55" grpId="0"/>
      <p:bldP spid="5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组合 99"/>
          <p:cNvGrpSpPr/>
          <p:nvPr/>
        </p:nvGrpSpPr>
        <p:grpSpPr>
          <a:xfrm>
            <a:off x="3821326" y="4552429"/>
            <a:ext cx="2607421" cy="1359683"/>
            <a:chOff x="3821326" y="3817808"/>
            <a:chExt cx="2607421" cy="1359683"/>
          </a:xfrm>
        </p:grpSpPr>
        <p:sp>
          <p:nvSpPr>
            <p:cNvPr id="6" name="Freeform 3720"/>
            <p:cNvSpPr>
              <a:spLocks/>
            </p:cNvSpPr>
            <p:nvPr/>
          </p:nvSpPr>
          <p:spPr bwMode="auto">
            <a:xfrm>
              <a:off x="3821326" y="3846737"/>
              <a:ext cx="2607421" cy="1330754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6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3721"/>
            <p:cNvSpPr>
              <a:spLocks/>
            </p:cNvSpPr>
            <p:nvPr/>
          </p:nvSpPr>
          <p:spPr bwMode="auto">
            <a:xfrm>
              <a:off x="3821326" y="3817808"/>
              <a:ext cx="2607421" cy="1329495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5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4050244" y="2394042"/>
            <a:ext cx="2378502" cy="1241451"/>
            <a:chOff x="4050244" y="1659421"/>
            <a:chExt cx="2378502" cy="1241451"/>
          </a:xfrm>
        </p:grpSpPr>
        <p:sp>
          <p:nvSpPr>
            <p:cNvPr id="9" name="Freeform 3723"/>
            <p:cNvSpPr>
              <a:spLocks/>
            </p:cNvSpPr>
            <p:nvPr/>
          </p:nvSpPr>
          <p:spPr bwMode="auto">
            <a:xfrm>
              <a:off x="4050244" y="1685836"/>
              <a:ext cx="2378502" cy="1215036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5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3724"/>
            <p:cNvSpPr>
              <a:spLocks/>
            </p:cNvSpPr>
            <p:nvPr/>
          </p:nvSpPr>
          <p:spPr bwMode="auto">
            <a:xfrm>
              <a:off x="4050244" y="1659421"/>
              <a:ext cx="2378502" cy="1213777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4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3359712" y="3295884"/>
            <a:ext cx="3069033" cy="1601181"/>
            <a:chOff x="3359712" y="2561263"/>
            <a:chExt cx="3069033" cy="1601181"/>
          </a:xfrm>
        </p:grpSpPr>
        <p:sp>
          <p:nvSpPr>
            <p:cNvPr id="15" name="Freeform 3729"/>
            <p:cNvSpPr>
              <a:spLocks/>
            </p:cNvSpPr>
            <p:nvPr/>
          </p:nvSpPr>
          <p:spPr bwMode="auto">
            <a:xfrm>
              <a:off x="3359712" y="2593967"/>
              <a:ext cx="3069033" cy="1568477"/>
            </a:xfrm>
            <a:custGeom>
              <a:avLst/>
              <a:gdLst>
                <a:gd name="T0" fmla="*/ 1031 w 1031"/>
                <a:gd name="T1" fmla="*/ 181 h 527"/>
                <a:gd name="T2" fmla="*/ 938 w 1031"/>
                <a:gd name="T3" fmla="*/ 88 h 527"/>
                <a:gd name="T4" fmla="*/ 274 w 1031"/>
                <a:gd name="T5" fmla="*/ 88 h 527"/>
                <a:gd name="T6" fmla="*/ 274 w 1031"/>
                <a:gd name="T7" fmla="*/ 30 h 527"/>
                <a:gd name="T8" fmla="*/ 243 w 1031"/>
                <a:gd name="T9" fmla="*/ 16 h 527"/>
                <a:gd name="T10" fmla="*/ 17 w 1031"/>
                <a:gd name="T11" fmla="*/ 221 h 527"/>
                <a:gd name="T12" fmla="*/ 17 w 1031"/>
                <a:gd name="T13" fmla="*/ 277 h 527"/>
                <a:gd name="T14" fmla="*/ 243 w 1031"/>
                <a:gd name="T15" fmla="*/ 482 h 527"/>
                <a:gd name="T16" fmla="*/ 274 w 1031"/>
                <a:gd name="T17" fmla="*/ 468 h 527"/>
                <a:gd name="T18" fmla="*/ 274 w 1031"/>
                <a:gd name="T19" fmla="*/ 416 h 527"/>
                <a:gd name="T20" fmla="*/ 874 w 1031"/>
                <a:gd name="T21" fmla="*/ 416 h 527"/>
                <a:gd name="T22" fmla="*/ 912 w 1031"/>
                <a:gd name="T23" fmla="*/ 416 h 527"/>
                <a:gd name="T24" fmla="*/ 1031 w 1031"/>
                <a:gd name="T25" fmla="*/ 527 h 527"/>
                <a:gd name="T26" fmla="*/ 1031 w 1031"/>
                <a:gd name="T27" fmla="*/ 332 h 527"/>
                <a:gd name="T28" fmla="*/ 1031 w 1031"/>
                <a:gd name="T29" fmla="*/ 332 h 527"/>
                <a:gd name="T30" fmla="*/ 1031 w 1031"/>
                <a:gd name="T31" fmla="*/ 323 h 527"/>
                <a:gd name="T32" fmla="*/ 1031 w 1031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7">
                  <a:moveTo>
                    <a:pt x="1031" y="181"/>
                  </a:moveTo>
                  <a:cubicBezTo>
                    <a:pt x="1031" y="130"/>
                    <a:pt x="990" y="88"/>
                    <a:pt x="938" y="88"/>
                  </a:cubicBezTo>
                  <a:cubicBezTo>
                    <a:pt x="274" y="88"/>
                    <a:pt x="274" y="88"/>
                    <a:pt x="274" y="88"/>
                  </a:cubicBezTo>
                  <a:cubicBezTo>
                    <a:pt x="274" y="30"/>
                    <a:pt x="274" y="30"/>
                    <a:pt x="274" y="30"/>
                  </a:cubicBezTo>
                  <a:cubicBezTo>
                    <a:pt x="274" y="7"/>
                    <a:pt x="260" y="0"/>
                    <a:pt x="243" y="16"/>
                  </a:cubicBezTo>
                  <a:cubicBezTo>
                    <a:pt x="17" y="221"/>
                    <a:pt x="17" y="221"/>
                    <a:pt x="17" y="221"/>
                  </a:cubicBezTo>
                  <a:cubicBezTo>
                    <a:pt x="0" y="236"/>
                    <a:pt x="0" y="261"/>
                    <a:pt x="17" y="277"/>
                  </a:cubicBezTo>
                  <a:cubicBezTo>
                    <a:pt x="243" y="482"/>
                    <a:pt x="243" y="482"/>
                    <a:pt x="243" y="482"/>
                  </a:cubicBezTo>
                  <a:cubicBezTo>
                    <a:pt x="260" y="497"/>
                    <a:pt x="274" y="491"/>
                    <a:pt x="274" y="468"/>
                  </a:cubicBezTo>
                  <a:cubicBezTo>
                    <a:pt x="274" y="416"/>
                    <a:pt x="274" y="416"/>
                    <a:pt x="274" y="416"/>
                  </a:cubicBezTo>
                  <a:cubicBezTo>
                    <a:pt x="874" y="416"/>
                    <a:pt x="874" y="416"/>
                    <a:pt x="874" y="416"/>
                  </a:cubicBezTo>
                  <a:cubicBezTo>
                    <a:pt x="912" y="416"/>
                    <a:pt x="912" y="416"/>
                    <a:pt x="912" y="416"/>
                  </a:cubicBezTo>
                  <a:cubicBezTo>
                    <a:pt x="975" y="416"/>
                    <a:pt x="1027" y="465"/>
                    <a:pt x="1031" y="527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29"/>
                    <a:pt x="1031" y="326"/>
                    <a:pt x="1031" y="323"/>
                  </a:cubicBezTo>
                  <a:lnTo>
                    <a:pt x="1031" y="18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3730"/>
            <p:cNvSpPr>
              <a:spLocks/>
            </p:cNvSpPr>
            <p:nvPr/>
          </p:nvSpPr>
          <p:spPr bwMode="auto">
            <a:xfrm>
              <a:off x="3359712" y="2561263"/>
              <a:ext cx="3069033" cy="1565963"/>
            </a:xfrm>
            <a:custGeom>
              <a:avLst/>
              <a:gdLst>
                <a:gd name="T0" fmla="*/ 1031 w 1031"/>
                <a:gd name="T1" fmla="*/ 180 h 526"/>
                <a:gd name="T2" fmla="*/ 938 w 1031"/>
                <a:gd name="T3" fmla="*/ 87 h 526"/>
                <a:gd name="T4" fmla="*/ 274 w 1031"/>
                <a:gd name="T5" fmla="*/ 87 h 526"/>
                <a:gd name="T6" fmla="*/ 274 w 1031"/>
                <a:gd name="T7" fmla="*/ 29 h 526"/>
                <a:gd name="T8" fmla="*/ 243 w 1031"/>
                <a:gd name="T9" fmla="*/ 15 h 526"/>
                <a:gd name="T10" fmla="*/ 17 w 1031"/>
                <a:gd name="T11" fmla="*/ 220 h 526"/>
                <a:gd name="T12" fmla="*/ 17 w 1031"/>
                <a:gd name="T13" fmla="*/ 276 h 526"/>
                <a:gd name="T14" fmla="*/ 243 w 1031"/>
                <a:gd name="T15" fmla="*/ 481 h 526"/>
                <a:gd name="T16" fmla="*/ 274 w 1031"/>
                <a:gd name="T17" fmla="*/ 467 h 526"/>
                <a:gd name="T18" fmla="*/ 274 w 1031"/>
                <a:gd name="T19" fmla="*/ 415 h 526"/>
                <a:gd name="T20" fmla="*/ 874 w 1031"/>
                <a:gd name="T21" fmla="*/ 415 h 526"/>
                <a:gd name="T22" fmla="*/ 912 w 1031"/>
                <a:gd name="T23" fmla="*/ 415 h 526"/>
                <a:gd name="T24" fmla="*/ 1031 w 1031"/>
                <a:gd name="T25" fmla="*/ 526 h 526"/>
                <a:gd name="T26" fmla="*/ 1031 w 1031"/>
                <a:gd name="T27" fmla="*/ 331 h 526"/>
                <a:gd name="T28" fmla="*/ 1031 w 1031"/>
                <a:gd name="T29" fmla="*/ 331 h 526"/>
                <a:gd name="T30" fmla="*/ 1031 w 1031"/>
                <a:gd name="T31" fmla="*/ 322 h 526"/>
                <a:gd name="T32" fmla="*/ 1031 w 1031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6">
                  <a:moveTo>
                    <a:pt x="1031" y="180"/>
                  </a:moveTo>
                  <a:cubicBezTo>
                    <a:pt x="1031" y="129"/>
                    <a:pt x="990" y="87"/>
                    <a:pt x="938" y="87"/>
                  </a:cubicBezTo>
                  <a:cubicBezTo>
                    <a:pt x="274" y="87"/>
                    <a:pt x="274" y="87"/>
                    <a:pt x="274" y="87"/>
                  </a:cubicBezTo>
                  <a:cubicBezTo>
                    <a:pt x="274" y="29"/>
                    <a:pt x="274" y="29"/>
                    <a:pt x="274" y="29"/>
                  </a:cubicBezTo>
                  <a:cubicBezTo>
                    <a:pt x="274" y="6"/>
                    <a:pt x="260" y="0"/>
                    <a:pt x="243" y="15"/>
                  </a:cubicBezTo>
                  <a:cubicBezTo>
                    <a:pt x="17" y="220"/>
                    <a:pt x="17" y="220"/>
                    <a:pt x="17" y="220"/>
                  </a:cubicBezTo>
                  <a:cubicBezTo>
                    <a:pt x="0" y="235"/>
                    <a:pt x="0" y="261"/>
                    <a:pt x="17" y="276"/>
                  </a:cubicBezTo>
                  <a:cubicBezTo>
                    <a:pt x="243" y="481"/>
                    <a:pt x="243" y="481"/>
                    <a:pt x="243" y="481"/>
                  </a:cubicBezTo>
                  <a:cubicBezTo>
                    <a:pt x="260" y="496"/>
                    <a:pt x="274" y="490"/>
                    <a:pt x="274" y="467"/>
                  </a:cubicBezTo>
                  <a:cubicBezTo>
                    <a:pt x="274" y="415"/>
                    <a:pt x="274" y="415"/>
                    <a:pt x="274" y="415"/>
                  </a:cubicBezTo>
                  <a:cubicBezTo>
                    <a:pt x="874" y="415"/>
                    <a:pt x="874" y="415"/>
                    <a:pt x="874" y="415"/>
                  </a:cubicBezTo>
                  <a:cubicBezTo>
                    <a:pt x="912" y="415"/>
                    <a:pt x="912" y="415"/>
                    <a:pt x="912" y="415"/>
                  </a:cubicBezTo>
                  <a:cubicBezTo>
                    <a:pt x="975" y="415"/>
                    <a:pt x="1027" y="464"/>
                    <a:pt x="1031" y="526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28"/>
                    <a:pt x="1031" y="325"/>
                    <a:pt x="1031" y="322"/>
                  </a:cubicBezTo>
                  <a:lnTo>
                    <a:pt x="1031" y="1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6428745" y="4087043"/>
            <a:ext cx="2606163" cy="1360941"/>
            <a:chOff x="6428745" y="3352422"/>
            <a:chExt cx="2606163" cy="1360941"/>
          </a:xfrm>
        </p:grpSpPr>
        <p:sp>
          <p:nvSpPr>
            <p:cNvPr id="18" name="Freeform 3732"/>
            <p:cNvSpPr>
              <a:spLocks/>
            </p:cNvSpPr>
            <p:nvPr/>
          </p:nvSpPr>
          <p:spPr bwMode="auto">
            <a:xfrm>
              <a:off x="6428745" y="3382609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2 h 447"/>
                <a:gd name="T28" fmla="*/ 1 w 876"/>
                <a:gd name="T29" fmla="*/ 282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6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1" y="282"/>
                    <a:pt x="1" y="282"/>
                    <a:pt x="1" y="282"/>
                  </a:cubicBezTo>
                  <a:cubicBezTo>
                    <a:pt x="0" y="279"/>
                    <a:pt x="0" y="277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3733"/>
            <p:cNvSpPr>
              <a:spLocks/>
            </p:cNvSpPr>
            <p:nvPr/>
          </p:nvSpPr>
          <p:spPr bwMode="auto">
            <a:xfrm>
              <a:off x="6428745" y="3352422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1 h 447"/>
                <a:gd name="T28" fmla="*/ 1 w 876"/>
                <a:gd name="T29" fmla="*/ 281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5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1" y="281"/>
                    <a:pt x="1" y="281"/>
                    <a:pt x="1" y="281"/>
                  </a:cubicBezTo>
                  <a:cubicBezTo>
                    <a:pt x="0" y="279"/>
                    <a:pt x="0" y="276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6428745" y="1929915"/>
            <a:ext cx="2381016" cy="1241449"/>
            <a:chOff x="6428745" y="1195294"/>
            <a:chExt cx="2381016" cy="1241449"/>
          </a:xfrm>
        </p:grpSpPr>
        <p:sp>
          <p:nvSpPr>
            <p:cNvPr id="21" name="Freeform 3735"/>
            <p:cNvSpPr>
              <a:spLocks/>
            </p:cNvSpPr>
            <p:nvPr/>
          </p:nvSpPr>
          <p:spPr bwMode="auto">
            <a:xfrm>
              <a:off x="6428745" y="1221707"/>
              <a:ext cx="2381016" cy="1215036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5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3736"/>
            <p:cNvSpPr>
              <a:spLocks/>
            </p:cNvSpPr>
            <p:nvPr/>
          </p:nvSpPr>
          <p:spPr bwMode="auto">
            <a:xfrm>
              <a:off x="6428745" y="1195294"/>
              <a:ext cx="2381016" cy="1213777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4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6428747" y="2831757"/>
            <a:ext cx="3070292" cy="1601181"/>
            <a:chOff x="6428747" y="2097136"/>
            <a:chExt cx="3070292" cy="1601181"/>
          </a:xfrm>
        </p:grpSpPr>
        <p:sp>
          <p:nvSpPr>
            <p:cNvPr id="27" name="Freeform 3741"/>
            <p:cNvSpPr>
              <a:spLocks/>
            </p:cNvSpPr>
            <p:nvPr/>
          </p:nvSpPr>
          <p:spPr bwMode="auto">
            <a:xfrm>
              <a:off x="6428747" y="2129840"/>
              <a:ext cx="3070292" cy="1568477"/>
            </a:xfrm>
            <a:custGeom>
              <a:avLst/>
              <a:gdLst>
                <a:gd name="T0" fmla="*/ 0 w 1032"/>
                <a:gd name="T1" fmla="*/ 181 h 527"/>
                <a:gd name="T2" fmla="*/ 93 w 1032"/>
                <a:gd name="T3" fmla="*/ 88 h 527"/>
                <a:gd name="T4" fmla="*/ 757 w 1032"/>
                <a:gd name="T5" fmla="*/ 88 h 527"/>
                <a:gd name="T6" fmla="*/ 757 w 1032"/>
                <a:gd name="T7" fmla="*/ 30 h 527"/>
                <a:gd name="T8" fmla="*/ 788 w 1032"/>
                <a:gd name="T9" fmla="*/ 16 h 527"/>
                <a:gd name="T10" fmla="*/ 1014 w 1032"/>
                <a:gd name="T11" fmla="*/ 221 h 527"/>
                <a:gd name="T12" fmla="*/ 1014 w 1032"/>
                <a:gd name="T13" fmla="*/ 277 h 527"/>
                <a:gd name="T14" fmla="*/ 788 w 1032"/>
                <a:gd name="T15" fmla="*/ 482 h 527"/>
                <a:gd name="T16" fmla="*/ 757 w 1032"/>
                <a:gd name="T17" fmla="*/ 468 h 527"/>
                <a:gd name="T18" fmla="*/ 757 w 1032"/>
                <a:gd name="T19" fmla="*/ 416 h 527"/>
                <a:gd name="T20" fmla="*/ 157 w 1032"/>
                <a:gd name="T21" fmla="*/ 416 h 527"/>
                <a:gd name="T22" fmla="*/ 119 w 1032"/>
                <a:gd name="T23" fmla="*/ 416 h 527"/>
                <a:gd name="T24" fmla="*/ 0 w 1032"/>
                <a:gd name="T25" fmla="*/ 527 h 527"/>
                <a:gd name="T26" fmla="*/ 0 w 1032"/>
                <a:gd name="T27" fmla="*/ 332 h 527"/>
                <a:gd name="T28" fmla="*/ 1 w 1032"/>
                <a:gd name="T29" fmla="*/ 332 h 527"/>
                <a:gd name="T30" fmla="*/ 0 w 1032"/>
                <a:gd name="T31" fmla="*/ 323 h 527"/>
                <a:gd name="T32" fmla="*/ 0 w 1032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7">
                  <a:moveTo>
                    <a:pt x="0" y="181"/>
                  </a:moveTo>
                  <a:cubicBezTo>
                    <a:pt x="0" y="130"/>
                    <a:pt x="42" y="88"/>
                    <a:pt x="93" y="88"/>
                  </a:cubicBezTo>
                  <a:cubicBezTo>
                    <a:pt x="757" y="88"/>
                    <a:pt x="757" y="88"/>
                    <a:pt x="757" y="88"/>
                  </a:cubicBezTo>
                  <a:cubicBezTo>
                    <a:pt x="757" y="30"/>
                    <a:pt x="757" y="30"/>
                    <a:pt x="757" y="30"/>
                  </a:cubicBezTo>
                  <a:cubicBezTo>
                    <a:pt x="757" y="7"/>
                    <a:pt x="771" y="0"/>
                    <a:pt x="788" y="16"/>
                  </a:cubicBezTo>
                  <a:cubicBezTo>
                    <a:pt x="1014" y="221"/>
                    <a:pt x="1014" y="221"/>
                    <a:pt x="1014" y="221"/>
                  </a:cubicBezTo>
                  <a:cubicBezTo>
                    <a:pt x="1032" y="236"/>
                    <a:pt x="1032" y="261"/>
                    <a:pt x="1014" y="277"/>
                  </a:cubicBezTo>
                  <a:cubicBezTo>
                    <a:pt x="788" y="482"/>
                    <a:pt x="788" y="482"/>
                    <a:pt x="788" y="482"/>
                  </a:cubicBezTo>
                  <a:cubicBezTo>
                    <a:pt x="771" y="497"/>
                    <a:pt x="757" y="491"/>
                    <a:pt x="757" y="468"/>
                  </a:cubicBezTo>
                  <a:cubicBezTo>
                    <a:pt x="757" y="416"/>
                    <a:pt x="757" y="416"/>
                    <a:pt x="757" y="416"/>
                  </a:cubicBezTo>
                  <a:cubicBezTo>
                    <a:pt x="157" y="416"/>
                    <a:pt x="157" y="416"/>
                    <a:pt x="157" y="416"/>
                  </a:cubicBezTo>
                  <a:cubicBezTo>
                    <a:pt x="119" y="416"/>
                    <a:pt x="119" y="416"/>
                    <a:pt x="119" y="416"/>
                  </a:cubicBezTo>
                  <a:cubicBezTo>
                    <a:pt x="56" y="416"/>
                    <a:pt x="4" y="465"/>
                    <a:pt x="0" y="527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" y="332"/>
                    <a:pt x="1" y="332"/>
                    <a:pt x="1" y="332"/>
                  </a:cubicBezTo>
                  <a:cubicBezTo>
                    <a:pt x="0" y="329"/>
                    <a:pt x="0" y="326"/>
                    <a:pt x="0" y="323"/>
                  </a:cubicBezTo>
                  <a:lnTo>
                    <a:pt x="0" y="18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3742"/>
            <p:cNvSpPr>
              <a:spLocks/>
            </p:cNvSpPr>
            <p:nvPr/>
          </p:nvSpPr>
          <p:spPr bwMode="auto">
            <a:xfrm>
              <a:off x="6428747" y="2097136"/>
              <a:ext cx="3070292" cy="1565963"/>
            </a:xfrm>
            <a:custGeom>
              <a:avLst/>
              <a:gdLst>
                <a:gd name="T0" fmla="*/ 0 w 1032"/>
                <a:gd name="T1" fmla="*/ 180 h 526"/>
                <a:gd name="T2" fmla="*/ 93 w 1032"/>
                <a:gd name="T3" fmla="*/ 87 h 526"/>
                <a:gd name="T4" fmla="*/ 757 w 1032"/>
                <a:gd name="T5" fmla="*/ 87 h 526"/>
                <a:gd name="T6" fmla="*/ 757 w 1032"/>
                <a:gd name="T7" fmla="*/ 29 h 526"/>
                <a:gd name="T8" fmla="*/ 788 w 1032"/>
                <a:gd name="T9" fmla="*/ 15 h 526"/>
                <a:gd name="T10" fmla="*/ 1014 w 1032"/>
                <a:gd name="T11" fmla="*/ 220 h 526"/>
                <a:gd name="T12" fmla="*/ 1014 w 1032"/>
                <a:gd name="T13" fmla="*/ 276 h 526"/>
                <a:gd name="T14" fmla="*/ 788 w 1032"/>
                <a:gd name="T15" fmla="*/ 481 h 526"/>
                <a:gd name="T16" fmla="*/ 757 w 1032"/>
                <a:gd name="T17" fmla="*/ 467 h 526"/>
                <a:gd name="T18" fmla="*/ 757 w 1032"/>
                <a:gd name="T19" fmla="*/ 415 h 526"/>
                <a:gd name="T20" fmla="*/ 157 w 1032"/>
                <a:gd name="T21" fmla="*/ 415 h 526"/>
                <a:gd name="T22" fmla="*/ 119 w 1032"/>
                <a:gd name="T23" fmla="*/ 415 h 526"/>
                <a:gd name="T24" fmla="*/ 0 w 1032"/>
                <a:gd name="T25" fmla="*/ 526 h 526"/>
                <a:gd name="T26" fmla="*/ 0 w 1032"/>
                <a:gd name="T27" fmla="*/ 331 h 526"/>
                <a:gd name="T28" fmla="*/ 1 w 1032"/>
                <a:gd name="T29" fmla="*/ 331 h 526"/>
                <a:gd name="T30" fmla="*/ 0 w 1032"/>
                <a:gd name="T31" fmla="*/ 322 h 526"/>
                <a:gd name="T32" fmla="*/ 0 w 1032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6">
                  <a:moveTo>
                    <a:pt x="0" y="180"/>
                  </a:moveTo>
                  <a:cubicBezTo>
                    <a:pt x="0" y="129"/>
                    <a:pt x="42" y="87"/>
                    <a:pt x="93" y="87"/>
                  </a:cubicBezTo>
                  <a:cubicBezTo>
                    <a:pt x="757" y="87"/>
                    <a:pt x="757" y="87"/>
                    <a:pt x="757" y="87"/>
                  </a:cubicBezTo>
                  <a:cubicBezTo>
                    <a:pt x="757" y="29"/>
                    <a:pt x="757" y="29"/>
                    <a:pt x="757" y="29"/>
                  </a:cubicBezTo>
                  <a:cubicBezTo>
                    <a:pt x="757" y="6"/>
                    <a:pt x="771" y="0"/>
                    <a:pt x="788" y="15"/>
                  </a:cubicBezTo>
                  <a:cubicBezTo>
                    <a:pt x="1014" y="220"/>
                    <a:pt x="1014" y="220"/>
                    <a:pt x="1014" y="220"/>
                  </a:cubicBezTo>
                  <a:cubicBezTo>
                    <a:pt x="1032" y="235"/>
                    <a:pt x="1032" y="261"/>
                    <a:pt x="1014" y="276"/>
                  </a:cubicBezTo>
                  <a:cubicBezTo>
                    <a:pt x="788" y="481"/>
                    <a:pt x="788" y="481"/>
                    <a:pt x="788" y="481"/>
                  </a:cubicBezTo>
                  <a:cubicBezTo>
                    <a:pt x="771" y="496"/>
                    <a:pt x="757" y="490"/>
                    <a:pt x="757" y="467"/>
                  </a:cubicBezTo>
                  <a:cubicBezTo>
                    <a:pt x="757" y="415"/>
                    <a:pt x="757" y="415"/>
                    <a:pt x="757" y="415"/>
                  </a:cubicBezTo>
                  <a:cubicBezTo>
                    <a:pt x="157" y="415"/>
                    <a:pt x="157" y="415"/>
                    <a:pt x="157" y="415"/>
                  </a:cubicBezTo>
                  <a:cubicBezTo>
                    <a:pt x="119" y="415"/>
                    <a:pt x="119" y="415"/>
                    <a:pt x="119" y="415"/>
                  </a:cubicBezTo>
                  <a:cubicBezTo>
                    <a:pt x="56" y="415"/>
                    <a:pt x="4" y="464"/>
                    <a:pt x="0" y="526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1" y="331"/>
                    <a:pt x="1" y="331"/>
                    <a:pt x="1" y="331"/>
                  </a:cubicBezTo>
                  <a:cubicBezTo>
                    <a:pt x="0" y="328"/>
                    <a:pt x="0" y="325"/>
                    <a:pt x="0" y="322"/>
                  </a:cubicBezTo>
                  <a:lnTo>
                    <a:pt x="0" y="1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4261556" y="2688368"/>
            <a:ext cx="586135" cy="586135"/>
            <a:chOff x="4261556" y="2688368"/>
            <a:chExt cx="586135" cy="586135"/>
          </a:xfrm>
        </p:grpSpPr>
        <p:sp>
          <p:nvSpPr>
            <p:cNvPr id="11" name="Oval 3725"/>
            <p:cNvSpPr>
              <a:spLocks noChangeArrowheads="1"/>
            </p:cNvSpPr>
            <p:nvPr/>
          </p:nvSpPr>
          <p:spPr bwMode="auto">
            <a:xfrm>
              <a:off x="4261556" y="2688368"/>
              <a:ext cx="586135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4392367" y="2733020"/>
              <a:ext cx="324513" cy="496831"/>
              <a:chOff x="4383563" y="2507028"/>
              <a:chExt cx="324513" cy="496831"/>
            </a:xfrm>
          </p:grpSpPr>
          <p:sp>
            <p:nvSpPr>
              <p:cNvPr id="30" name="Oval 3744"/>
              <p:cNvSpPr>
                <a:spLocks noChangeArrowheads="1"/>
              </p:cNvSpPr>
              <p:nvPr/>
            </p:nvSpPr>
            <p:spPr bwMode="auto">
              <a:xfrm>
                <a:off x="4529467" y="2714566"/>
                <a:ext cx="56601" cy="6037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745"/>
              <p:cNvSpPr>
                <a:spLocks noChangeArrowheads="1"/>
              </p:cNvSpPr>
              <p:nvPr/>
            </p:nvSpPr>
            <p:spPr bwMode="auto">
              <a:xfrm>
                <a:off x="4518146" y="2598847"/>
                <a:ext cx="41508" cy="4150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Oval 3746"/>
              <p:cNvSpPr>
                <a:spLocks noChangeArrowheads="1"/>
              </p:cNvSpPr>
              <p:nvPr/>
            </p:nvSpPr>
            <p:spPr bwMode="auto">
              <a:xfrm>
                <a:off x="4538272" y="2522121"/>
                <a:ext cx="23899" cy="23899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747"/>
              <p:cNvSpPr>
                <a:spLocks noEditPoints="1"/>
              </p:cNvSpPr>
              <p:nvPr/>
            </p:nvSpPr>
            <p:spPr bwMode="auto">
              <a:xfrm>
                <a:off x="4383563" y="2507028"/>
                <a:ext cx="324513" cy="496831"/>
              </a:xfrm>
              <a:custGeom>
                <a:avLst/>
                <a:gdLst>
                  <a:gd name="T0" fmla="*/ 75 w 109"/>
                  <a:gd name="T1" fmla="*/ 61 h 167"/>
                  <a:gd name="T2" fmla="*/ 75 w 109"/>
                  <a:gd name="T3" fmla="*/ 10 h 167"/>
                  <a:gd name="T4" fmla="*/ 75 w 109"/>
                  <a:gd name="T5" fmla="*/ 10 h 167"/>
                  <a:gd name="T6" fmla="*/ 76 w 109"/>
                  <a:gd name="T7" fmla="*/ 9 h 167"/>
                  <a:gd name="T8" fmla="*/ 76 w 109"/>
                  <a:gd name="T9" fmla="*/ 1 h 167"/>
                  <a:gd name="T10" fmla="*/ 75 w 109"/>
                  <a:gd name="T11" fmla="*/ 0 h 167"/>
                  <a:gd name="T12" fmla="*/ 74 w 109"/>
                  <a:gd name="T13" fmla="*/ 0 h 167"/>
                  <a:gd name="T14" fmla="*/ 35 w 109"/>
                  <a:gd name="T15" fmla="*/ 0 h 167"/>
                  <a:gd name="T16" fmla="*/ 34 w 109"/>
                  <a:gd name="T17" fmla="*/ 0 h 167"/>
                  <a:gd name="T18" fmla="*/ 33 w 109"/>
                  <a:gd name="T19" fmla="*/ 1 h 167"/>
                  <a:gd name="T20" fmla="*/ 33 w 109"/>
                  <a:gd name="T21" fmla="*/ 9 h 167"/>
                  <a:gd name="T22" fmla="*/ 34 w 109"/>
                  <a:gd name="T23" fmla="*/ 10 h 167"/>
                  <a:gd name="T24" fmla="*/ 35 w 109"/>
                  <a:gd name="T25" fmla="*/ 10 h 167"/>
                  <a:gd name="T26" fmla="*/ 35 w 109"/>
                  <a:gd name="T27" fmla="*/ 61 h 167"/>
                  <a:gd name="T28" fmla="*/ 0 w 109"/>
                  <a:gd name="T29" fmla="*/ 112 h 167"/>
                  <a:gd name="T30" fmla="*/ 55 w 109"/>
                  <a:gd name="T31" fmla="*/ 167 h 167"/>
                  <a:gd name="T32" fmla="*/ 109 w 109"/>
                  <a:gd name="T33" fmla="*/ 112 h 167"/>
                  <a:gd name="T34" fmla="*/ 75 w 109"/>
                  <a:gd name="T35" fmla="*/ 61 h 167"/>
                  <a:gd name="T36" fmla="*/ 42 w 109"/>
                  <a:gd name="T37" fmla="*/ 138 h 167"/>
                  <a:gd name="T38" fmla="*/ 35 w 109"/>
                  <a:gd name="T39" fmla="*/ 131 h 167"/>
                  <a:gd name="T40" fmla="*/ 42 w 109"/>
                  <a:gd name="T41" fmla="*/ 124 h 167"/>
                  <a:gd name="T42" fmla="*/ 49 w 109"/>
                  <a:gd name="T43" fmla="*/ 131 h 167"/>
                  <a:gd name="T44" fmla="*/ 42 w 109"/>
                  <a:gd name="T45" fmla="*/ 138 h 167"/>
                  <a:gd name="T46" fmla="*/ 47 w 109"/>
                  <a:gd name="T47" fmla="*/ 108 h 167"/>
                  <a:gd name="T48" fmla="*/ 51 w 109"/>
                  <a:gd name="T49" fmla="*/ 104 h 167"/>
                  <a:gd name="T50" fmla="*/ 55 w 109"/>
                  <a:gd name="T51" fmla="*/ 108 h 167"/>
                  <a:gd name="T52" fmla="*/ 51 w 109"/>
                  <a:gd name="T53" fmla="*/ 112 h 167"/>
                  <a:gd name="T54" fmla="*/ 47 w 109"/>
                  <a:gd name="T55" fmla="*/ 108 h 167"/>
                  <a:gd name="T56" fmla="*/ 59 w 109"/>
                  <a:gd name="T57" fmla="*/ 155 h 167"/>
                  <a:gd name="T58" fmla="*/ 52 w 109"/>
                  <a:gd name="T59" fmla="*/ 148 h 167"/>
                  <a:gd name="T60" fmla="*/ 59 w 109"/>
                  <a:gd name="T61" fmla="*/ 141 h 167"/>
                  <a:gd name="T62" fmla="*/ 66 w 109"/>
                  <a:gd name="T63" fmla="*/ 148 h 167"/>
                  <a:gd name="T64" fmla="*/ 59 w 109"/>
                  <a:gd name="T65" fmla="*/ 155 h 167"/>
                  <a:gd name="T66" fmla="*/ 70 w 109"/>
                  <a:gd name="T67" fmla="*/ 110 h 167"/>
                  <a:gd name="T68" fmla="*/ 66 w 109"/>
                  <a:gd name="T69" fmla="*/ 106 h 167"/>
                  <a:gd name="T70" fmla="*/ 70 w 109"/>
                  <a:gd name="T71" fmla="*/ 102 h 167"/>
                  <a:gd name="T72" fmla="*/ 74 w 109"/>
                  <a:gd name="T73" fmla="*/ 106 h 167"/>
                  <a:gd name="T74" fmla="*/ 70 w 109"/>
                  <a:gd name="T75" fmla="*/ 110 h 167"/>
                  <a:gd name="T76" fmla="*/ 9 w 109"/>
                  <a:gd name="T77" fmla="*/ 97 h 167"/>
                  <a:gd name="T78" fmla="*/ 41 w 109"/>
                  <a:gd name="T79" fmla="*/ 66 h 167"/>
                  <a:gd name="T80" fmla="*/ 41 w 109"/>
                  <a:gd name="T81" fmla="*/ 5 h 167"/>
                  <a:gd name="T82" fmla="*/ 42 w 109"/>
                  <a:gd name="T83" fmla="*/ 5 h 167"/>
                  <a:gd name="T84" fmla="*/ 68 w 109"/>
                  <a:gd name="T85" fmla="*/ 5 h 167"/>
                  <a:gd name="T86" fmla="*/ 68 w 109"/>
                  <a:gd name="T87" fmla="*/ 5 h 167"/>
                  <a:gd name="T88" fmla="*/ 68 w 109"/>
                  <a:gd name="T89" fmla="*/ 66 h 167"/>
                  <a:gd name="T90" fmla="*/ 100 w 109"/>
                  <a:gd name="T91" fmla="*/ 97 h 167"/>
                  <a:gd name="T92" fmla="*/ 9 w 109"/>
                  <a:gd name="T93" fmla="*/ 9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9" h="167">
                    <a:moveTo>
                      <a:pt x="75" y="61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6" y="10"/>
                      <a:pt x="76" y="10"/>
                      <a:pt x="76" y="9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0"/>
                      <a:pt x="76" y="0"/>
                      <a:pt x="75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3" y="0"/>
                      <a:pt x="33" y="1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3" y="10"/>
                      <a:pt x="34" y="10"/>
                      <a:pt x="34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61"/>
                      <a:pt x="35" y="61"/>
                      <a:pt x="35" y="61"/>
                    </a:cubicBezTo>
                    <a:cubicBezTo>
                      <a:pt x="15" y="69"/>
                      <a:pt x="0" y="89"/>
                      <a:pt x="0" y="112"/>
                    </a:cubicBezTo>
                    <a:cubicBezTo>
                      <a:pt x="0" y="142"/>
                      <a:pt x="25" y="167"/>
                      <a:pt x="55" y="167"/>
                    </a:cubicBezTo>
                    <a:cubicBezTo>
                      <a:pt x="85" y="167"/>
                      <a:pt x="109" y="142"/>
                      <a:pt x="109" y="112"/>
                    </a:cubicBezTo>
                    <a:cubicBezTo>
                      <a:pt x="109" y="89"/>
                      <a:pt x="95" y="69"/>
                      <a:pt x="75" y="61"/>
                    </a:cubicBezTo>
                    <a:close/>
                    <a:moveTo>
                      <a:pt x="42" y="138"/>
                    </a:moveTo>
                    <a:cubicBezTo>
                      <a:pt x="38" y="138"/>
                      <a:pt x="35" y="135"/>
                      <a:pt x="35" y="131"/>
                    </a:cubicBezTo>
                    <a:cubicBezTo>
                      <a:pt x="35" y="127"/>
                      <a:pt x="38" y="124"/>
                      <a:pt x="42" y="124"/>
                    </a:cubicBezTo>
                    <a:cubicBezTo>
                      <a:pt x="46" y="124"/>
                      <a:pt x="49" y="127"/>
                      <a:pt x="49" y="131"/>
                    </a:cubicBezTo>
                    <a:cubicBezTo>
                      <a:pt x="49" y="135"/>
                      <a:pt x="46" y="138"/>
                      <a:pt x="42" y="138"/>
                    </a:cubicBezTo>
                    <a:close/>
                    <a:moveTo>
                      <a:pt x="47" y="108"/>
                    </a:moveTo>
                    <a:cubicBezTo>
                      <a:pt x="47" y="106"/>
                      <a:pt x="48" y="104"/>
                      <a:pt x="51" y="104"/>
                    </a:cubicBezTo>
                    <a:cubicBezTo>
                      <a:pt x="53" y="104"/>
                      <a:pt x="55" y="106"/>
                      <a:pt x="55" y="108"/>
                    </a:cubicBezTo>
                    <a:cubicBezTo>
                      <a:pt x="55" y="110"/>
                      <a:pt x="53" y="112"/>
                      <a:pt x="51" y="112"/>
                    </a:cubicBezTo>
                    <a:cubicBezTo>
                      <a:pt x="48" y="112"/>
                      <a:pt x="47" y="110"/>
                      <a:pt x="47" y="108"/>
                    </a:cubicBezTo>
                    <a:close/>
                    <a:moveTo>
                      <a:pt x="59" y="155"/>
                    </a:moveTo>
                    <a:cubicBezTo>
                      <a:pt x="55" y="155"/>
                      <a:pt x="52" y="151"/>
                      <a:pt x="52" y="148"/>
                    </a:cubicBezTo>
                    <a:cubicBezTo>
                      <a:pt x="52" y="144"/>
                      <a:pt x="55" y="141"/>
                      <a:pt x="59" y="141"/>
                    </a:cubicBezTo>
                    <a:cubicBezTo>
                      <a:pt x="63" y="141"/>
                      <a:pt x="66" y="144"/>
                      <a:pt x="66" y="148"/>
                    </a:cubicBezTo>
                    <a:cubicBezTo>
                      <a:pt x="66" y="151"/>
                      <a:pt x="63" y="155"/>
                      <a:pt x="59" y="155"/>
                    </a:cubicBezTo>
                    <a:close/>
                    <a:moveTo>
                      <a:pt x="70" y="110"/>
                    </a:moveTo>
                    <a:cubicBezTo>
                      <a:pt x="68" y="110"/>
                      <a:pt x="66" y="108"/>
                      <a:pt x="66" y="106"/>
                    </a:cubicBezTo>
                    <a:cubicBezTo>
                      <a:pt x="66" y="104"/>
                      <a:pt x="68" y="102"/>
                      <a:pt x="70" y="102"/>
                    </a:cubicBezTo>
                    <a:cubicBezTo>
                      <a:pt x="72" y="102"/>
                      <a:pt x="74" y="104"/>
                      <a:pt x="74" y="106"/>
                    </a:cubicBezTo>
                    <a:cubicBezTo>
                      <a:pt x="74" y="108"/>
                      <a:pt x="72" y="110"/>
                      <a:pt x="70" y="110"/>
                    </a:cubicBezTo>
                    <a:close/>
                    <a:moveTo>
                      <a:pt x="9" y="97"/>
                    </a:moveTo>
                    <a:cubicBezTo>
                      <a:pt x="14" y="82"/>
                      <a:pt x="26" y="70"/>
                      <a:pt x="41" y="66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2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83" y="70"/>
                      <a:pt x="95" y="82"/>
                      <a:pt x="100" y="97"/>
                    </a:cubicBezTo>
                    <a:lnTo>
                      <a:pt x="9" y="9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3" name="组合 102"/>
          <p:cNvGrpSpPr/>
          <p:nvPr/>
        </p:nvGrpSpPr>
        <p:grpSpPr>
          <a:xfrm>
            <a:off x="8008544" y="2224241"/>
            <a:ext cx="589908" cy="586135"/>
            <a:chOff x="8008544" y="2224241"/>
            <a:chExt cx="589908" cy="586135"/>
          </a:xfrm>
        </p:grpSpPr>
        <p:sp>
          <p:nvSpPr>
            <p:cNvPr id="23" name="Oval 3737"/>
            <p:cNvSpPr>
              <a:spLocks noChangeArrowheads="1"/>
            </p:cNvSpPr>
            <p:nvPr/>
          </p:nvSpPr>
          <p:spPr bwMode="auto">
            <a:xfrm>
              <a:off x="8008544" y="2224241"/>
              <a:ext cx="589908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3765"/>
            <p:cNvSpPr>
              <a:spLocks noEditPoints="1"/>
            </p:cNvSpPr>
            <p:nvPr/>
          </p:nvSpPr>
          <p:spPr bwMode="auto">
            <a:xfrm>
              <a:off x="8208534" y="2244994"/>
              <a:ext cx="189928" cy="544628"/>
            </a:xfrm>
            <a:custGeom>
              <a:avLst/>
              <a:gdLst>
                <a:gd name="T0" fmla="*/ 32 w 64"/>
                <a:gd name="T1" fmla="*/ 28 h 183"/>
                <a:gd name="T2" fmla="*/ 46 w 64"/>
                <a:gd name="T3" fmla="*/ 14 h 183"/>
                <a:gd name="T4" fmla="*/ 32 w 64"/>
                <a:gd name="T5" fmla="*/ 0 h 183"/>
                <a:gd name="T6" fmla="*/ 19 w 64"/>
                <a:gd name="T7" fmla="*/ 14 h 183"/>
                <a:gd name="T8" fmla="*/ 32 w 64"/>
                <a:gd name="T9" fmla="*/ 28 h 183"/>
                <a:gd name="T10" fmla="*/ 64 w 64"/>
                <a:gd name="T11" fmla="*/ 45 h 183"/>
                <a:gd name="T12" fmla="*/ 51 w 64"/>
                <a:gd name="T13" fmla="*/ 33 h 183"/>
                <a:gd name="T14" fmla="*/ 13 w 64"/>
                <a:gd name="T15" fmla="*/ 33 h 183"/>
                <a:gd name="T16" fmla="*/ 0 w 64"/>
                <a:gd name="T17" fmla="*/ 45 h 183"/>
                <a:gd name="T18" fmla="*/ 0 w 64"/>
                <a:gd name="T19" fmla="*/ 96 h 183"/>
                <a:gd name="T20" fmla="*/ 5 w 64"/>
                <a:gd name="T21" fmla="*/ 102 h 183"/>
                <a:gd name="T22" fmla="*/ 11 w 64"/>
                <a:gd name="T23" fmla="*/ 96 h 183"/>
                <a:gd name="T24" fmla="*/ 11 w 64"/>
                <a:gd name="T25" fmla="*/ 50 h 183"/>
                <a:gd name="T26" fmla="*/ 13 w 64"/>
                <a:gd name="T27" fmla="*/ 50 h 183"/>
                <a:gd name="T28" fmla="*/ 13 w 64"/>
                <a:gd name="T29" fmla="*/ 174 h 183"/>
                <a:gd name="T30" fmla="*/ 22 w 64"/>
                <a:gd name="T31" fmla="*/ 183 h 183"/>
                <a:gd name="T32" fmla="*/ 30 w 64"/>
                <a:gd name="T33" fmla="*/ 174 h 183"/>
                <a:gd name="T34" fmla="*/ 30 w 64"/>
                <a:gd name="T35" fmla="*/ 106 h 183"/>
                <a:gd name="T36" fmla="*/ 34 w 64"/>
                <a:gd name="T37" fmla="*/ 106 h 183"/>
                <a:gd name="T38" fmla="*/ 34 w 64"/>
                <a:gd name="T39" fmla="*/ 174 h 183"/>
                <a:gd name="T40" fmla="*/ 43 w 64"/>
                <a:gd name="T41" fmla="*/ 183 h 183"/>
                <a:gd name="T42" fmla="*/ 51 w 64"/>
                <a:gd name="T43" fmla="*/ 174 h 183"/>
                <a:gd name="T44" fmla="*/ 51 w 64"/>
                <a:gd name="T45" fmla="*/ 50 h 183"/>
                <a:gd name="T46" fmla="*/ 53 w 64"/>
                <a:gd name="T47" fmla="*/ 50 h 183"/>
                <a:gd name="T48" fmla="*/ 53 w 64"/>
                <a:gd name="T49" fmla="*/ 96 h 183"/>
                <a:gd name="T50" fmla="*/ 59 w 64"/>
                <a:gd name="T51" fmla="*/ 102 h 183"/>
                <a:gd name="T52" fmla="*/ 64 w 64"/>
                <a:gd name="T53" fmla="*/ 96 h 183"/>
                <a:gd name="T54" fmla="*/ 64 w 64"/>
                <a:gd name="T55" fmla="*/ 4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4" h="183">
                  <a:moveTo>
                    <a:pt x="32" y="28"/>
                  </a:moveTo>
                  <a:cubicBezTo>
                    <a:pt x="40" y="28"/>
                    <a:pt x="46" y="21"/>
                    <a:pt x="46" y="14"/>
                  </a:cubicBezTo>
                  <a:cubicBezTo>
                    <a:pt x="46" y="6"/>
                    <a:pt x="40" y="0"/>
                    <a:pt x="32" y="0"/>
                  </a:cubicBezTo>
                  <a:cubicBezTo>
                    <a:pt x="25" y="0"/>
                    <a:pt x="19" y="6"/>
                    <a:pt x="19" y="14"/>
                  </a:cubicBezTo>
                  <a:cubicBezTo>
                    <a:pt x="19" y="21"/>
                    <a:pt x="25" y="28"/>
                    <a:pt x="32" y="28"/>
                  </a:cubicBezTo>
                  <a:moveTo>
                    <a:pt x="64" y="45"/>
                  </a:moveTo>
                  <a:cubicBezTo>
                    <a:pt x="64" y="38"/>
                    <a:pt x="58" y="33"/>
                    <a:pt x="51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6" y="33"/>
                    <a:pt x="0" y="38"/>
                    <a:pt x="0" y="45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9"/>
                    <a:pt x="2" y="102"/>
                    <a:pt x="5" y="102"/>
                  </a:cubicBezTo>
                  <a:cubicBezTo>
                    <a:pt x="9" y="102"/>
                    <a:pt x="11" y="99"/>
                    <a:pt x="11" y="96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174"/>
                    <a:pt x="13" y="174"/>
                    <a:pt x="13" y="174"/>
                  </a:cubicBezTo>
                  <a:cubicBezTo>
                    <a:pt x="13" y="179"/>
                    <a:pt x="17" y="183"/>
                    <a:pt x="22" y="183"/>
                  </a:cubicBezTo>
                  <a:cubicBezTo>
                    <a:pt x="26" y="183"/>
                    <a:pt x="30" y="179"/>
                    <a:pt x="30" y="174"/>
                  </a:cubicBezTo>
                  <a:cubicBezTo>
                    <a:pt x="30" y="106"/>
                    <a:pt x="30" y="106"/>
                    <a:pt x="30" y="106"/>
                  </a:cubicBezTo>
                  <a:cubicBezTo>
                    <a:pt x="34" y="106"/>
                    <a:pt x="34" y="106"/>
                    <a:pt x="34" y="106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4" y="179"/>
                    <a:pt x="38" y="183"/>
                    <a:pt x="43" y="183"/>
                  </a:cubicBezTo>
                  <a:cubicBezTo>
                    <a:pt x="47" y="183"/>
                    <a:pt x="51" y="179"/>
                    <a:pt x="51" y="174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9"/>
                    <a:pt x="56" y="102"/>
                    <a:pt x="59" y="102"/>
                  </a:cubicBezTo>
                  <a:cubicBezTo>
                    <a:pt x="62" y="102"/>
                    <a:pt x="64" y="99"/>
                    <a:pt x="64" y="96"/>
                  </a:cubicBezTo>
                  <a:lnTo>
                    <a:pt x="64" y="4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8160737" y="4409039"/>
            <a:ext cx="642736" cy="642736"/>
            <a:chOff x="8160737" y="4409039"/>
            <a:chExt cx="642736" cy="642736"/>
          </a:xfrm>
        </p:grpSpPr>
        <p:sp>
          <p:nvSpPr>
            <p:cNvPr id="20" name="Oval 3734"/>
            <p:cNvSpPr>
              <a:spLocks noChangeArrowheads="1"/>
            </p:cNvSpPr>
            <p:nvPr/>
          </p:nvSpPr>
          <p:spPr bwMode="auto">
            <a:xfrm>
              <a:off x="8160737" y="4409039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2" name="组合 91"/>
            <p:cNvGrpSpPr/>
            <p:nvPr/>
          </p:nvGrpSpPr>
          <p:grpSpPr>
            <a:xfrm>
              <a:off x="8288405" y="4480104"/>
              <a:ext cx="387401" cy="500606"/>
              <a:chOff x="8285261" y="4274238"/>
              <a:chExt cx="387401" cy="500606"/>
            </a:xfrm>
          </p:grpSpPr>
          <p:sp>
            <p:nvSpPr>
              <p:cNvPr id="52" name="Freeform 3766"/>
              <p:cNvSpPr>
                <a:spLocks/>
              </p:cNvSpPr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3767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3768"/>
              <p:cNvSpPr>
                <a:spLocks/>
              </p:cNvSpPr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769"/>
              <p:cNvSpPr>
                <a:spLocks/>
              </p:cNvSpPr>
              <p:nvPr/>
            </p:nvSpPr>
            <p:spPr bwMode="auto">
              <a:xfrm>
                <a:off x="8374565" y="4646548"/>
                <a:ext cx="110687" cy="128296"/>
              </a:xfrm>
              <a:custGeom>
                <a:avLst/>
                <a:gdLst>
                  <a:gd name="T0" fmla="*/ 26 w 37"/>
                  <a:gd name="T1" fmla="*/ 2 h 43"/>
                  <a:gd name="T2" fmla="*/ 26 w 37"/>
                  <a:gd name="T3" fmla="*/ 16 h 43"/>
                  <a:gd name="T4" fmla="*/ 15 w 37"/>
                  <a:gd name="T5" fmla="*/ 25 h 43"/>
                  <a:gd name="T6" fmla="*/ 1 w 37"/>
                  <a:gd name="T7" fmla="*/ 35 h 43"/>
                  <a:gd name="T8" fmla="*/ 37 w 37"/>
                  <a:gd name="T9" fmla="*/ 43 h 43"/>
                  <a:gd name="T10" fmla="*/ 37 w 37"/>
                  <a:gd name="T11" fmla="*/ 0 h 43"/>
                  <a:gd name="T12" fmla="*/ 26 w 37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43">
                    <a:moveTo>
                      <a:pt x="26" y="2"/>
                    </a:move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2" y="22"/>
                      <a:pt x="15" y="25"/>
                    </a:cubicBezTo>
                    <a:cubicBezTo>
                      <a:pt x="7" y="27"/>
                      <a:pt x="0" y="31"/>
                      <a:pt x="1" y="35"/>
                    </a:cubicBezTo>
                    <a:cubicBezTo>
                      <a:pt x="2" y="39"/>
                      <a:pt x="11" y="43"/>
                      <a:pt x="37" y="43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26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3770"/>
              <p:cNvSpPr>
                <a:spLocks/>
              </p:cNvSpPr>
              <p:nvPr/>
            </p:nvSpPr>
            <p:spPr bwMode="auto">
              <a:xfrm>
                <a:off x="8472672" y="4646548"/>
                <a:ext cx="101882" cy="128296"/>
              </a:xfrm>
              <a:custGeom>
                <a:avLst/>
                <a:gdLst>
                  <a:gd name="T0" fmla="*/ 8 w 34"/>
                  <a:gd name="T1" fmla="*/ 2 h 43"/>
                  <a:gd name="T2" fmla="*/ 8 w 34"/>
                  <a:gd name="T3" fmla="*/ 16 h 43"/>
                  <a:gd name="T4" fmla="*/ 18 w 34"/>
                  <a:gd name="T5" fmla="*/ 25 h 43"/>
                  <a:gd name="T6" fmla="*/ 34 w 34"/>
                  <a:gd name="T7" fmla="*/ 35 h 43"/>
                  <a:gd name="T8" fmla="*/ 0 w 34"/>
                  <a:gd name="T9" fmla="*/ 43 h 43"/>
                  <a:gd name="T10" fmla="*/ 0 w 34"/>
                  <a:gd name="T11" fmla="*/ 0 h 43"/>
                  <a:gd name="T12" fmla="*/ 8 w 34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3">
                    <a:moveTo>
                      <a:pt x="8" y="2"/>
                    </a:move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10" y="22"/>
                      <a:pt x="18" y="25"/>
                    </a:cubicBezTo>
                    <a:cubicBezTo>
                      <a:pt x="25" y="27"/>
                      <a:pt x="34" y="31"/>
                      <a:pt x="34" y="35"/>
                    </a:cubicBezTo>
                    <a:cubicBezTo>
                      <a:pt x="33" y="39"/>
                      <a:pt x="19" y="43"/>
                      <a:pt x="0" y="43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8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3771"/>
              <p:cNvSpPr>
                <a:spLocks/>
              </p:cNvSpPr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3772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3773"/>
              <p:cNvSpPr>
                <a:spLocks/>
              </p:cNvSpPr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7" name="组合 106"/>
          <p:cNvGrpSpPr/>
          <p:nvPr/>
        </p:nvGrpSpPr>
        <p:grpSpPr>
          <a:xfrm>
            <a:off x="4054018" y="4873168"/>
            <a:ext cx="642736" cy="642736"/>
            <a:chOff x="4054018" y="4873168"/>
            <a:chExt cx="642736" cy="642736"/>
          </a:xfrm>
        </p:grpSpPr>
        <p:sp>
          <p:nvSpPr>
            <p:cNvPr id="8" name="Oval 3722"/>
            <p:cNvSpPr>
              <a:spLocks noChangeArrowheads="1"/>
            </p:cNvSpPr>
            <p:nvPr/>
          </p:nvSpPr>
          <p:spPr bwMode="auto">
            <a:xfrm>
              <a:off x="4054018" y="4873168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4180427" y="4957442"/>
              <a:ext cx="389919" cy="474188"/>
              <a:chOff x="4187345" y="4696860"/>
              <a:chExt cx="389919" cy="474188"/>
            </a:xfrm>
          </p:grpSpPr>
          <p:sp>
            <p:nvSpPr>
              <p:cNvPr id="60" name="Freeform 3774"/>
              <p:cNvSpPr>
                <a:spLocks noEditPoints="1"/>
              </p:cNvSpPr>
              <p:nvPr/>
            </p:nvSpPr>
            <p:spPr bwMode="auto">
              <a:xfrm>
                <a:off x="4252753" y="4696860"/>
                <a:ext cx="217599" cy="221373"/>
              </a:xfrm>
              <a:custGeom>
                <a:avLst/>
                <a:gdLst>
                  <a:gd name="T0" fmla="*/ 137 w 173"/>
                  <a:gd name="T1" fmla="*/ 176 h 176"/>
                  <a:gd name="T2" fmla="*/ 119 w 173"/>
                  <a:gd name="T3" fmla="*/ 131 h 176"/>
                  <a:gd name="T4" fmla="*/ 55 w 173"/>
                  <a:gd name="T5" fmla="*/ 131 h 176"/>
                  <a:gd name="T6" fmla="*/ 36 w 173"/>
                  <a:gd name="T7" fmla="*/ 176 h 176"/>
                  <a:gd name="T8" fmla="*/ 0 w 173"/>
                  <a:gd name="T9" fmla="*/ 176 h 176"/>
                  <a:gd name="T10" fmla="*/ 74 w 173"/>
                  <a:gd name="T11" fmla="*/ 0 h 176"/>
                  <a:gd name="T12" fmla="*/ 100 w 173"/>
                  <a:gd name="T13" fmla="*/ 0 h 176"/>
                  <a:gd name="T14" fmla="*/ 173 w 173"/>
                  <a:gd name="T15" fmla="*/ 176 h 176"/>
                  <a:gd name="T16" fmla="*/ 137 w 173"/>
                  <a:gd name="T17" fmla="*/ 176 h 176"/>
                  <a:gd name="T18" fmla="*/ 85 w 173"/>
                  <a:gd name="T19" fmla="*/ 45 h 176"/>
                  <a:gd name="T20" fmla="*/ 67 w 173"/>
                  <a:gd name="T21" fmla="*/ 100 h 176"/>
                  <a:gd name="T22" fmla="*/ 104 w 173"/>
                  <a:gd name="T23" fmla="*/ 100 h 176"/>
                  <a:gd name="T24" fmla="*/ 85 w 173"/>
                  <a:gd name="T25" fmla="*/ 45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176">
                    <a:moveTo>
                      <a:pt x="137" y="176"/>
                    </a:moveTo>
                    <a:lnTo>
                      <a:pt x="119" y="131"/>
                    </a:lnTo>
                    <a:lnTo>
                      <a:pt x="55" y="131"/>
                    </a:lnTo>
                    <a:lnTo>
                      <a:pt x="36" y="176"/>
                    </a:lnTo>
                    <a:lnTo>
                      <a:pt x="0" y="176"/>
                    </a:lnTo>
                    <a:lnTo>
                      <a:pt x="74" y="0"/>
                    </a:lnTo>
                    <a:lnTo>
                      <a:pt x="100" y="0"/>
                    </a:lnTo>
                    <a:lnTo>
                      <a:pt x="173" y="176"/>
                    </a:lnTo>
                    <a:lnTo>
                      <a:pt x="137" y="176"/>
                    </a:lnTo>
                    <a:close/>
                    <a:moveTo>
                      <a:pt x="85" y="45"/>
                    </a:moveTo>
                    <a:lnTo>
                      <a:pt x="67" y="100"/>
                    </a:lnTo>
                    <a:lnTo>
                      <a:pt x="104" y="100"/>
                    </a:lnTo>
                    <a:lnTo>
                      <a:pt x="85" y="4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3775"/>
              <p:cNvSpPr>
                <a:spLocks noEditPoints="1"/>
              </p:cNvSpPr>
              <p:nvPr/>
            </p:nvSpPr>
            <p:spPr bwMode="auto">
              <a:xfrm>
                <a:off x="4187345" y="4944645"/>
                <a:ext cx="143390" cy="222631"/>
              </a:xfrm>
              <a:custGeom>
                <a:avLst/>
                <a:gdLst>
                  <a:gd name="T0" fmla="*/ 20 w 48"/>
                  <a:gd name="T1" fmla="*/ 75 h 75"/>
                  <a:gd name="T2" fmla="*/ 0 w 48"/>
                  <a:gd name="T3" fmla="*/ 75 h 75"/>
                  <a:gd name="T4" fmla="*/ 0 w 48"/>
                  <a:gd name="T5" fmla="*/ 0 h 75"/>
                  <a:gd name="T6" fmla="*/ 15 w 48"/>
                  <a:gd name="T7" fmla="*/ 0 h 75"/>
                  <a:gd name="T8" fmla="*/ 35 w 48"/>
                  <a:gd name="T9" fmla="*/ 4 h 75"/>
                  <a:gd name="T10" fmla="*/ 44 w 48"/>
                  <a:gd name="T11" fmla="*/ 20 h 75"/>
                  <a:gd name="T12" fmla="*/ 36 w 48"/>
                  <a:gd name="T13" fmla="*/ 34 h 75"/>
                  <a:gd name="T14" fmla="*/ 48 w 48"/>
                  <a:gd name="T15" fmla="*/ 53 h 75"/>
                  <a:gd name="T16" fmla="*/ 20 w 48"/>
                  <a:gd name="T17" fmla="*/ 75 h 75"/>
                  <a:gd name="T18" fmla="*/ 19 w 48"/>
                  <a:gd name="T19" fmla="*/ 14 h 75"/>
                  <a:gd name="T20" fmla="*/ 14 w 48"/>
                  <a:gd name="T21" fmla="*/ 14 h 75"/>
                  <a:gd name="T22" fmla="*/ 14 w 48"/>
                  <a:gd name="T23" fmla="*/ 29 h 75"/>
                  <a:gd name="T24" fmla="*/ 18 w 48"/>
                  <a:gd name="T25" fmla="*/ 29 h 75"/>
                  <a:gd name="T26" fmla="*/ 30 w 48"/>
                  <a:gd name="T27" fmla="*/ 21 h 75"/>
                  <a:gd name="T28" fmla="*/ 19 w 48"/>
                  <a:gd name="T29" fmla="*/ 14 h 75"/>
                  <a:gd name="T30" fmla="*/ 20 w 48"/>
                  <a:gd name="T31" fmla="*/ 43 h 75"/>
                  <a:gd name="T32" fmla="*/ 14 w 48"/>
                  <a:gd name="T33" fmla="*/ 43 h 75"/>
                  <a:gd name="T34" fmla="*/ 14 w 48"/>
                  <a:gd name="T35" fmla="*/ 62 h 75"/>
                  <a:gd name="T36" fmla="*/ 21 w 48"/>
                  <a:gd name="T37" fmla="*/ 62 h 75"/>
                  <a:gd name="T38" fmla="*/ 34 w 48"/>
                  <a:gd name="T39" fmla="*/ 52 h 75"/>
                  <a:gd name="T40" fmla="*/ 20 w 48"/>
                  <a:gd name="T41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8" h="75">
                    <a:moveTo>
                      <a:pt x="20" y="75"/>
                    </a:moveTo>
                    <a:cubicBezTo>
                      <a:pt x="0" y="75"/>
                      <a:pt x="0" y="75"/>
                      <a:pt x="0" y="7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26" y="0"/>
                      <a:pt x="31" y="1"/>
                      <a:pt x="35" y="4"/>
                    </a:cubicBezTo>
                    <a:cubicBezTo>
                      <a:pt x="41" y="7"/>
                      <a:pt x="44" y="13"/>
                      <a:pt x="44" y="20"/>
                    </a:cubicBezTo>
                    <a:cubicBezTo>
                      <a:pt x="44" y="27"/>
                      <a:pt x="42" y="31"/>
                      <a:pt x="36" y="34"/>
                    </a:cubicBezTo>
                    <a:cubicBezTo>
                      <a:pt x="45" y="38"/>
                      <a:pt x="48" y="44"/>
                      <a:pt x="48" y="53"/>
                    </a:cubicBezTo>
                    <a:cubicBezTo>
                      <a:pt x="48" y="66"/>
                      <a:pt x="39" y="75"/>
                      <a:pt x="20" y="75"/>
                    </a:cubicBezTo>
                    <a:close/>
                    <a:moveTo>
                      <a:pt x="19" y="14"/>
                    </a:move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27" y="29"/>
                      <a:pt x="30" y="27"/>
                      <a:pt x="30" y="21"/>
                    </a:cubicBezTo>
                    <a:cubicBezTo>
                      <a:pt x="30" y="16"/>
                      <a:pt x="27" y="14"/>
                      <a:pt x="19" y="14"/>
                    </a:cubicBezTo>
                    <a:close/>
                    <a:moveTo>
                      <a:pt x="20" y="43"/>
                    </a:moveTo>
                    <a:cubicBezTo>
                      <a:pt x="14" y="43"/>
                      <a:pt x="14" y="43"/>
                      <a:pt x="14" y="43"/>
                    </a:cubicBezTo>
                    <a:cubicBezTo>
                      <a:pt x="14" y="62"/>
                      <a:pt x="14" y="62"/>
                      <a:pt x="14" y="62"/>
                    </a:cubicBezTo>
                    <a:cubicBezTo>
                      <a:pt x="21" y="62"/>
                      <a:pt x="21" y="62"/>
                      <a:pt x="21" y="62"/>
                    </a:cubicBezTo>
                    <a:cubicBezTo>
                      <a:pt x="30" y="62"/>
                      <a:pt x="34" y="59"/>
                      <a:pt x="34" y="52"/>
                    </a:cubicBezTo>
                    <a:cubicBezTo>
                      <a:pt x="34" y="46"/>
                      <a:pt x="30" y="43"/>
                      <a:pt x="20" y="4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3776"/>
              <p:cNvSpPr>
                <a:spLocks/>
              </p:cNvSpPr>
              <p:nvPr/>
            </p:nvSpPr>
            <p:spPr bwMode="auto">
              <a:xfrm>
                <a:off x="4357148" y="4940871"/>
                <a:ext cx="220116" cy="230177"/>
              </a:xfrm>
              <a:custGeom>
                <a:avLst/>
                <a:gdLst>
                  <a:gd name="T0" fmla="*/ 39 w 74"/>
                  <a:gd name="T1" fmla="*/ 77 h 77"/>
                  <a:gd name="T2" fmla="*/ 0 w 74"/>
                  <a:gd name="T3" fmla="*/ 38 h 77"/>
                  <a:gd name="T4" fmla="*/ 39 w 74"/>
                  <a:gd name="T5" fmla="*/ 0 h 77"/>
                  <a:gd name="T6" fmla="*/ 74 w 74"/>
                  <a:gd name="T7" fmla="*/ 23 h 77"/>
                  <a:gd name="T8" fmla="*/ 58 w 74"/>
                  <a:gd name="T9" fmla="*/ 23 h 77"/>
                  <a:gd name="T10" fmla="*/ 39 w 74"/>
                  <a:gd name="T11" fmla="*/ 13 h 77"/>
                  <a:gd name="T12" fmla="*/ 14 w 74"/>
                  <a:gd name="T13" fmla="*/ 38 h 77"/>
                  <a:gd name="T14" fmla="*/ 39 w 74"/>
                  <a:gd name="T15" fmla="*/ 64 h 77"/>
                  <a:gd name="T16" fmla="*/ 58 w 74"/>
                  <a:gd name="T17" fmla="*/ 55 h 77"/>
                  <a:gd name="T18" fmla="*/ 74 w 74"/>
                  <a:gd name="T19" fmla="*/ 55 h 77"/>
                  <a:gd name="T20" fmla="*/ 39 w 74"/>
                  <a:gd name="T21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" h="77">
                    <a:moveTo>
                      <a:pt x="39" y="77"/>
                    </a:moveTo>
                    <a:cubicBezTo>
                      <a:pt x="18" y="77"/>
                      <a:pt x="0" y="60"/>
                      <a:pt x="0" y="38"/>
                    </a:cubicBezTo>
                    <a:cubicBezTo>
                      <a:pt x="0" y="17"/>
                      <a:pt x="17" y="0"/>
                      <a:pt x="39" y="0"/>
                    </a:cubicBezTo>
                    <a:cubicBezTo>
                      <a:pt x="54" y="0"/>
                      <a:pt x="67" y="8"/>
                      <a:pt x="74" y="23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3" y="16"/>
                      <a:pt x="48" y="13"/>
                      <a:pt x="39" y="13"/>
                    </a:cubicBezTo>
                    <a:cubicBezTo>
                      <a:pt x="25" y="13"/>
                      <a:pt x="14" y="24"/>
                      <a:pt x="14" y="38"/>
                    </a:cubicBezTo>
                    <a:cubicBezTo>
                      <a:pt x="14" y="52"/>
                      <a:pt x="25" y="64"/>
                      <a:pt x="39" y="64"/>
                    </a:cubicBezTo>
                    <a:cubicBezTo>
                      <a:pt x="46" y="64"/>
                      <a:pt x="52" y="61"/>
                      <a:pt x="58" y="55"/>
                    </a:cubicBezTo>
                    <a:cubicBezTo>
                      <a:pt x="74" y="55"/>
                      <a:pt x="74" y="55"/>
                      <a:pt x="74" y="55"/>
                    </a:cubicBezTo>
                    <a:cubicBezTo>
                      <a:pt x="68" y="69"/>
                      <a:pt x="55" y="77"/>
                      <a:pt x="39" y="7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4" name="组合 103"/>
          <p:cNvGrpSpPr/>
          <p:nvPr/>
        </p:nvGrpSpPr>
        <p:grpSpPr>
          <a:xfrm>
            <a:off x="8470157" y="3209097"/>
            <a:ext cx="755938" cy="755938"/>
            <a:chOff x="8470157" y="3209097"/>
            <a:chExt cx="755938" cy="755938"/>
          </a:xfrm>
        </p:grpSpPr>
        <p:sp>
          <p:nvSpPr>
            <p:cNvPr id="29" name="Oval 3743"/>
            <p:cNvSpPr>
              <a:spLocks noChangeArrowheads="1"/>
            </p:cNvSpPr>
            <p:nvPr/>
          </p:nvSpPr>
          <p:spPr bwMode="auto">
            <a:xfrm>
              <a:off x="8470157" y="3209097"/>
              <a:ext cx="755938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1" name="组合 90"/>
            <p:cNvGrpSpPr/>
            <p:nvPr/>
          </p:nvGrpSpPr>
          <p:grpSpPr>
            <a:xfrm>
              <a:off x="8593421" y="3417263"/>
              <a:ext cx="509410" cy="339606"/>
              <a:chOff x="8609773" y="3176177"/>
              <a:chExt cx="509410" cy="339606"/>
            </a:xfrm>
          </p:grpSpPr>
          <p:sp>
            <p:nvSpPr>
              <p:cNvPr id="63" name="Freeform 3777"/>
              <p:cNvSpPr>
                <a:spLocks noEditPoints="1"/>
              </p:cNvSpPr>
              <p:nvPr/>
            </p:nvSpPr>
            <p:spPr bwMode="auto">
              <a:xfrm>
                <a:off x="8609773" y="3176177"/>
                <a:ext cx="509410" cy="339606"/>
              </a:xfrm>
              <a:custGeom>
                <a:avLst/>
                <a:gdLst>
                  <a:gd name="T0" fmla="*/ 0 w 405"/>
                  <a:gd name="T1" fmla="*/ 0 h 270"/>
                  <a:gd name="T2" fmla="*/ 0 w 405"/>
                  <a:gd name="T3" fmla="*/ 270 h 270"/>
                  <a:gd name="T4" fmla="*/ 405 w 405"/>
                  <a:gd name="T5" fmla="*/ 270 h 270"/>
                  <a:gd name="T6" fmla="*/ 405 w 405"/>
                  <a:gd name="T7" fmla="*/ 0 h 270"/>
                  <a:gd name="T8" fmla="*/ 0 w 405"/>
                  <a:gd name="T9" fmla="*/ 0 h 270"/>
                  <a:gd name="T10" fmla="*/ 379 w 405"/>
                  <a:gd name="T11" fmla="*/ 246 h 270"/>
                  <a:gd name="T12" fmla="*/ 26 w 405"/>
                  <a:gd name="T13" fmla="*/ 246 h 270"/>
                  <a:gd name="T14" fmla="*/ 26 w 405"/>
                  <a:gd name="T15" fmla="*/ 24 h 270"/>
                  <a:gd name="T16" fmla="*/ 379 w 405"/>
                  <a:gd name="T17" fmla="*/ 24 h 270"/>
                  <a:gd name="T18" fmla="*/ 379 w 405"/>
                  <a:gd name="T19" fmla="*/ 246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5" h="270">
                    <a:moveTo>
                      <a:pt x="0" y="0"/>
                    </a:moveTo>
                    <a:lnTo>
                      <a:pt x="0" y="270"/>
                    </a:lnTo>
                    <a:lnTo>
                      <a:pt x="405" y="270"/>
                    </a:lnTo>
                    <a:lnTo>
                      <a:pt x="405" y="0"/>
                    </a:lnTo>
                    <a:lnTo>
                      <a:pt x="0" y="0"/>
                    </a:lnTo>
                    <a:close/>
                    <a:moveTo>
                      <a:pt x="379" y="246"/>
                    </a:moveTo>
                    <a:lnTo>
                      <a:pt x="26" y="246"/>
                    </a:lnTo>
                    <a:lnTo>
                      <a:pt x="26" y="24"/>
                    </a:lnTo>
                    <a:lnTo>
                      <a:pt x="379" y="24"/>
                    </a:lnTo>
                    <a:lnTo>
                      <a:pt x="379" y="2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3778"/>
              <p:cNvSpPr>
                <a:spLocks/>
              </p:cNvSpPr>
              <p:nvPr/>
            </p:nvSpPr>
            <p:spPr bwMode="auto">
              <a:xfrm>
                <a:off x="8677694" y="3265481"/>
                <a:ext cx="47797" cy="152194"/>
              </a:xfrm>
              <a:custGeom>
                <a:avLst/>
                <a:gdLst>
                  <a:gd name="T0" fmla="*/ 17 w 38"/>
                  <a:gd name="T1" fmla="*/ 121 h 121"/>
                  <a:gd name="T2" fmla="*/ 17 w 38"/>
                  <a:gd name="T3" fmla="*/ 21 h 121"/>
                  <a:gd name="T4" fmla="*/ 0 w 38"/>
                  <a:gd name="T5" fmla="*/ 21 h 121"/>
                  <a:gd name="T6" fmla="*/ 0 w 38"/>
                  <a:gd name="T7" fmla="*/ 0 h 121"/>
                  <a:gd name="T8" fmla="*/ 38 w 38"/>
                  <a:gd name="T9" fmla="*/ 0 h 121"/>
                  <a:gd name="T10" fmla="*/ 38 w 38"/>
                  <a:gd name="T11" fmla="*/ 121 h 121"/>
                  <a:gd name="T12" fmla="*/ 17 w 38"/>
                  <a:gd name="T13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121">
                    <a:moveTo>
                      <a:pt x="17" y="121"/>
                    </a:moveTo>
                    <a:lnTo>
                      <a:pt x="17" y="21"/>
                    </a:lnTo>
                    <a:lnTo>
                      <a:pt x="0" y="21"/>
                    </a:lnTo>
                    <a:lnTo>
                      <a:pt x="0" y="0"/>
                    </a:lnTo>
                    <a:lnTo>
                      <a:pt x="38" y="0"/>
                    </a:lnTo>
                    <a:lnTo>
                      <a:pt x="38" y="121"/>
                    </a:lnTo>
                    <a:lnTo>
                      <a:pt x="17" y="12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5" name="Freeform 3779"/>
              <p:cNvSpPr>
                <a:spLocks/>
              </p:cNvSpPr>
              <p:nvPr/>
            </p:nvSpPr>
            <p:spPr bwMode="auto">
              <a:xfrm>
                <a:off x="8773287" y="3315794"/>
                <a:ext cx="101882" cy="101882"/>
              </a:xfrm>
              <a:custGeom>
                <a:avLst/>
                <a:gdLst>
                  <a:gd name="T0" fmla="*/ 52 w 81"/>
                  <a:gd name="T1" fmla="*/ 52 h 81"/>
                  <a:gd name="T2" fmla="*/ 52 w 81"/>
                  <a:gd name="T3" fmla="*/ 81 h 81"/>
                  <a:gd name="T4" fmla="*/ 31 w 81"/>
                  <a:gd name="T5" fmla="*/ 81 h 81"/>
                  <a:gd name="T6" fmla="*/ 31 w 81"/>
                  <a:gd name="T7" fmla="*/ 52 h 81"/>
                  <a:gd name="T8" fmla="*/ 0 w 81"/>
                  <a:gd name="T9" fmla="*/ 52 h 81"/>
                  <a:gd name="T10" fmla="*/ 0 w 81"/>
                  <a:gd name="T11" fmla="*/ 29 h 81"/>
                  <a:gd name="T12" fmla="*/ 31 w 81"/>
                  <a:gd name="T13" fmla="*/ 29 h 81"/>
                  <a:gd name="T14" fmla="*/ 31 w 81"/>
                  <a:gd name="T15" fmla="*/ 0 h 81"/>
                  <a:gd name="T16" fmla="*/ 52 w 81"/>
                  <a:gd name="T17" fmla="*/ 0 h 81"/>
                  <a:gd name="T18" fmla="*/ 52 w 81"/>
                  <a:gd name="T19" fmla="*/ 29 h 81"/>
                  <a:gd name="T20" fmla="*/ 81 w 81"/>
                  <a:gd name="T21" fmla="*/ 29 h 81"/>
                  <a:gd name="T22" fmla="*/ 81 w 81"/>
                  <a:gd name="T23" fmla="*/ 52 h 81"/>
                  <a:gd name="T24" fmla="*/ 52 w 81"/>
                  <a:gd name="T25" fmla="*/ 5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1" h="81">
                    <a:moveTo>
                      <a:pt x="52" y="52"/>
                    </a:moveTo>
                    <a:lnTo>
                      <a:pt x="52" y="81"/>
                    </a:lnTo>
                    <a:lnTo>
                      <a:pt x="31" y="81"/>
                    </a:lnTo>
                    <a:lnTo>
                      <a:pt x="31" y="52"/>
                    </a:lnTo>
                    <a:lnTo>
                      <a:pt x="0" y="52"/>
                    </a:lnTo>
                    <a:lnTo>
                      <a:pt x="0" y="29"/>
                    </a:lnTo>
                    <a:lnTo>
                      <a:pt x="31" y="29"/>
                    </a:lnTo>
                    <a:lnTo>
                      <a:pt x="31" y="0"/>
                    </a:lnTo>
                    <a:lnTo>
                      <a:pt x="52" y="0"/>
                    </a:lnTo>
                    <a:lnTo>
                      <a:pt x="52" y="29"/>
                    </a:lnTo>
                    <a:lnTo>
                      <a:pt x="81" y="29"/>
                    </a:lnTo>
                    <a:lnTo>
                      <a:pt x="81" y="52"/>
                    </a:lnTo>
                    <a:lnTo>
                      <a:pt x="52" y="5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6" name="Freeform 3780"/>
              <p:cNvSpPr>
                <a:spLocks/>
              </p:cNvSpPr>
              <p:nvPr/>
            </p:nvSpPr>
            <p:spPr bwMode="auto">
              <a:xfrm>
                <a:off x="8951895" y="3262965"/>
                <a:ext cx="74142" cy="154710"/>
              </a:xfrm>
              <a:custGeom>
                <a:avLst/>
                <a:gdLst>
                  <a:gd name="T0" fmla="*/ 24 w 34"/>
                  <a:gd name="T1" fmla="*/ 34 h 52"/>
                  <a:gd name="T2" fmla="*/ 13 w 34"/>
                  <a:gd name="T3" fmla="*/ 44 h 52"/>
                  <a:gd name="T4" fmla="*/ 34 w 34"/>
                  <a:gd name="T5" fmla="*/ 44 h 52"/>
                  <a:gd name="T6" fmla="*/ 34 w 34"/>
                  <a:gd name="T7" fmla="*/ 52 h 52"/>
                  <a:gd name="T8" fmla="*/ 0 w 34"/>
                  <a:gd name="T9" fmla="*/ 52 h 52"/>
                  <a:gd name="T10" fmla="*/ 0 w 34"/>
                  <a:gd name="T11" fmla="*/ 44 h 52"/>
                  <a:gd name="T12" fmla="*/ 19 w 34"/>
                  <a:gd name="T13" fmla="*/ 27 h 52"/>
                  <a:gd name="T14" fmla="*/ 25 w 34"/>
                  <a:gd name="T15" fmla="*/ 17 h 52"/>
                  <a:gd name="T16" fmla="*/ 17 w 34"/>
                  <a:gd name="T17" fmla="*/ 9 h 52"/>
                  <a:gd name="T18" fmla="*/ 9 w 34"/>
                  <a:gd name="T19" fmla="*/ 19 h 52"/>
                  <a:gd name="T20" fmla="*/ 0 w 34"/>
                  <a:gd name="T21" fmla="*/ 19 h 52"/>
                  <a:gd name="T22" fmla="*/ 17 w 34"/>
                  <a:gd name="T23" fmla="*/ 0 h 52"/>
                  <a:gd name="T24" fmla="*/ 34 w 34"/>
                  <a:gd name="T25" fmla="*/ 17 h 52"/>
                  <a:gd name="T26" fmla="*/ 24 w 34"/>
                  <a:gd name="T27" fmla="*/ 3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4" h="52">
                    <a:moveTo>
                      <a:pt x="24" y="34"/>
                    </a:moveTo>
                    <a:cubicBezTo>
                      <a:pt x="13" y="44"/>
                      <a:pt x="13" y="44"/>
                      <a:pt x="13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23" y="23"/>
                      <a:pt x="25" y="20"/>
                      <a:pt x="25" y="17"/>
                    </a:cubicBezTo>
                    <a:cubicBezTo>
                      <a:pt x="25" y="12"/>
                      <a:pt x="21" y="9"/>
                      <a:pt x="17" y="9"/>
                    </a:cubicBezTo>
                    <a:cubicBezTo>
                      <a:pt x="12" y="9"/>
                      <a:pt x="9" y="13"/>
                      <a:pt x="9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"/>
                      <a:pt x="7" y="0"/>
                      <a:pt x="17" y="0"/>
                    </a:cubicBezTo>
                    <a:cubicBezTo>
                      <a:pt x="27" y="0"/>
                      <a:pt x="34" y="7"/>
                      <a:pt x="34" y="17"/>
                    </a:cubicBezTo>
                    <a:cubicBezTo>
                      <a:pt x="34" y="23"/>
                      <a:pt x="32" y="27"/>
                      <a:pt x="24" y="3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5" name="组合 104"/>
          <p:cNvGrpSpPr/>
          <p:nvPr/>
        </p:nvGrpSpPr>
        <p:grpSpPr>
          <a:xfrm>
            <a:off x="3631397" y="3674484"/>
            <a:ext cx="758455" cy="755938"/>
            <a:chOff x="3631397" y="3674484"/>
            <a:chExt cx="758455" cy="755938"/>
          </a:xfrm>
        </p:grpSpPr>
        <p:sp>
          <p:nvSpPr>
            <p:cNvPr id="17" name="Oval 3731"/>
            <p:cNvSpPr>
              <a:spLocks noChangeArrowheads="1"/>
            </p:cNvSpPr>
            <p:nvPr/>
          </p:nvSpPr>
          <p:spPr bwMode="auto">
            <a:xfrm>
              <a:off x="3631397" y="3674484"/>
              <a:ext cx="758455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3690514" y="3895228"/>
              <a:ext cx="640221" cy="314450"/>
              <a:chOff x="3675420" y="3667978"/>
              <a:chExt cx="640221" cy="314450"/>
            </a:xfrm>
          </p:grpSpPr>
          <p:sp>
            <p:nvSpPr>
              <p:cNvPr id="72" name="Freeform 3786"/>
              <p:cNvSpPr>
                <a:spLocks/>
              </p:cNvSpPr>
              <p:nvPr/>
            </p:nvSpPr>
            <p:spPr bwMode="auto">
              <a:xfrm>
                <a:off x="3806231" y="3818914"/>
                <a:ext cx="381114" cy="163514"/>
              </a:xfrm>
              <a:custGeom>
                <a:avLst/>
                <a:gdLst>
                  <a:gd name="T0" fmla="*/ 63 w 128"/>
                  <a:gd name="T1" fmla="*/ 0 h 55"/>
                  <a:gd name="T2" fmla="*/ 0 w 128"/>
                  <a:gd name="T3" fmla="*/ 9 h 55"/>
                  <a:gd name="T4" fmla="*/ 0 w 128"/>
                  <a:gd name="T5" fmla="*/ 55 h 55"/>
                  <a:gd name="T6" fmla="*/ 64 w 128"/>
                  <a:gd name="T7" fmla="*/ 47 h 55"/>
                  <a:gd name="T8" fmla="*/ 64 w 128"/>
                  <a:gd name="T9" fmla="*/ 47 h 55"/>
                  <a:gd name="T10" fmla="*/ 117 w 128"/>
                  <a:gd name="T11" fmla="*/ 53 h 55"/>
                  <a:gd name="T12" fmla="*/ 128 w 128"/>
                  <a:gd name="T13" fmla="*/ 55 h 55"/>
                  <a:gd name="T14" fmla="*/ 128 w 128"/>
                  <a:gd name="T15" fmla="*/ 55 h 55"/>
                  <a:gd name="T16" fmla="*/ 128 w 128"/>
                  <a:gd name="T17" fmla="*/ 9 h 55"/>
                  <a:gd name="T18" fmla="*/ 128 w 128"/>
                  <a:gd name="T19" fmla="*/ 9 h 55"/>
                  <a:gd name="T20" fmla="*/ 121 w 128"/>
                  <a:gd name="T21" fmla="*/ 7 h 55"/>
                  <a:gd name="T22" fmla="*/ 63 w 128"/>
                  <a:gd name="T2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8" h="55">
                    <a:moveTo>
                      <a:pt x="63" y="0"/>
                    </a:moveTo>
                    <a:cubicBezTo>
                      <a:pt x="22" y="0"/>
                      <a:pt x="0" y="9"/>
                      <a:pt x="0" y="9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5"/>
                      <a:pt x="31" y="47"/>
                      <a:pt x="64" y="47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85" y="47"/>
                      <a:pt x="105" y="50"/>
                      <a:pt x="117" y="53"/>
                    </a:cubicBezTo>
                    <a:cubicBezTo>
                      <a:pt x="124" y="54"/>
                      <a:pt x="128" y="55"/>
                      <a:pt x="128" y="55"/>
                    </a:cubicBezTo>
                    <a:cubicBezTo>
                      <a:pt x="128" y="55"/>
                      <a:pt x="128" y="55"/>
                      <a:pt x="128" y="55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5" y="8"/>
                      <a:pt x="121" y="7"/>
                    </a:cubicBezTo>
                    <a:cubicBezTo>
                      <a:pt x="111" y="4"/>
                      <a:pt x="91" y="0"/>
                      <a:pt x="6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Freeform 3787"/>
              <p:cNvSpPr>
                <a:spLocks/>
              </p:cNvSpPr>
              <p:nvPr/>
            </p:nvSpPr>
            <p:spPr bwMode="auto">
              <a:xfrm>
                <a:off x="3675420" y="3667978"/>
                <a:ext cx="640221" cy="303130"/>
              </a:xfrm>
              <a:custGeom>
                <a:avLst/>
                <a:gdLst>
                  <a:gd name="T0" fmla="*/ 193 w 215"/>
                  <a:gd name="T1" fmla="*/ 84 h 102"/>
                  <a:gd name="T2" fmla="*/ 192 w 215"/>
                  <a:gd name="T3" fmla="*/ 81 h 102"/>
                  <a:gd name="T4" fmla="*/ 192 w 215"/>
                  <a:gd name="T5" fmla="*/ 78 h 102"/>
                  <a:gd name="T6" fmla="*/ 193 w 215"/>
                  <a:gd name="T7" fmla="*/ 75 h 102"/>
                  <a:gd name="T8" fmla="*/ 191 w 215"/>
                  <a:gd name="T9" fmla="*/ 72 h 102"/>
                  <a:gd name="T10" fmla="*/ 191 w 215"/>
                  <a:gd name="T11" fmla="*/ 58 h 102"/>
                  <a:gd name="T12" fmla="*/ 215 w 215"/>
                  <a:gd name="T13" fmla="*/ 48 h 102"/>
                  <a:gd name="T14" fmla="*/ 191 w 215"/>
                  <a:gd name="T15" fmla="*/ 37 h 102"/>
                  <a:gd name="T16" fmla="*/ 190 w 215"/>
                  <a:gd name="T17" fmla="*/ 36 h 102"/>
                  <a:gd name="T18" fmla="*/ 189 w 215"/>
                  <a:gd name="T19" fmla="*/ 36 h 102"/>
                  <a:gd name="T20" fmla="*/ 108 w 215"/>
                  <a:gd name="T21" fmla="*/ 0 h 102"/>
                  <a:gd name="T22" fmla="*/ 0 w 215"/>
                  <a:gd name="T23" fmla="*/ 48 h 102"/>
                  <a:gd name="T24" fmla="*/ 37 w 215"/>
                  <a:gd name="T25" fmla="*/ 64 h 102"/>
                  <a:gd name="T26" fmla="*/ 37 w 215"/>
                  <a:gd name="T27" fmla="*/ 58 h 102"/>
                  <a:gd name="T28" fmla="*/ 107 w 215"/>
                  <a:gd name="T29" fmla="*/ 48 h 102"/>
                  <a:gd name="T30" fmla="*/ 171 w 215"/>
                  <a:gd name="T31" fmla="*/ 56 h 102"/>
                  <a:gd name="T32" fmla="*/ 179 w 215"/>
                  <a:gd name="T33" fmla="*/ 58 h 102"/>
                  <a:gd name="T34" fmla="*/ 179 w 215"/>
                  <a:gd name="T35" fmla="*/ 58 h 102"/>
                  <a:gd name="T36" fmla="*/ 179 w 215"/>
                  <a:gd name="T37" fmla="*/ 64 h 102"/>
                  <a:gd name="T38" fmla="*/ 189 w 215"/>
                  <a:gd name="T39" fmla="*/ 59 h 102"/>
                  <a:gd name="T40" fmla="*/ 189 w 215"/>
                  <a:gd name="T41" fmla="*/ 72 h 102"/>
                  <a:gd name="T42" fmla="*/ 187 w 215"/>
                  <a:gd name="T43" fmla="*/ 75 h 102"/>
                  <a:gd name="T44" fmla="*/ 188 w 215"/>
                  <a:gd name="T45" fmla="*/ 78 h 102"/>
                  <a:gd name="T46" fmla="*/ 188 w 215"/>
                  <a:gd name="T47" fmla="*/ 81 h 102"/>
                  <a:gd name="T48" fmla="*/ 187 w 215"/>
                  <a:gd name="T49" fmla="*/ 84 h 102"/>
                  <a:gd name="T50" fmla="*/ 184 w 215"/>
                  <a:gd name="T51" fmla="*/ 97 h 102"/>
                  <a:gd name="T52" fmla="*/ 190 w 215"/>
                  <a:gd name="T53" fmla="*/ 102 h 102"/>
                  <a:gd name="T54" fmla="*/ 190 w 215"/>
                  <a:gd name="T55" fmla="*/ 102 h 102"/>
                  <a:gd name="T56" fmla="*/ 190 w 215"/>
                  <a:gd name="T57" fmla="*/ 102 h 102"/>
                  <a:gd name="T58" fmla="*/ 196 w 215"/>
                  <a:gd name="T59" fmla="*/ 97 h 102"/>
                  <a:gd name="T60" fmla="*/ 193 w 215"/>
                  <a:gd name="T61" fmla="*/ 8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15" h="102">
                    <a:moveTo>
                      <a:pt x="193" y="84"/>
                    </a:moveTo>
                    <a:cubicBezTo>
                      <a:pt x="193" y="83"/>
                      <a:pt x="193" y="82"/>
                      <a:pt x="192" y="81"/>
                    </a:cubicBezTo>
                    <a:cubicBezTo>
                      <a:pt x="192" y="78"/>
                      <a:pt x="192" y="78"/>
                      <a:pt x="192" y="78"/>
                    </a:cubicBezTo>
                    <a:cubicBezTo>
                      <a:pt x="193" y="78"/>
                      <a:pt x="193" y="76"/>
                      <a:pt x="193" y="75"/>
                    </a:cubicBezTo>
                    <a:cubicBezTo>
                      <a:pt x="193" y="74"/>
                      <a:pt x="192" y="72"/>
                      <a:pt x="191" y="72"/>
                    </a:cubicBezTo>
                    <a:cubicBezTo>
                      <a:pt x="191" y="58"/>
                      <a:pt x="191" y="58"/>
                      <a:pt x="191" y="58"/>
                    </a:cubicBezTo>
                    <a:cubicBezTo>
                      <a:pt x="215" y="48"/>
                      <a:pt x="215" y="48"/>
                      <a:pt x="215" y="48"/>
                    </a:cubicBezTo>
                    <a:cubicBezTo>
                      <a:pt x="191" y="37"/>
                      <a:pt x="191" y="37"/>
                      <a:pt x="191" y="37"/>
                    </a:cubicBezTo>
                    <a:cubicBezTo>
                      <a:pt x="191" y="36"/>
                      <a:pt x="190" y="36"/>
                      <a:pt x="190" y="36"/>
                    </a:cubicBezTo>
                    <a:cubicBezTo>
                      <a:pt x="190" y="36"/>
                      <a:pt x="190" y="36"/>
                      <a:pt x="189" y="36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58"/>
                      <a:pt x="62" y="48"/>
                      <a:pt x="107" y="48"/>
                    </a:cubicBezTo>
                    <a:cubicBezTo>
                      <a:pt x="138" y="48"/>
                      <a:pt x="160" y="53"/>
                      <a:pt x="171" y="56"/>
                    </a:cubicBezTo>
                    <a:cubicBezTo>
                      <a:pt x="176" y="57"/>
                      <a:pt x="179" y="58"/>
                      <a:pt x="179" y="58"/>
                    </a:cubicBezTo>
                    <a:cubicBezTo>
                      <a:pt x="179" y="58"/>
                      <a:pt x="179" y="58"/>
                      <a:pt x="179" y="58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8" y="72"/>
                      <a:pt x="187" y="74"/>
                      <a:pt x="187" y="75"/>
                    </a:cubicBezTo>
                    <a:cubicBezTo>
                      <a:pt x="187" y="76"/>
                      <a:pt x="187" y="78"/>
                      <a:pt x="188" y="78"/>
                    </a:cubicBezTo>
                    <a:cubicBezTo>
                      <a:pt x="188" y="81"/>
                      <a:pt x="188" y="81"/>
                      <a:pt x="188" y="81"/>
                    </a:cubicBezTo>
                    <a:cubicBezTo>
                      <a:pt x="187" y="82"/>
                      <a:pt x="187" y="83"/>
                      <a:pt x="187" y="84"/>
                    </a:cubicBezTo>
                    <a:cubicBezTo>
                      <a:pt x="186" y="93"/>
                      <a:pt x="185" y="96"/>
                      <a:pt x="184" y="97"/>
                    </a:cubicBezTo>
                    <a:cubicBezTo>
                      <a:pt x="184" y="99"/>
                      <a:pt x="186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4" y="102"/>
                      <a:pt x="196" y="99"/>
                      <a:pt x="196" y="97"/>
                    </a:cubicBezTo>
                    <a:cubicBezTo>
                      <a:pt x="194" y="96"/>
                      <a:pt x="194" y="93"/>
                      <a:pt x="193" y="8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5" name="TextBox 74"/>
          <p:cNvSpPr txBox="1"/>
          <p:nvPr/>
        </p:nvSpPr>
        <p:spPr>
          <a:xfrm>
            <a:off x="4771641" y="384294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628783" y="453728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628783" y="339416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628783" y="232655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771641" y="280155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771641" y="501324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itle 20"/>
          <p:cNvSpPr txBox="1">
            <a:spLocks/>
          </p:cNvSpPr>
          <p:nvPr/>
        </p:nvSpPr>
        <p:spPr>
          <a:xfrm>
            <a:off x="8906914" y="2078316"/>
            <a:ext cx="1770933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itle 20"/>
          <p:cNvSpPr txBox="1">
            <a:spLocks/>
          </p:cNvSpPr>
          <p:nvPr/>
        </p:nvSpPr>
        <p:spPr>
          <a:xfrm>
            <a:off x="9592722" y="3263610"/>
            <a:ext cx="1740271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itle 20"/>
          <p:cNvSpPr txBox="1">
            <a:spLocks/>
          </p:cNvSpPr>
          <p:nvPr/>
        </p:nvSpPr>
        <p:spPr>
          <a:xfrm>
            <a:off x="9072992" y="4363169"/>
            <a:ext cx="1720913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itle 20"/>
          <p:cNvSpPr txBox="1">
            <a:spLocks/>
          </p:cNvSpPr>
          <p:nvPr/>
        </p:nvSpPr>
        <p:spPr>
          <a:xfrm>
            <a:off x="2279897" y="2570624"/>
            <a:ext cx="1691106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itle 20"/>
          <p:cNvSpPr txBox="1">
            <a:spLocks/>
          </p:cNvSpPr>
          <p:nvPr/>
        </p:nvSpPr>
        <p:spPr>
          <a:xfrm>
            <a:off x="1592504" y="3755917"/>
            <a:ext cx="1746675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itle 20"/>
          <p:cNvSpPr txBox="1">
            <a:spLocks/>
          </p:cNvSpPr>
          <p:nvPr/>
        </p:nvSpPr>
        <p:spPr>
          <a:xfrm>
            <a:off x="1947345" y="4855478"/>
            <a:ext cx="1859324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397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6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1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6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1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6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1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6" grpId="0"/>
      <p:bldP spid="87" grpId="0"/>
      <p:bldP spid="88" grpId="0"/>
      <p:bldP spid="9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roup 77"/>
          <p:cNvGrpSpPr/>
          <p:nvPr/>
        </p:nvGrpSpPr>
        <p:grpSpPr>
          <a:xfrm>
            <a:off x="2880237" y="4705502"/>
            <a:ext cx="2043356" cy="1769966"/>
            <a:chOff x="5097085" y="4489719"/>
            <a:chExt cx="2125426" cy="1841056"/>
          </a:xfrm>
        </p:grpSpPr>
        <p:sp>
          <p:nvSpPr>
            <p:cNvPr id="79" name="Freeform 14"/>
            <p:cNvSpPr>
              <a:spLocks/>
            </p:cNvSpPr>
            <p:nvPr/>
          </p:nvSpPr>
          <p:spPr bwMode="auto">
            <a:xfrm>
              <a:off x="5451323" y="4693191"/>
              <a:ext cx="1415725" cy="1637583"/>
            </a:xfrm>
            <a:custGeom>
              <a:avLst/>
              <a:gdLst>
                <a:gd name="T0" fmla="*/ 577 w 1155"/>
                <a:gd name="T1" fmla="*/ 0 h 1336"/>
                <a:gd name="T2" fmla="*/ 0 w 1155"/>
                <a:gd name="T3" fmla="*/ 335 h 1336"/>
                <a:gd name="T4" fmla="*/ 0 w 1155"/>
                <a:gd name="T5" fmla="*/ 1004 h 1336"/>
                <a:gd name="T6" fmla="*/ 577 w 1155"/>
                <a:gd name="T7" fmla="*/ 1336 h 1336"/>
                <a:gd name="T8" fmla="*/ 1155 w 1155"/>
                <a:gd name="T9" fmla="*/ 1004 h 1336"/>
                <a:gd name="T10" fmla="*/ 1155 w 1155"/>
                <a:gd name="T11" fmla="*/ 335 h 1336"/>
                <a:gd name="T12" fmla="*/ 577 w 1155"/>
                <a:gd name="T13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5" h="1336">
                  <a:moveTo>
                    <a:pt x="577" y="0"/>
                  </a:moveTo>
                  <a:lnTo>
                    <a:pt x="0" y="335"/>
                  </a:lnTo>
                  <a:lnTo>
                    <a:pt x="0" y="1004"/>
                  </a:lnTo>
                  <a:lnTo>
                    <a:pt x="577" y="1336"/>
                  </a:lnTo>
                  <a:lnTo>
                    <a:pt x="1155" y="1004"/>
                  </a:lnTo>
                  <a:lnTo>
                    <a:pt x="1155" y="335"/>
                  </a:lnTo>
                  <a:lnTo>
                    <a:pt x="577" y="0"/>
                  </a:lnTo>
                  <a:close/>
                </a:path>
              </a:pathLst>
            </a:custGeom>
            <a:gradFill>
              <a:gsLst>
                <a:gs pos="0">
                  <a:srgbClr val="AA6F39"/>
                </a:gs>
                <a:gs pos="100000">
                  <a:srgbClr val="9C622E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18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Freeform 17"/>
            <p:cNvSpPr>
              <a:spLocks/>
            </p:cNvSpPr>
            <p:nvPr/>
          </p:nvSpPr>
          <p:spPr bwMode="auto">
            <a:xfrm>
              <a:off x="5451323" y="4693191"/>
              <a:ext cx="709701" cy="817566"/>
            </a:xfrm>
            <a:custGeom>
              <a:avLst/>
              <a:gdLst>
                <a:gd name="T0" fmla="*/ 579 w 579"/>
                <a:gd name="T1" fmla="*/ 3 h 667"/>
                <a:gd name="T2" fmla="*/ 577 w 579"/>
                <a:gd name="T3" fmla="*/ 0 h 667"/>
                <a:gd name="T4" fmla="*/ 3 w 579"/>
                <a:gd name="T5" fmla="*/ 335 h 667"/>
                <a:gd name="T6" fmla="*/ 0 w 579"/>
                <a:gd name="T7" fmla="*/ 335 h 667"/>
                <a:gd name="T8" fmla="*/ 0 w 579"/>
                <a:gd name="T9" fmla="*/ 335 h 667"/>
                <a:gd name="T10" fmla="*/ 0 w 579"/>
                <a:gd name="T11" fmla="*/ 335 h 667"/>
                <a:gd name="T12" fmla="*/ 3 w 579"/>
                <a:gd name="T13" fmla="*/ 335 h 667"/>
                <a:gd name="T14" fmla="*/ 577 w 579"/>
                <a:gd name="T15" fmla="*/ 667 h 667"/>
                <a:gd name="T16" fmla="*/ 579 w 579"/>
                <a:gd name="T17" fmla="*/ 667 h 667"/>
                <a:gd name="T18" fmla="*/ 579 w 579"/>
                <a:gd name="T19" fmla="*/ 3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9" h="667">
                  <a:moveTo>
                    <a:pt x="579" y="3"/>
                  </a:moveTo>
                  <a:lnTo>
                    <a:pt x="577" y="0"/>
                  </a:lnTo>
                  <a:lnTo>
                    <a:pt x="3" y="335"/>
                  </a:lnTo>
                  <a:lnTo>
                    <a:pt x="0" y="335"/>
                  </a:lnTo>
                  <a:lnTo>
                    <a:pt x="0" y="335"/>
                  </a:lnTo>
                  <a:lnTo>
                    <a:pt x="0" y="335"/>
                  </a:lnTo>
                  <a:lnTo>
                    <a:pt x="3" y="335"/>
                  </a:lnTo>
                  <a:lnTo>
                    <a:pt x="577" y="667"/>
                  </a:lnTo>
                  <a:lnTo>
                    <a:pt x="579" y="667"/>
                  </a:lnTo>
                  <a:lnTo>
                    <a:pt x="579" y="3"/>
                  </a:lnTo>
                  <a:close/>
                </a:path>
              </a:pathLst>
            </a:custGeom>
            <a:gradFill>
              <a:gsLst>
                <a:gs pos="0">
                  <a:srgbClr val="AA6F39"/>
                </a:gs>
                <a:gs pos="100000">
                  <a:srgbClr val="A16A34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18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1" name="Freeform 18"/>
            <p:cNvSpPr>
              <a:spLocks/>
            </p:cNvSpPr>
            <p:nvPr/>
          </p:nvSpPr>
          <p:spPr bwMode="auto">
            <a:xfrm>
              <a:off x="5097085" y="4489719"/>
              <a:ext cx="1061487" cy="614094"/>
            </a:xfrm>
            <a:custGeom>
              <a:avLst/>
              <a:gdLst>
                <a:gd name="T0" fmla="*/ 0 w 866"/>
                <a:gd name="T1" fmla="*/ 335 h 501"/>
                <a:gd name="T2" fmla="*/ 289 w 866"/>
                <a:gd name="T3" fmla="*/ 501 h 501"/>
                <a:gd name="T4" fmla="*/ 866 w 866"/>
                <a:gd name="T5" fmla="*/ 166 h 501"/>
                <a:gd name="T6" fmla="*/ 579 w 866"/>
                <a:gd name="T7" fmla="*/ 0 h 501"/>
                <a:gd name="T8" fmla="*/ 0 w 866"/>
                <a:gd name="T9" fmla="*/ 335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501">
                  <a:moveTo>
                    <a:pt x="0" y="335"/>
                  </a:moveTo>
                  <a:lnTo>
                    <a:pt x="289" y="501"/>
                  </a:lnTo>
                  <a:lnTo>
                    <a:pt x="866" y="166"/>
                  </a:lnTo>
                  <a:lnTo>
                    <a:pt x="579" y="0"/>
                  </a:lnTo>
                  <a:lnTo>
                    <a:pt x="0" y="335"/>
                  </a:lnTo>
                  <a:close/>
                </a:path>
              </a:pathLst>
            </a:custGeom>
            <a:gradFill>
              <a:gsLst>
                <a:gs pos="0">
                  <a:srgbClr val="D69B59"/>
                </a:gs>
                <a:gs pos="100000">
                  <a:srgbClr val="FEBA6F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18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" name="Freeform 19"/>
            <p:cNvSpPr>
              <a:spLocks/>
            </p:cNvSpPr>
            <p:nvPr/>
          </p:nvSpPr>
          <p:spPr bwMode="auto">
            <a:xfrm>
              <a:off x="6161024" y="4489719"/>
              <a:ext cx="1061487" cy="614094"/>
            </a:xfrm>
            <a:custGeom>
              <a:avLst/>
              <a:gdLst>
                <a:gd name="T0" fmla="*/ 866 w 866"/>
                <a:gd name="T1" fmla="*/ 335 h 501"/>
                <a:gd name="T2" fmla="*/ 576 w 866"/>
                <a:gd name="T3" fmla="*/ 501 h 501"/>
                <a:gd name="T4" fmla="*/ 0 w 866"/>
                <a:gd name="T5" fmla="*/ 169 h 501"/>
                <a:gd name="T6" fmla="*/ 287 w 866"/>
                <a:gd name="T7" fmla="*/ 0 h 501"/>
                <a:gd name="T8" fmla="*/ 866 w 866"/>
                <a:gd name="T9" fmla="*/ 335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501">
                  <a:moveTo>
                    <a:pt x="866" y="335"/>
                  </a:moveTo>
                  <a:lnTo>
                    <a:pt x="576" y="501"/>
                  </a:lnTo>
                  <a:lnTo>
                    <a:pt x="0" y="169"/>
                  </a:lnTo>
                  <a:lnTo>
                    <a:pt x="287" y="0"/>
                  </a:lnTo>
                  <a:lnTo>
                    <a:pt x="866" y="335"/>
                  </a:lnTo>
                  <a:close/>
                </a:path>
              </a:pathLst>
            </a:custGeom>
            <a:gradFill>
              <a:gsLst>
                <a:gs pos="0">
                  <a:srgbClr val="DC9D54"/>
                </a:gs>
                <a:gs pos="100000">
                  <a:srgbClr val="FFBB6E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18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Freeform 16"/>
            <p:cNvSpPr>
              <a:spLocks/>
            </p:cNvSpPr>
            <p:nvPr/>
          </p:nvSpPr>
          <p:spPr bwMode="auto">
            <a:xfrm>
              <a:off x="5451323" y="5103813"/>
              <a:ext cx="709701" cy="1226962"/>
            </a:xfrm>
            <a:custGeom>
              <a:avLst/>
              <a:gdLst>
                <a:gd name="T0" fmla="*/ 3 w 579"/>
                <a:gd name="T1" fmla="*/ 0 h 1001"/>
                <a:gd name="T2" fmla="*/ 0 w 579"/>
                <a:gd name="T3" fmla="*/ 0 h 1001"/>
                <a:gd name="T4" fmla="*/ 0 w 579"/>
                <a:gd name="T5" fmla="*/ 669 h 1001"/>
                <a:gd name="T6" fmla="*/ 577 w 579"/>
                <a:gd name="T7" fmla="*/ 1001 h 1001"/>
                <a:gd name="T8" fmla="*/ 579 w 579"/>
                <a:gd name="T9" fmla="*/ 1001 h 1001"/>
                <a:gd name="T10" fmla="*/ 579 w 579"/>
                <a:gd name="T11" fmla="*/ 332 h 1001"/>
                <a:gd name="T12" fmla="*/ 577 w 579"/>
                <a:gd name="T13" fmla="*/ 332 h 1001"/>
                <a:gd name="T14" fmla="*/ 3 w 579"/>
                <a:gd name="T15" fmla="*/ 0 h 1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9" h="1001">
                  <a:moveTo>
                    <a:pt x="3" y="0"/>
                  </a:moveTo>
                  <a:lnTo>
                    <a:pt x="0" y="0"/>
                  </a:lnTo>
                  <a:lnTo>
                    <a:pt x="0" y="669"/>
                  </a:lnTo>
                  <a:lnTo>
                    <a:pt x="577" y="1001"/>
                  </a:lnTo>
                  <a:lnTo>
                    <a:pt x="579" y="1001"/>
                  </a:lnTo>
                  <a:lnTo>
                    <a:pt x="579" y="332"/>
                  </a:lnTo>
                  <a:lnTo>
                    <a:pt x="577" y="332"/>
                  </a:lnTo>
                  <a:lnTo>
                    <a:pt x="3" y="0"/>
                  </a:lnTo>
                  <a:close/>
                </a:path>
              </a:pathLst>
            </a:custGeom>
            <a:gradFill>
              <a:gsLst>
                <a:gs pos="0">
                  <a:srgbClr val="CB8F4D"/>
                </a:gs>
                <a:gs pos="100000">
                  <a:srgbClr val="A16C38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18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Freeform 20"/>
            <p:cNvSpPr>
              <a:spLocks/>
            </p:cNvSpPr>
            <p:nvPr/>
          </p:nvSpPr>
          <p:spPr bwMode="auto">
            <a:xfrm>
              <a:off x="5097085" y="5103813"/>
              <a:ext cx="1063939" cy="614094"/>
            </a:xfrm>
            <a:custGeom>
              <a:avLst/>
              <a:gdLst>
                <a:gd name="T0" fmla="*/ 0 w 868"/>
                <a:gd name="T1" fmla="*/ 166 h 501"/>
                <a:gd name="T2" fmla="*/ 289 w 868"/>
                <a:gd name="T3" fmla="*/ 0 h 501"/>
                <a:gd name="T4" fmla="*/ 868 w 868"/>
                <a:gd name="T5" fmla="*/ 332 h 501"/>
                <a:gd name="T6" fmla="*/ 579 w 868"/>
                <a:gd name="T7" fmla="*/ 501 h 501"/>
                <a:gd name="T8" fmla="*/ 0 w 868"/>
                <a:gd name="T9" fmla="*/ 166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8" h="501">
                  <a:moveTo>
                    <a:pt x="0" y="166"/>
                  </a:moveTo>
                  <a:lnTo>
                    <a:pt x="289" y="0"/>
                  </a:lnTo>
                  <a:lnTo>
                    <a:pt x="868" y="332"/>
                  </a:lnTo>
                  <a:lnTo>
                    <a:pt x="579" y="501"/>
                  </a:lnTo>
                  <a:lnTo>
                    <a:pt x="0" y="166"/>
                  </a:lnTo>
                  <a:close/>
                </a:path>
              </a:pathLst>
            </a:custGeom>
            <a:gradFill>
              <a:gsLst>
                <a:gs pos="0">
                  <a:srgbClr val="D69B59"/>
                </a:gs>
                <a:gs pos="100000">
                  <a:srgbClr val="FEBA6F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18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5" name="Freeform 21"/>
            <p:cNvSpPr>
              <a:spLocks/>
            </p:cNvSpPr>
            <p:nvPr/>
          </p:nvSpPr>
          <p:spPr bwMode="auto">
            <a:xfrm>
              <a:off x="6161024" y="5103813"/>
              <a:ext cx="1061487" cy="614094"/>
            </a:xfrm>
            <a:custGeom>
              <a:avLst/>
              <a:gdLst>
                <a:gd name="T0" fmla="*/ 866 w 866"/>
                <a:gd name="T1" fmla="*/ 166 h 501"/>
                <a:gd name="T2" fmla="*/ 576 w 866"/>
                <a:gd name="T3" fmla="*/ 0 h 501"/>
                <a:gd name="T4" fmla="*/ 0 w 866"/>
                <a:gd name="T5" fmla="*/ 332 h 501"/>
                <a:gd name="T6" fmla="*/ 287 w 866"/>
                <a:gd name="T7" fmla="*/ 501 h 501"/>
                <a:gd name="T8" fmla="*/ 866 w 866"/>
                <a:gd name="T9" fmla="*/ 166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501">
                  <a:moveTo>
                    <a:pt x="866" y="166"/>
                  </a:moveTo>
                  <a:lnTo>
                    <a:pt x="576" y="0"/>
                  </a:lnTo>
                  <a:lnTo>
                    <a:pt x="0" y="332"/>
                  </a:lnTo>
                  <a:lnTo>
                    <a:pt x="287" y="501"/>
                  </a:lnTo>
                  <a:lnTo>
                    <a:pt x="866" y="166"/>
                  </a:lnTo>
                  <a:close/>
                </a:path>
              </a:pathLst>
            </a:custGeom>
            <a:gradFill>
              <a:gsLst>
                <a:gs pos="0">
                  <a:srgbClr val="D99C5B"/>
                </a:gs>
                <a:gs pos="100000">
                  <a:srgbClr val="FEBC6E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18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1948757" y="1741744"/>
            <a:ext cx="3906316" cy="3685116"/>
            <a:chOff x="1593653" y="1193226"/>
            <a:chExt cx="8916937" cy="8412003"/>
          </a:xfrm>
        </p:grpSpPr>
        <p:grpSp>
          <p:nvGrpSpPr>
            <p:cNvPr id="87" name="Group 86"/>
            <p:cNvGrpSpPr/>
            <p:nvPr/>
          </p:nvGrpSpPr>
          <p:grpSpPr>
            <a:xfrm>
              <a:off x="1593653" y="1193226"/>
              <a:ext cx="8916937" cy="8412003"/>
              <a:chOff x="1906641" y="2079025"/>
              <a:chExt cx="8916937" cy="8412003"/>
            </a:xfrm>
          </p:grpSpPr>
          <p:sp>
            <p:nvSpPr>
              <p:cNvPr id="102" name="AutoShape 191"/>
              <p:cNvSpPr>
                <a:spLocks/>
              </p:cNvSpPr>
              <p:nvPr/>
            </p:nvSpPr>
            <p:spPr bwMode="auto">
              <a:xfrm>
                <a:off x="6352334" y="2079025"/>
                <a:ext cx="1752302" cy="205082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6" y="0"/>
                      <a:pt x="0" y="4131"/>
                      <a:pt x="0" y="9228"/>
                    </a:cubicBezTo>
                    <a:cubicBezTo>
                      <a:pt x="0" y="12674"/>
                      <a:pt x="2212" y="15677"/>
                      <a:pt x="5487" y="17262"/>
                    </a:cubicBezTo>
                    <a:lnTo>
                      <a:pt x="5949" y="21600"/>
                    </a:lnTo>
                    <a:lnTo>
                      <a:pt x="10310" y="18446"/>
                    </a:lnTo>
                    <a:cubicBezTo>
                      <a:pt x="10472" y="18453"/>
                      <a:pt x="10636" y="18457"/>
                      <a:pt x="10800" y="18457"/>
                    </a:cubicBezTo>
                    <a:cubicBezTo>
                      <a:pt x="16764" y="18457"/>
                      <a:pt x="21600" y="14326"/>
                      <a:pt x="21600" y="9228"/>
                    </a:cubicBezTo>
                    <a:cubicBezTo>
                      <a:pt x="21600" y="4131"/>
                      <a:pt x="16764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3" name="AutoShape 192"/>
              <p:cNvSpPr>
                <a:spLocks/>
              </p:cNvSpPr>
              <p:nvPr/>
            </p:nvSpPr>
            <p:spPr bwMode="auto">
              <a:xfrm>
                <a:off x="5313302" y="7360485"/>
                <a:ext cx="2674229" cy="313054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1"/>
                      <a:pt x="0" y="9228"/>
                    </a:cubicBezTo>
                    <a:cubicBezTo>
                      <a:pt x="0" y="12674"/>
                      <a:pt x="2212" y="15677"/>
                      <a:pt x="5487" y="17262"/>
                    </a:cubicBezTo>
                    <a:lnTo>
                      <a:pt x="5948" y="21600"/>
                    </a:lnTo>
                    <a:lnTo>
                      <a:pt x="10310" y="18446"/>
                    </a:lnTo>
                    <a:cubicBezTo>
                      <a:pt x="10472" y="18453"/>
                      <a:pt x="10636" y="18457"/>
                      <a:pt x="10800" y="18457"/>
                    </a:cubicBezTo>
                    <a:cubicBezTo>
                      <a:pt x="16765" y="18457"/>
                      <a:pt x="21600" y="14325"/>
                      <a:pt x="21600" y="9228"/>
                    </a:cubicBezTo>
                    <a:cubicBezTo>
                      <a:pt x="21600" y="4131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4" name="AutoShape 193"/>
              <p:cNvSpPr>
                <a:spLocks/>
              </p:cNvSpPr>
              <p:nvPr/>
            </p:nvSpPr>
            <p:spPr bwMode="auto">
              <a:xfrm>
                <a:off x="7478662" y="7087894"/>
                <a:ext cx="2186651" cy="2561934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2"/>
                      <a:pt x="0" y="9228"/>
                    </a:cubicBezTo>
                    <a:cubicBezTo>
                      <a:pt x="0" y="12675"/>
                      <a:pt x="2212" y="15677"/>
                      <a:pt x="5486" y="17262"/>
                    </a:cubicBezTo>
                    <a:lnTo>
                      <a:pt x="5948" y="21600"/>
                    </a:lnTo>
                    <a:lnTo>
                      <a:pt x="10310" y="18446"/>
                    </a:lnTo>
                    <a:cubicBezTo>
                      <a:pt x="10472" y="18453"/>
                      <a:pt x="10635" y="18457"/>
                      <a:pt x="10800" y="18457"/>
                    </a:cubicBezTo>
                    <a:cubicBezTo>
                      <a:pt x="16765" y="18457"/>
                      <a:pt x="21600" y="14326"/>
                      <a:pt x="21600" y="9228"/>
                    </a:cubicBezTo>
                    <a:cubicBezTo>
                      <a:pt x="21600" y="4132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  <a:defRPr/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5" name="AutoShape 194"/>
              <p:cNvSpPr>
                <a:spLocks/>
              </p:cNvSpPr>
              <p:nvPr/>
            </p:nvSpPr>
            <p:spPr bwMode="auto">
              <a:xfrm>
                <a:off x="6863333" y="4992347"/>
                <a:ext cx="2697650" cy="315822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2"/>
                      <a:pt x="0" y="9229"/>
                    </a:cubicBezTo>
                    <a:cubicBezTo>
                      <a:pt x="0" y="12674"/>
                      <a:pt x="2211" y="15677"/>
                      <a:pt x="5486" y="17262"/>
                    </a:cubicBezTo>
                    <a:lnTo>
                      <a:pt x="5948" y="21600"/>
                    </a:lnTo>
                    <a:lnTo>
                      <a:pt x="10310" y="18446"/>
                    </a:lnTo>
                    <a:cubicBezTo>
                      <a:pt x="10472" y="18453"/>
                      <a:pt x="10635" y="18457"/>
                      <a:pt x="10800" y="18457"/>
                    </a:cubicBezTo>
                    <a:cubicBezTo>
                      <a:pt x="16765" y="18457"/>
                      <a:pt x="21600" y="14326"/>
                      <a:pt x="21600" y="9229"/>
                    </a:cubicBezTo>
                    <a:cubicBezTo>
                      <a:pt x="21600" y="4132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6" name="AutoShape 195"/>
              <p:cNvSpPr>
                <a:spLocks/>
              </p:cNvSpPr>
              <p:nvPr/>
            </p:nvSpPr>
            <p:spPr bwMode="auto">
              <a:xfrm>
                <a:off x="5551769" y="3476057"/>
                <a:ext cx="2401696" cy="281110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2"/>
                      <a:pt x="0" y="9228"/>
                    </a:cubicBezTo>
                    <a:cubicBezTo>
                      <a:pt x="0" y="12674"/>
                      <a:pt x="2211" y="15677"/>
                      <a:pt x="5486" y="17262"/>
                    </a:cubicBezTo>
                    <a:lnTo>
                      <a:pt x="5948" y="21600"/>
                    </a:lnTo>
                    <a:lnTo>
                      <a:pt x="10310" y="18447"/>
                    </a:lnTo>
                    <a:cubicBezTo>
                      <a:pt x="10472" y="18453"/>
                      <a:pt x="10635" y="18457"/>
                      <a:pt x="10800" y="18457"/>
                    </a:cubicBezTo>
                    <a:cubicBezTo>
                      <a:pt x="16765" y="18457"/>
                      <a:pt x="21600" y="14326"/>
                      <a:pt x="21600" y="9228"/>
                    </a:cubicBezTo>
                    <a:cubicBezTo>
                      <a:pt x="21600" y="4132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7" name="AutoShape 196"/>
              <p:cNvSpPr>
                <a:spLocks/>
              </p:cNvSpPr>
              <p:nvPr/>
            </p:nvSpPr>
            <p:spPr bwMode="auto">
              <a:xfrm>
                <a:off x="9043597" y="5418271"/>
                <a:ext cx="1779981" cy="208276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1"/>
                      <a:pt x="0" y="9228"/>
                    </a:cubicBezTo>
                    <a:cubicBezTo>
                      <a:pt x="0" y="12674"/>
                      <a:pt x="2211" y="15677"/>
                      <a:pt x="5486" y="17262"/>
                    </a:cubicBezTo>
                    <a:lnTo>
                      <a:pt x="5948" y="21600"/>
                    </a:lnTo>
                    <a:lnTo>
                      <a:pt x="10309" y="18447"/>
                    </a:lnTo>
                    <a:cubicBezTo>
                      <a:pt x="10472" y="18453"/>
                      <a:pt x="10635" y="18457"/>
                      <a:pt x="10800" y="18457"/>
                    </a:cubicBezTo>
                    <a:cubicBezTo>
                      <a:pt x="16765" y="18457"/>
                      <a:pt x="21600" y="14325"/>
                      <a:pt x="21600" y="9228"/>
                    </a:cubicBezTo>
                    <a:cubicBezTo>
                      <a:pt x="21600" y="4132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8" name="AutoShape 197"/>
              <p:cNvSpPr>
                <a:spLocks/>
              </p:cNvSpPr>
              <p:nvPr/>
            </p:nvSpPr>
            <p:spPr bwMode="auto">
              <a:xfrm>
                <a:off x="1906641" y="4055314"/>
                <a:ext cx="1754431" cy="205295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2"/>
                      <a:pt x="16765" y="0"/>
                      <a:pt x="10800" y="0"/>
                    </a:cubicBezTo>
                    <a:cubicBezTo>
                      <a:pt x="4835" y="0"/>
                      <a:pt x="0" y="4132"/>
                      <a:pt x="0" y="9228"/>
                    </a:cubicBezTo>
                    <a:cubicBezTo>
                      <a:pt x="0" y="14326"/>
                      <a:pt x="4835" y="18457"/>
                      <a:pt x="10800" y="18457"/>
                    </a:cubicBezTo>
                    <a:cubicBezTo>
                      <a:pt x="10964" y="18457"/>
                      <a:pt x="11128" y="18453"/>
                      <a:pt x="11290" y="18447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8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AutoShape 198"/>
              <p:cNvSpPr>
                <a:spLocks/>
              </p:cNvSpPr>
              <p:nvPr/>
            </p:nvSpPr>
            <p:spPr bwMode="auto">
              <a:xfrm>
                <a:off x="5381436" y="5878269"/>
                <a:ext cx="1907730" cy="223397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1"/>
                      <a:pt x="16765" y="0"/>
                      <a:pt x="10800" y="0"/>
                    </a:cubicBezTo>
                    <a:cubicBezTo>
                      <a:pt x="4835" y="0"/>
                      <a:pt x="0" y="4131"/>
                      <a:pt x="0" y="9228"/>
                    </a:cubicBezTo>
                    <a:cubicBezTo>
                      <a:pt x="0" y="14325"/>
                      <a:pt x="4835" y="18457"/>
                      <a:pt x="10800" y="18457"/>
                    </a:cubicBezTo>
                    <a:cubicBezTo>
                      <a:pt x="10964" y="18457"/>
                      <a:pt x="11128" y="18453"/>
                      <a:pt x="11291" y="18446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0" name="AutoShape 199"/>
              <p:cNvSpPr>
                <a:spLocks/>
              </p:cNvSpPr>
              <p:nvPr/>
            </p:nvSpPr>
            <p:spPr bwMode="auto">
              <a:xfrm>
                <a:off x="2074845" y="5912343"/>
                <a:ext cx="1826822" cy="213601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1"/>
                      <a:pt x="16765" y="0"/>
                      <a:pt x="10800" y="0"/>
                    </a:cubicBezTo>
                    <a:cubicBezTo>
                      <a:pt x="4836" y="0"/>
                      <a:pt x="0" y="4131"/>
                      <a:pt x="0" y="9228"/>
                    </a:cubicBezTo>
                    <a:cubicBezTo>
                      <a:pt x="0" y="14325"/>
                      <a:pt x="4836" y="18457"/>
                      <a:pt x="10800" y="18457"/>
                    </a:cubicBezTo>
                    <a:cubicBezTo>
                      <a:pt x="10964" y="18457"/>
                      <a:pt x="11127" y="18453"/>
                      <a:pt x="11290" y="18447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1" name="AutoShape 200"/>
              <p:cNvSpPr>
                <a:spLocks/>
              </p:cNvSpPr>
              <p:nvPr/>
            </p:nvSpPr>
            <p:spPr bwMode="auto">
              <a:xfrm>
                <a:off x="3337439" y="6830210"/>
                <a:ext cx="2376146" cy="2785544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9229"/>
                    </a:moveTo>
                    <a:cubicBezTo>
                      <a:pt x="21600" y="4132"/>
                      <a:pt x="16765" y="0"/>
                      <a:pt x="10800" y="0"/>
                    </a:cubicBezTo>
                    <a:cubicBezTo>
                      <a:pt x="4835" y="0"/>
                      <a:pt x="0" y="4132"/>
                      <a:pt x="0" y="9229"/>
                    </a:cubicBezTo>
                    <a:cubicBezTo>
                      <a:pt x="0" y="14326"/>
                      <a:pt x="4835" y="18457"/>
                      <a:pt x="10800" y="18457"/>
                    </a:cubicBezTo>
                    <a:cubicBezTo>
                      <a:pt x="10964" y="18457"/>
                      <a:pt x="11128" y="18453"/>
                      <a:pt x="11290" y="18446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5"/>
                      <a:pt x="21600" y="9229"/>
                    </a:cubicBezTo>
                    <a:close/>
                    <a:moveTo>
                      <a:pt x="21600" y="9229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  <a:defRPr/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2" name="AutoShape 201"/>
              <p:cNvSpPr>
                <a:spLocks/>
              </p:cNvSpPr>
              <p:nvPr/>
            </p:nvSpPr>
            <p:spPr bwMode="auto">
              <a:xfrm>
                <a:off x="3133039" y="4172443"/>
                <a:ext cx="2921212" cy="3426560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2"/>
                      <a:pt x="16765" y="0"/>
                      <a:pt x="10800" y="0"/>
                    </a:cubicBezTo>
                    <a:cubicBezTo>
                      <a:pt x="4836" y="0"/>
                      <a:pt x="0" y="4132"/>
                      <a:pt x="0" y="9228"/>
                    </a:cubicBezTo>
                    <a:cubicBezTo>
                      <a:pt x="0" y="14326"/>
                      <a:pt x="4836" y="18457"/>
                      <a:pt x="10800" y="18457"/>
                    </a:cubicBezTo>
                    <a:cubicBezTo>
                      <a:pt x="10965" y="18457"/>
                      <a:pt x="11128" y="18453"/>
                      <a:pt x="11290" y="18447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  <a:defRPr/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3" name="AutoShape 202"/>
              <p:cNvSpPr>
                <a:spLocks/>
              </p:cNvSpPr>
              <p:nvPr/>
            </p:nvSpPr>
            <p:spPr bwMode="auto">
              <a:xfrm>
                <a:off x="7921528" y="3099114"/>
                <a:ext cx="2133422" cy="2502305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2"/>
                      <a:pt x="0" y="9228"/>
                    </a:cubicBezTo>
                    <a:cubicBezTo>
                      <a:pt x="0" y="12674"/>
                      <a:pt x="2212" y="15677"/>
                      <a:pt x="5486" y="17262"/>
                    </a:cubicBezTo>
                    <a:lnTo>
                      <a:pt x="5948" y="21600"/>
                    </a:lnTo>
                    <a:lnTo>
                      <a:pt x="10310" y="18447"/>
                    </a:lnTo>
                    <a:cubicBezTo>
                      <a:pt x="10473" y="18453"/>
                      <a:pt x="10636" y="18457"/>
                      <a:pt x="10800" y="18457"/>
                    </a:cubicBezTo>
                    <a:cubicBezTo>
                      <a:pt x="16765" y="18457"/>
                      <a:pt x="21600" y="14326"/>
                      <a:pt x="21600" y="9228"/>
                    </a:cubicBezTo>
                    <a:cubicBezTo>
                      <a:pt x="21600" y="4132"/>
                      <a:pt x="16764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  <a:defRPr/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4" name="AutoShape 203"/>
              <p:cNvSpPr>
                <a:spLocks/>
              </p:cNvSpPr>
              <p:nvPr/>
            </p:nvSpPr>
            <p:spPr bwMode="auto">
              <a:xfrm>
                <a:off x="3558872" y="2419765"/>
                <a:ext cx="2146197" cy="251295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2"/>
                      <a:pt x="16765" y="0"/>
                      <a:pt x="10801" y="0"/>
                    </a:cubicBezTo>
                    <a:cubicBezTo>
                      <a:pt x="4836" y="0"/>
                      <a:pt x="0" y="4132"/>
                      <a:pt x="0" y="9228"/>
                    </a:cubicBezTo>
                    <a:cubicBezTo>
                      <a:pt x="0" y="14326"/>
                      <a:pt x="4836" y="18458"/>
                      <a:pt x="10801" y="18458"/>
                    </a:cubicBezTo>
                    <a:cubicBezTo>
                      <a:pt x="10965" y="18458"/>
                      <a:pt x="11128" y="18453"/>
                      <a:pt x="11290" y="18447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88" name="Text Placeholder 1"/>
            <p:cNvSpPr txBox="1">
              <a:spLocks/>
            </p:cNvSpPr>
            <p:nvPr/>
          </p:nvSpPr>
          <p:spPr>
            <a:xfrm>
              <a:off x="3678521" y="2183853"/>
              <a:ext cx="1222967" cy="905869"/>
            </a:xfrm>
            <a:prstGeom prst="rect">
              <a:avLst/>
            </a:prstGeom>
          </p:spPr>
          <p:txBody>
            <a:bodyPr vert="horz" lIns="0" tIns="30803" rIns="0" bIns="30803" anchor="ctr"/>
            <a:lstStyle>
              <a:lvl1pPr marL="0" indent="0" algn="ctr" defTabSz="4572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/>
                <a:buNone/>
                <a:defRPr sz="3700" b="1" kern="1200">
                  <a:solidFill>
                    <a:schemeClr val="bg1"/>
                  </a:solidFill>
                  <a:latin typeface="FontAwesome"/>
                  <a:ea typeface="+mn-ea"/>
                  <a:cs typeface="FontAwesome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en-US" sz="1097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3235205" y="4018182"/>
              <a:ext cx="2155982" cy="13534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966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总结</a:t>
              </a:r>
              <a:endParaRPr lang="en-US" sz="2966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6952867" y="4770929"/>
              <a:ext cx="1812021" cy="112453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372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不足</a:t>
              </a:r>
              <a:endParaRPr lang="en-US" sz="2372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5404208" y="7235534"/>
              <a:ext cx="1812021" cy="112453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372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经验</a:t>
              </a:r>
              <a:endParaRPr lang="en-US" sz="2372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5601022" y="3218227"/>
              <a:ext cx="1672973" cy="10332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1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情况</a:t>
              </a:r>
              <a:endParaRPr lang="en-US" sz="2076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3493006" y="2013833"/>
              <a:ext cx="1672973" cy="10332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1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目标</a:t>
              </a:r>
              <a:endParaRPr lang="en-US" sz="2076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8860841" y="4939839"/>
              <a:ext cx="1570516" cy="9645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95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提升</a:t>
              </a:r>
              <a:endParaRPr lang="en-US" sz="1928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3501785" y="6561848"/>
              <a:ext cx="1570516" cy="9645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95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计划</a:t>
              </a:r>
              <a:endParaRPr lang="en-US" sz="1928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8" name="Rounded Rectangle 9"/>
          <p:cNvSpPr/>
          <p:nvPr/>
        </p:nvSpPr>
        <p:spPr>
          <a:xfrm>
            <a:off x="6336621" y="2230708"/>
            <a:ext cx="867022" cy="86786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12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Rounded Rectangle 12"/>
          <p:cNvSpPr/>
          <p:nvPr/>
        </p:nvSpPr>
        <p:spPr>
          <a:xfrm>
            <a:off x="6336621" y="3773135"/>
            <a:ext cx="867022" cy="86786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12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Rounded Rectangle 15"/>
          <p:cNvSpPr/>
          <p:nvPr/>
        </p:nvSpPr>
        <p:spPr>
          <a:xfrm>
            <a:off x="6336621" y="5313746"/>
            <a:ext cx="867022" cy="86786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12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7"/>
          <p:cNvSpPr txBox="1">
            <a:spLocks/>
          </p:cNvSpPr>
          <p:nvPr/>
        </p:nvSpPr>
        <p:spPr>
          <a:xfrm>
            <a:off x="6434028" y="2301876"/>
            <a:ext cx="672208" cy="715516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35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6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52" name="Text Placeholder 7"/>
          <p:cNvSpPr txBox="1">
            <a:spLocks/>
          </p:cNvSpPr>
          <p:nvPr/>
        </p:nvSpPr>
        <p:spPr>
          <a:xfrm>
            <a:off x="6434028" y="3858023"/>
            <a:ext cx="672208" cy="715516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35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6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53" name="Text Placeholder 7"/>
          <p:cNvSpPr txBox="1">
            <a:spLocks/>
          </p:cNvSpPr>
          <p:nvPr/>
        </p:nvSpPr>
        <p:spPr>
          <a:xfrm>
            <a:off x="6434028" y="5391379"/>
            <a:ext cx="672208" cy="715516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35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6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54" name="Text Placeholder 7"/>
          <p:cNvSpPr txBox="1">
            <a:spLocks/>
          </p:cNvSpPr>
          <p:nvPr/>
        </p:nvSpPr>
        <p:spPr>
          <a:xfrm>
            <a:off x="7507592" y="2226416"/>
            <a:ext cx="1925373" cy="29595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2"/>
          <p:cNvSpPr txBox="1">
            <a:spLocks/>
          </p:cNvSpPr>
          <p:nvPr/>
        </p:nvSpPr>
        <p:spPr>
          <a:xfrm>
            <a:off x="7507592" y="2651290"/>
            <a:ext cx="2789469" cy="63353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7"/>
          <p:cNvSpPr txBox="1">
            <a:spLocks/>
          </p:cNvSpPr>
          <p:nvPr/>
        </p:nvSpPr>
        <p:spPr>
          <a:xfrm>
            <a:off x="7507592" y="3767935"/>
            <a:ext cx="1925373" cy="29595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accent2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2"/>
          <p:cNvSpPr txBox="1">
            <a:spLocks/>
          </p:cNvSpPr>
          <p:nvPr/>
        </p:nvSpPr>
        <p:spPr>
          <a:xfrm>
            <a:off x="7507592" y="4175976"/>
            <a:ext cx="2789469" cy="63353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7"/>
          <p:cNvSpPr txBox="1">
            <a:spLocks/>
          </p:cNvSpPr>
          <p:nvPr/>
        </p:nvSpPr>
        <p:spPr>
          <a:xfrm>
            <a:off x="7507592" y="5309454"/>
            <a:ext cx="1925373" cy="29595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accent3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2"/>
          <p:cNvSpPr txBox="1">
            <a:spLocks/>
          </p:cNvSpPr>
          <p:nvPr/>
        </p:nvSpPr>
        <p:spPr>
          <a:xfrm>
            <a:off x="7507592" y="5700661"/>
            <a:ext cx="2789469" cy="63353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79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>
            <a:spLocks/>
          </p:cNvSpPr>
          <p:nvPr/>
        </p:nvSpPr>
        <p:spPr bwMode="auto">
          <a:xfrm>
            <a:off x="-28563" y="1485696"/>
            <a:ext cx="5095644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任意多边形 17"/>
          <p:cNvSpPr>
            <a:spLocks/>
          </p:cNvSpPr>
          <p:nvPr/>
        </p:nvSpPr>
        <p:spPr bwMode="auto">
          <a:xfrm>
            <a:off x="10677846" y="1485696"/>
            <a:ext cx="2201183" cy="426125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4150043" y="2698106"/>
            <a:ext cx="1826210" cy="1826208"/>
          </a:xfrm>
          <a:prstGeom prst="ellipse">
            <a:avLst/>
          </a:prstGeom>
          <a:gradFill flip="none" rotWithShape="1">
            <a:gsLst>
              <a:gs pos="25000">
                <a:schemeClr val="bg1">
                  <a:shade val="67500"/>
                  <a:satMod val="115000"/>
                </a:schemeClr>
              </a:gs>
              <a:gs pos="62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  <a:effectLst>
            <a:outerShdw blurRad="254000" dist="1270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MH_Others_1"/>
          <p:cNvSpPr txBox="1"/>
          <p:nvPr>
            <p:custDataLst>
              <p:tags r:id="rId1"/>
            </p:custDataLst>
          </p:nvPr>
        </p:nvSpPr>
        <p:spPr>
          <a:xfrm>
            <a:off x="4306399" y="3087989"/>
            <a:ext cx="1513499" cy="1046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  <a:p>
            <a:pPr algn="ctr"/>
            <a:r>
              <a:rPr lang="en-US" altLang="zh-CN" sz="20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535203" y="3256849"/>
            <a:ext cx="3184408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65353" y="3677850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77946" y="3677850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465353" y="395068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177946" y="3950681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391026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45" grpId="0" animBg="1"/>
      <p:bldP spid="46" grpId="0"/>
      <p:bldP spid="10" grpId="0"/>
      <p:bldP spid="11" grpId="0"/>
      <p:bldP spid="12" grpId="0"/>
      <p:bldP spid="13" grpId="0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429374" y="0"/>
            <a:ext cx="6429023" cy="7232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28"/>
          <p:cNvGrpSpPr>
            <a:grpSpLocks/>
          </p:cNvGrpSpPr>
          <p:nvPr/>
        </p:nvGrpSpPr>
        <p:grpSpPr bwMode="auto">
          <a:xfrm>
            <a:off x="4565405" y="1542326"/>
            <a:ext cx="3727940" cy="4821767"/>
            <a:chOff x="3233461" y="1567163"/>
            <a:chExt cx="2625090" cy="3395362"/>
          </a:xfrm>
        </p:grpSpPr>
        <p:pic>
          <p:nvPicPr>
            <p:cNvPr id="30733" name="图片 20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3461" y="1567163"/>
              <a:ext cx="2625090" cy="3395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矩形 30"/>
            <p:cNvSpPr/>
            <p:nvPr/>
          </p:nvSpPr>
          <p:spPr>
            <a:xfrm>
              <a:off x="3481823" y="1861377"/>
              <a:ext cx="2128366" cy="2829468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0" name="文本框 66"/>
          <p:cNvSpPr txBox="1">
            <a:spLocks noChangeArrowheads="1"/>
          </p:cNvSpPr>
          <p:nvPr/>
        </p:nvSpPr>
        <p:spPr bwMode="auto">
          <a:xfrm>
            <a:off x="812800" y="2585057"/>
            <a:ext cx="3342105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文本框 13"/>
          <p:cNvSpPr txBox="1">
            <a:spLocks noChangeArrowheads="1"/>
          </p:cNvSpPr>
          <p:nvPr/>
        </p:nvSpPr>
        <p:spPr bwMode="auto">
          <a:xfrm>
            <a:off x="2308246" y="2201498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r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5" name="文本框 66"/>
          <p:cNvSpPr txBox="1">
            <a:spLocks noChangeArrowheads="1"/>
          </p:cNvSpPr>
          <p:nvPr/>
        </p:nvSpPr>
        <p:spPr bwMode="auto">
          <a:xfrm>
            <a:off x="812800" y="5033329"/>
            <a:ext cx="3342105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文本框 13"/>
          <p:cNvSpPr txBox="1">
            <a:spLocks noChangeArrowheads="1"/>
          </p:cNvSpPr>
          <p:nvPr/>
        </p:nvSpPr>
        <p:spPr bwMode="auto">
          <a:xfrm>
            <a:off x="2308246" y="4649770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r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7" name="文本框 66"/>
          <p:cNvSpPr txBox="1">
            <a:spLocks noChangeArrowheads="1"/>
          </p:cNvSpPr>
          <p:nvPr/>
        </p:nvSpPr>
        <p:spPr bwMode="auto">
          <a:xfrm>
            <a:off x="8705516" y="2585057"/>
            <a:ext cx="3342105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文本框 13"/>
          <p:cNvSpPr txBox="1">
            <a:spLocks noChangeArrowheads="1"/>
          </p:cNvSpPr>
          <p:nvPr/>
        </p:nvSpPr>
        <p:spPr bwMode="auto">
          <a:xfrm>
            <a:off x="8705516" y="2201498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9" name="文本框 66"/>
          <p:cNvSpPr txBox="1">
            <a:spLocks noChangeArrowheads="1"/>
          </p:cNvSpPr>
          <p:nvPr/>
        </p:nvSpPr>
        <p:spPr bwMode="auto">
          <a:xfrm>
            <a:off x="8705516" y="5033329"/>
            <a:ext cx="3342105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文本框 13"/>
          <p:cNvSpPr txBox="1">
            <a:spLocks noChangeArrowheads="1"/>
          </p:cNvSpPr>
          <p:nvPr/>
        </p:nvSpPr>
        <p:spPr bwMode="auto">
          <a:xfrm>
            <a:off x="8705516" y="4649770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4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5160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>
        <p14:ferris dir="l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0" grpId="0"/>
      <p:bldP spid="32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53" y="0"/>
            <a:ext cx="12858044" cy="3616325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701365" y="2464458"/>
            <a:ext cx="2303733" cy="2303733"/>
          </a:xfrm>
          <a:prstGeom prst="ellips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306644" y="2464458"/>
            <a:ext cx="2303733" cy="2303733"/>
          </a:xfrm>
          <a:prstGeom prst="ellipse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9094740" y="2464458"/>
            <a:ext cx="2303733" cy="2303733"/>
          </a:xfrm>
          <a:prstGeom prst="ellipse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3"/>
          <p:cNvGrpSpPr>
            <a:grpSpLocks/>
          </p:cNvGrpSpPr>
          <p:nvPr/>
        </p:nvGrpSpPr>
        <p:grpSpPr bwMode="auto">
          <a:xfrm>
            <a:off x="1630621" y="5010149"/>
            <a:ext cx="2353750" cy="1366718"/>
            <a:chOff x="1008574" y="3608487"/>
            <a:chExt cx="1975983" cy="971579"/>
          </a:xfrm>
        </p:grpSpPr>
        <p:sp>
          <p:nvSpPr>
            <p:cNvPr id="12" name="矩形 11"/>
            <p:cNvSpPr/>
            <p:nvPr/>
          </p:nvSpPr>
          <p:spPr>
            <a:xfrm>
              <a:off x="1188848" y="3608487"/>
              <a:ext cx="1550278" cy="175035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33811" name="文本框 66"/>
            <p:cNvSpPr txBox="1">
              <a:spLocks noChangeArrowheads="1"/>
            </p:cNvSpPr>
            <p:nvPr/>
          </p:nvSpPr>
          <p:spPr bwMode="auto">
            <a:xfrm>
              <a:off x="1008574" y="3923685"/>
              <a:ext cx="1975983" cy="656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</p:grpSp>
      <p:grpSp>
        <p:nvGrpSpPr>
          <p:cNvPr id="4" name="组合 5"/>
          <p:cNvGrpSpPr>
            <a:grpSpLocks/>
          </p:cNvGrpSpPr>
          <p:nvPr/>
        </p:nvGrpSpPr>
        <p:grpSpPr bwMode="auto">
          <a:xfrm>
            <a:off x="5272766" y="5010154"/>
            <a:ext cx="2371488" cy="1366720"/>
            <a:chOff x="3656524" y="3608486"/>
            <a:chExt cx="1990874" cy="971579"/>
          </a:xfrm>
        </p:grpSpPr>
        <p:sp>
          <p:nvSpPr>
            <p:cNvPr id="13" name="矩形 12"/>
            <p:cNvSpPr/>
            <p:nvPr/>
          </p:nvSpPr>
          <p:spPr>
            <a:xfrm>
              <a:off x="3874889" y="3608486"/>
              <a:ext cx="1550278" cy="175035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33809" name="文本框 66"/>
            <p:cNvSpPr txBox="1">
              <a:spLocks noChangeArrowheads="1"/>
            </p:cNvSpPr>
            <p:nvPr/>
          </p:nvSpPr>
          <p:spPr bwMode="auto">
            <a:xfrm>
              <a:off x="3656524" y="3923685"/>
              <a:ext cx="1990874" cy="656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</p:grpSp>
      <p:grpSp>
        <p:nvGrpSpPr>
          <p:cNvPr id="6" name="组合 6"/>
          <p:cNvGrpSpPr>
            <a:grpSpLocks/>
          </p:cNvGrpSpPr>
          <p:nvPr/>
        </p:nvGrpSpPr>
        <p:grpSpPr bwMode="auto">
          <a:xfrm>
            <a:off x="8933702" y="5010149"/>
            <a:ext cx="2392024" cy="1366718"/>
            <a:chOff x="6199699" y="3608487"/>
            <a:chExt cx="2008115" cy="971579"/>
          </a:xfrm>
        </p:grpSpPr>
        <p:sp>
          <p:nvSpPr>
            <p:cNvPr id="14" name="矩形 13"/>
            <p:cNvSpPr/>
            <p:nvPr/>
          </p:nvSpPr>
          <p:spPr>
            <a:xfrm>
              <a:off x="6446633" y="3608487"/>
              <a:ext cx="1550279" cy="175035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33807" name="文本框 66"/>
            <p:cNvSpPr txBox="1">
              <a:spLocks noChangeArrowheads="1"/>
            </p:cNvSpPr>
            <p:nvPr/>
          </p:nvSpPr>
          <p:spPr bwMode="auto">
            <a:xfrm>
              <a:off x="6199699" y="3923685"/>
              <a:ext cx="2008115" cy="656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293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>
        <p14:ferris dir="l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160063" y="1960141"/>
            <a:ext cx="7918698" cy="2954013"/>
            <a:chOff x="3839725" y="1767172"/>
            <a:chExt cx="7508922" cy="2801149"/>
          </a:xfrm>
        </p:grpSpPr>
        <p:sp>
          <p:nvSpPr>
            <p:cNvPr id="40" name="TextBox 39"/>
            <p:cNvSpPr txBox="1"/>
            <p:nvPr/>
          </p:nvSpPr>
          <p:spPr>
            <a:xfrm>
              <a:off x="6845591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498295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134812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163858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0738802" y="4258170"/>
              <a:ext cx="609845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100%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479170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8749157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9392533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0078095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360382" y="4258170"/>
              <a:ext cx="421358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852536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446089" y="18832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446089" y="1883284"/>
              <a:ext cx="237743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446089" y="23404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4446089" y="2340484"/>
              <a:ext cx="127253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446089" y="27976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4446089" y="2797684"/>
              <a:ext cx="92582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446089" y="32548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446089" y="3254884"/>
              <a:ext cx="202310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446089" y="37120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446089" y="3712084"/>
              <a:ext cx="171068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6823528" y="1883284"/>
              <a:ext cx="1463039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5718628" y="2340484"/>
              <a:ext cx="162687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5371918" y="2796805"/>
              <a:ext cx="145161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6469198" y="3254884"/>
              <a:ext cx="147447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6156778" y="3712084"/>
              <a:ext cx="132969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8286566" y="1883284"/>
              <a:ext cx="1381763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7345498" y="2340484"/>
              <a:ext cx="3320853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6821623" y="2796805"/>
              <a:ext cx="2116455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7943668" y="3254884"/>
              <a:ext cx="1724661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7486468" y="3712084"/>
              <a:ext cx="1710689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4446089" y="1767172"/>
              <a:ext cx="0" cy="2412945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>
              <a:off x="3839725" y="1853363"/>
              <a:ext cx="591604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20XX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859486" y="2310563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2014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859486" y="2766884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2013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3859486" y="3224963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2012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865810" y="3682163"/>
              <a:ext cx="539436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2011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8" name="Oval 77"/>
          <p:cNvSpPr/>
          <p:nvPr/>
        </p:nvSpPr>
        <p:spPr>
          <a:xfrm>
            <a:off x="2746286" y="5383766"/>
            <a:ext cx="307256" cy="30725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117517" y="534265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2676725" y="5686168"/>
            <a:ext cx="224667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Oval 80"/>
          <p:cNvSpPr/>
          <p:nvPr/>
        </p:nvSpPr>
        <p:spPr>
          <a:xfrm>
            <a:off x="5227465" y="5383766"/>
            <a:ext cx="307256" cy="3072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581493" y="534265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5157904" y="5686168"/>
            <a:ext cx="224667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Oval 83"/>
          <p:cNvSpPr/>
          <p:nvPr/>
        </p:nvSpPr>
        <p:spPr>
          <a:xfrm>
            <a:off x="7708643" y="5383766"/>
            <a:ext cx="307256" cy="30725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8045469" y="534265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7639082" y="5686168"/>
            <a:ext cx="224667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7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961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/>
      <p:bldP spid="80" grpId="0"/>
      <p:bldP spid="81" grpId="0" animBg="1"/>
      <p:bldP spid="82" grpId="0"/>
      <p:bldP spid="83" grpId="0"/>
      <p:bldP spid="84" grpId="0" animBg="1"/>
      <p:bldP spid="85" grpId="0"/>
      <p:bldP spid="8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Oval 102"/>
          <p:cNvSpPr/>
          <p:nvPr/>
        </p:nvSpPr>
        <p:spPr>
          <a:xfrm>
            <a:off x="3349726" y="5535209"/>
            <a:ext cx="598455" cy="59845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264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n-US" sz="1264" dirty="0">
              <a:solidFill>
                <a:schemeClr val="accent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" name="Oval 101"/>
          <p:cNvSpPr/>
          <p:nvPr/>
        </p:nvSpPr>
        <p:spPr>
          <a:xfrm>
            <a:off x="4735143" y="5034052"/>
            <a:ext cx="598455" cy="59845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264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sz="1264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1" name="Oval 100"/>
          <p:cNvSpPr/>
          <p:nvPr/>
        </p:nvSpPr>
        <p:spPr>
          <a:xfrm>
            <a:off x="5327692" y="3545533"/>
            <a:ext cx="598455" cy="59845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264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sz="1264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0" name="Oval 99"/>
          <p:cNvSpPr/>
          <p:nvPr/>
        </p:nvSpPr>
        <p:spPr>
          <a:xfrm>
            <a:off x="4623211" y="2113153"/>
            <a:ext cx="598455" cy="59845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264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1264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9" name="Oval 98"/>
          <p:cNvSpPr/>
          <p:nvPr/>
        </p:nvSpPr>
        <p:spPr>
          <a:xfrm>
            <a:off x="3340696" y="1607373"/>
            <a:ext cx="598455" cy="59845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264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grpSp>
        <p:nvGrpSpPr>
          <p:cNvPr id="2" name="Group 92"/>
          <p:cNvGrpSpPr/>
          <p:nvPr/>
        </p:nvGrpSpPr>
        <p:grpSpPr>
          <a:xfrm rot="10800000">
            <a:off x="2481861" y="2708347"/>
            <a:ext cx="2341994" cy="3007174"/>
            <a:chOff x="2577430" y="1009650"/>
            <a:chExt cx="2769942" cy="3556670"/>
          </a:xfrm>
        </p:grpSpPr>
        <p:sp>
          <p:nvSpPr>
            <p:cNvPr id="94" name="Pentagon 93"/>
            <p:cNvSpPr/>
            <p:nvPr/>
          </p:nvSpPr>
          <p:spPr>
            <a:xfrm rot="16200000">
              <a:off x="2990850" y="1714500"/>
              <a:ext cx="1943100" cy="533400"/>
            </a:xfrm>
            <a:prstGeom prst="homePlat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5" name="Oval 94"/>
            <p:cNvSpPr/>
            <p:nvPr/>
          </p:nvSpPr>
          <p:spPr>
            <a:xfrm>
              <a:off x="2577430" y="1796378"/>
              <a:ext cx="2769942" cy="276994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6" name="Oval 95"/>
            <p:cNvSpPr/>
            <p:nvPr/>
          </p:nvSpPr>
          <p:spPr>
            <a:xfrm>
              <a:off x="2719157" y="1938105"/>
              <a:ext cx="2486488" cy="248648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7" name="Pentagon 96"/>
            <p:cNvSpPr/>
            <p:nvPr/>
          </p:nvSpPr>
          <p:spPr>
            <a:xfrm rot="16200000" flipV="1">
              <a:off x="3114675" y="2238374"/>
              <a:ext cx="1695450" cy="76201"/>
            </a:xfrm>
            <a:prstGeom prst="homePlat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87"/>
          <p:cNvGrpSpPr/>
          <p:nvPr/>
        </p:nvGrpSpPr>
        <p:grpSpPr>
          <a:xfrm rot="8100000">
            <a:off x="2977087" y="2773275"/>
            <a:ext cx="1949710" cy="2811032"/>
            <a:chOff x="2809413" y="1009650"/>
            <a:chExt cx="2305976" cy="3324687"/>
          </a:xfrm>
        </p:grpSpPr>
        <p:sp>
          <p:nvSpPr>
            <p:cNvPr id="89" name="Pentagon 88"/>
            <p:cNvSpPr/>
            <p:nvPr/>
          </p:nvSpPr>
          <p:spPr>
            <a:xfrm rot="16200000">
              <a:off x="2990850" y="1714500"/>
              <a:ext cx="1943100" cy="533400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Oval 89"/>
            <p:cNvSpPr/>
            <p:nvPr/>
          </p:nvSpPr>
          <p:spPr>
            <a:xfrm>
              <a:off x="2809413" y="2028361"/>
              <a:ext cx="2305976" cy="230597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Oval 90"/>
            <p:cNvSpPr/>
            <p:nvPr/>
          </p:nvSpPr>
          <p:spPr>
            <a:xfrm>
              <a:off x="2927401" y="2146349"/>
              <a:ext cx="2070000" cy="207000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Pentagon 91"/>
            <p:cNvSpPr/>
            <p:nvPr/>
          </p:nvSpPr>
          <p:spPr>
            <a:xfrm rot="16200000" flipV="1">
              <a:off x="3114675" y="2238374"/>
              <a:ext cx="1695450" cy="76201"/>
            </a:xfrm>
            <a:prstGeom prst="homePlat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75"/>
          <p:cNvGrpSpPr/>
          <p:nvPr/>
        </p:nvGrpSpPr>
        <p:grpSpPr>
          <a:xfrm rot="5400000">
            <a:off x="3390656" y="2557245"/>
            <a:ext cx="1578503" cy="2625429"/>
            <a:chOff x="3028931" y="1009650"/>
            <a:chExt cx="1866940" cy="3105170"/>
          </a:xfrm>
        </p:grpSpPr>
        <p:sp>
          <p:nvSpPr>
            <p:cNvPr id="84" name="Pentagon 83"/>
            <p:cNvSpPr/>
            <p:nvPr/>
          </p:nvSpPr>
          <p:spPr>
            <a:xfrm rot="16200000">
              <a:off x="2990850" y="1714500"/>
              <a:ext cx="1943100" cy="533400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5" name="Oval 84"/>
            <p:cNvSpPr/>
            <p:nvPr/>
          </p:nvSpPr>
          <p:spPr>
            <a:xfrm>
              <a:off x="3028931" y="2247880"/>
              <a:ext cx="1866940" cy="186694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6" name="Oval 85"/>
            <p:cNvSpPr/>
            <p:nvPr/>
          </p:nvSpPr>
          <p:spPr>
            <a:xfrm>
              <a:off x="3124454" y="2343403"/>
              <a:ext cx="1675892" cy="1675892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7" name="Pentagon 86"/>
            <p:cNvSpPr/>
            <p:nvPr/>
          </p:nvSpPr>
          <p:spPr>
            <a:xfrm rot="16200000" flipV="1">
              <a:off x="3114675" y="2238374"/>
              <a:ext cx="1695450" cy="76201"/>
            </a:xfrm>
            <a:prstGeom prst="homePlat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68"/>
          <p:cNvGrpSpPr/>
          <p:nvPr/>
        </p:nvGrpSpPr>
        <p:grpSpPr>
          <a:xfrm rot="2512506">
            <a:off x="3433937" y="2182814"/>
            <a:ext cx="1234842" cy="2453599"/>
            <a:chOff x="3232159" y="1009650"/>
            <a:chExt cx="1460482" cy="2901941"/>
          </a:xfrm>
        </p:grpSpPr>
        <p:sp>
          <p:nvSpPr>
            <p:cNvPr id="70" name="Pentagon 69"/>
            <p:cNvSpPr/>
            <p:nvPr/>
          </p:nvSpPr>
          <p:spPr>
            <a:xfrm rot="16200000">
              <a:off x="2990850" y="1714500"/>
              <a:ext cx="1943100" cy="533400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Oval 71"/>
            <p:cNvSpPr/>
            <p:nvPr/>
          </p:nvSpPr>
          <p:spPr>
            <a:xfrm>
              <a:off x="3232159" y="2451109"/>
              <a:ext cx="1460482" cy="146048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Oval 72"/>
            <p:cNvSpPr/>
            <p:nvPr/>
          </p:nvSpPr>
          <p:spPr>
            <a:xfrm>
              <a:off x="3306886" y="2525835"/>
              <a:ext cx="1311028" cy="1311028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5" name="Pentagon 74"/>
            <p:cNvSpPr/>
            <p:nvPr/>
          </p:nvSpPr>
          <p:spPr>
            <a:xfrm rot="16200000" flipV="1">
              <a:off x="3114675" y="2238374"/>
              <a:ext cx="1695450" cy="76201"/>
            </a:xfrm>
            <a:prstGeom prst="homePlat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66"/>
          <p:cNvGrpSpPr/>
          <p:nvPr/>
        </p:nvGrpSpPr>
        <p:grpSpPr>
          <a:xfrm>
            <a:off x="3192032" y="2022836"/>
            <a:ext cx="901983" cy="2287170"/>
            <a:chOff x="3429000" y="1009650"/>
            <a:chExt cx="1066800" cy="2705100"/>
          </a:xfrm>
        </p:grpSpPr>
        <p:sp>
          <p:nvSpPr>
            <p:cNvPr id="61" name="Pentagon 60"/>
            <p:cNvSpPr/>
            <p:nvPr/>
          </p:nvSpPr>
          <p:spPr>
            <a:xfrm rot="16200000">
              <a:off x="2990850" y="1714500"/>
              <a:ext cx="1943100" cy="533400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3429000" y="2647950"/>
              <a:ext cx="1066800" cy="10668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3657600" y="2876550"/>
              <a:ext cx="609600" cy="6096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Pentagon 65"/>
            <p:cNvSpPr/>
            <p:nvPr/>
          </p:nvSpPr>
          <p:spPr>
            <a:xfrm rot="16200000" flipV="1">
              <a:off x="3114675" y="2238374"/>
              <a:ext cx="1695450" cy="76201"/>
            </a:xfrm>
            <a:prstGeom prst="homePlat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05" name="Freeform 45"/>
          <p:cNvSpPr>
            <a:spLocks noEditPoints="1"/>
          </p:cNvSpPr>
          <p:nvPr/>
        </p:nvSpPr>
        <p:spPr bwMode="auto">
          <a:xfrm>
            <a:off x="9531976" y="1892479"/>
            <a:ext cx="327938" cy="32793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6430" tIns="48215" rIns="96430" bIns="4821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6" name="Freeform 45"/>
          <p:cNvSpPr>
            <a:spLocks noEditPoints="1"/>
          </p:cNvSpPr>
          <p:nvPr/>
        </p:nvSpPr>
        <p:spPr bwMode="auto">
          <a:xfrm>
            <a:off x="9531976" y="2761029"/>
            <a:ext cx="327938" cy="32793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6430" tIns="48215" rIns="96430" bIns="4821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7" name="Freeform 45"/>
          <p:cNvSpPr>
            <a:spLocks noEditPoints="1"/>
          </p:cNvSpPr>
          <p:nvPr/>
        </p:nvSpPr>
        <p:spPr bwMode="auto">
          <a:xfrm>
            <a:off x="9531976" y="3629579"/>
            <a:ext cx="327938" cy="32793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96430" tIns="48215" rIns="96430" bIns="4821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4" name="Freeform 45"/>
          <p:cNvSpPr>
            <a:spLocks noEditPoints="1"/>
          </p:cNvSpPr>
          <p:nvPr/>
        </p:nvSpPr>
        <p:spPr bwMode="auto">
          <a:xfrm>
            <a:off x="9531976" y="4498129"/>
            <a:ext cx="327938" cy="32793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96430" tIns="48215" rIns="96430" bIns="4821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5" name="Freeform 45"/>
          <p:cNvSpPr>
            <a:spLocks noEditPoints="1"/>
          </p:cNvSpPr>
          <p:nvPr/>
        </p:nvSpPr>
        <p:spPr bwMode="auto">
          <a:xfrm>
            <a:off x="9531976" y="5366681"/>
            <a:ext cx="327938" cy="32793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96430" tIns="48215" rIns="96430" bIns="4821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Group 80"/>
          <p:cNvGrpSpPr/>
          <p:nvPr/>
        </p:nvGrpSpPr>
        <p:grpSpPr>
          <a:xfrm>
            <a:off x="6653746" y="1863066"/>
            <a:ext cx="2765342" cy="548430"/>
            <a:chOff x="-450666" y="1847224"/>
            <a:chExt cx="3582491" cy="520048"/>
          </a:xfrm>
        </p:grpSpPr>
        <p:sp>
          <p:nvSpPr>
            <p:cNvPr id="137" name="Footer Text"/>
            <p:cNvSpPr txBox="1"/>
            <p:nvPr/>
          </p:nvSpPr>
          <p:spPr>
            <a:xfrm>
              <a:off x="-450666" y="2099987"/>
              <a:ext cx="3582491" cy="2672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1503705" y="1847224"/>
              <a:ext cx="1628120" cy="20429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89"/>
          <p:cNvGrpSpPr/>
          <p:nvPr/>
        </p:nvGrpSpPr>
        <p:grpSpPr>
          <a:xfrm>
            <a:off x="6653746" y="2758661"/>
            <a:ext cx="2765342" cy="547092"/>
            <a:chOff x="-450666" y="1848492"/>
            <a:chExt cx="3582491" cy="518778"/>
          </a:xfrm>
        </p:grpSpPr>
        <p:sp>
          <p:nvSpPr>
            <p:cNvPr id="140" name="Footer Text"/>
            <p:cNvSpPr txBox="1"/>
            <p:nvPr/>
          </p:nvSpPr>
          <p:spPr>
            <a:xfrm>
              <a:off x="-450666" y="2099986"/>
              <a:ext cx="3582491" cy="2672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1503705" y="1848492"/>
              <a:ext cx="1628120" cy="22399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92"/>
          <p:cNvGrpSpPr/>
          <p:nvPr/>
        </p:nvGrpSpPr>
        <p:grpSpPr>
          <a:xfrm>
            <a:off x="6653746" y="3652917"/>
            <a:ext cx="2765342" cy="547092"/>
            <a:chOff x="-450666" y="1848492"/>
            <a:chExt cx="3582491" cy="518778"/>
          </a:xfrm>
        </p:grpSpPr>
        <p:sp>
          <p:nvSpPr>
            <p:cNvPr id="143" name="Footer Text"/>
            <p:cNvSpPr txBox="1"/>
            <p:nvPr/>
          </p:nvSpPr>
          <p:spPr>
            <a:xfrm>
              <a:off x="-450666" y="2099986"/>
              <a:ext cx="3582491" cy="2672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1503705" y="1848492"/>
              <a:ext cx="1628120" cy="22399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44"/>
          <p:cNvGrpSpPr/>
          <p:nvPr/>
        </p:nvGrpSpPr>
        <p:grpSpPr>
          <a:xfrm>
            <a:off x="6653746" y="4547169"/>
            <a:ext cx="2765342" cy="535370"/>
            <a:chOff x="-450666" y="1859608"/>
            <a:chExt cx="3582491" cy="507664"/>
          </a:xfrm>
        </p:grpSpPr>
        <p:sp>
          <p:nvSpPr>
            <p:cNvPr id="146" name="Footer Text"/>
            <p:cNvSpPr txBox="1"/>
            <p:nvPr/>
          </p:nvSpPr>
          <p:spPr>
            <a:xfrm>
              <a:off x="-450666" y="2099987"/>
              <a:ext cx="3582491" cy="2672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1503705" y="1859608"/>
              <a:ext cx="1628120" cy="22399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47"/>
          <p:cNvGrpSpPr/>
          <p:nvPr/>
        </p:nvGrpSpPr>
        <p:grpSpPr>
          <a:xfrm>
            <a:off x="6653746" y="5429703"/>
            <a:ext cx="2765342" cy="547092"/>
            <a:chOff x="-450666" y="1848492"/>
            <a:chExt cx="3582491" cy="518778"/>
          </a:xfrm>
        </p:grpSpPr>
        <p:sp>
          <p:nvSpPr>
            <p:cNvPr id="149" name="Footer Text"/>
            <p:cNvSpPr txBox="1"/>
            <p:nvPr/>
          </p:nvSpPr>
          <p:spPr>
            <a:xfrm>
              <a:off x="-450666" y="2099986"/>
              <a:ext cx="3582491" cy="2672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1503705" y="1848492"/>
              <a:ext cx="1628120" cy="22399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2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49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500"/>
                            </p:stCondLst>
                            <p:childTnLst>
                              <p:par>
                                <p:cTn id="9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000"/>
                            </p:stCondLst>
                            <p:childTnLst>
                              <p:par>
                                <p:cTn id="10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2" grpId="0" animBg="1"/>
      <p:bldP spid="101" grpId="0" animBg="1"/>
      <p:bldP spid="100" grpId="0" animBg="1"/>
      <p:bldP spid="99" grpId="0" animBg="1"/>
      <p:bldP spid="105" grpId="0" animBg="1"/>
      <p:bldP spid="106" grpId="0" animBg="1"/>
      <p:bldP spid="117" grpId="0" animBg="1"/>
      <p:bldP spid="134" grpId="0" animBg="1"/>
      <p:bldP spid="13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49" cy="7232650"/>
          </a:xfrm>
          <a:prstGeom prst="rect">
            <a:avLst/>
          </a:pr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812751" y="879884"/>
            <a:ext cx="9289031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9600" b="1" dirty="0">
                <a:solidFill>
                  <a:schemeClr val="bg1"/>
                </a:solidFill>
                <a:cs typeface="Arial" panose="020B0604020202020204" pitchFamily="34" charset="0"/>
              </a:rPr>
              <a:t>THANK YOU </a:t>
            </a:r>
            <a:endParaRPr lang="zh-CN" altLang="en-US" sz="96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812751" y="632371"/>
            <a:ext cx="777001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2400" dirty="0">
                <a:solidFill>
                  <a:schemeClr val="bg1"/>
                </a:solidFill>
                <a:cs typeface="Arial" panose="020B0604020202020204" pitchFamily="34" charset="0"/>
              </a:rPr>
              <a:t>感谢聆听，批评指导</a:t>
            </a:r>
            <a:endParaRPr lang="en-US" altLang="zh-CN" sz="24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2950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/>
      <p:bldP spid="12" grpId="1"/>
      <p:bldP spid="13" grpId="0"/>
      <p:bldP spid="13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UUID" val="{C1A8F295-47DC-48FB-81BD-666766343352}"/>
  <p:tag name="ISPRING_RESOURCE_FOLDER" val="E:\素材\正版图-卖\PPT\0变色龙\0包图网\bt369\ppt\bt369\"/>
  <p:tag name="ISPRING_PRESENTATION_PATH" val="E:\素材\正版图-卖\PPT\0变色龙\0包图网\bt369\ppt\bt369.pptx"/>
  <p:tag name="ISPRING_PROJECT_FOLDER_UPDATED" val="1"/>
  <p:tag name="ISPRING_SCREEN_RECS_UPDATED" val="E:\素材\正版图-卖\PPT\0变色龙\0包图网\bt369\ppt\bt36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绿色环保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第一PPT，www.1ppt.com">
  <a:themeElements>
    <a:clrScheme name="自定义 390">
      <a:dk1>
        <a:sysClr val="windowText" lastClr="000000"/>
      </a:dk1>
      <a:lt1>
        <a:sysClr val="window" lastClr="FFFFFF"/>
      </a:lt1>
      <a:dk2>
        <a:srgbClr val="B0C304"/>
      </a:dk2>
      <a:lt2>
        <a:srgbClr val="DBEFF9"/>
      </a:lt2>
      <a:accent1>
        <a:srgbClr val="629C08"/>
      </a:accent1>
      <a:accent2>
        <a:srgbClr val="B0C304"/>
      </a:accent2>
      <a:accent3>
        <a:srgbClr val="629C08"/>
      </a:accent3>
      <a:accent4>
        <a:srgbClr val="B0C304"/>
      </a:accent4>
      <a:accent5>
        <a:srgbClr val="629C08"/>
      </a:accent5>
      <a:accent6>
        <a:srgbClr val="B0C304"/>
      </a:accent6>
      <a:hlink>
        <a:srgbClr val="629C08"/>
      </a:hlink>
      <a:folHlink>
        <a:srgbClr val="B0C304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3654</Words>
  <Application>Microsoft Office PowerPoint</Application>
  <PresentationFormat>自定义</PresentationFormat>
  <Paragraphs>287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7" baseType="lpstr">
      <vt:lpstr>FontAwesome</vt:lpstr>
      <vt:lpstr>Gill Sans</vt:lpstr>
      <vt:lpstr>Lato Regular</vt:lpstr>
      <vt:lpstr>League Gothic Regular</vt:lpstr>
      <vt:lpstr>Source Sans Pro ExtraLight</vt:lpstr>
      <vt:lpstr>宋体</vt:lpstr>
      <vt:lpstr>微软雅黑</vt:lpstr>
      <vt:lpstr>Arial</vt:lpstr>
      <vt:lpstr>Calibri</vt:lpstr>
      <vt:lpstr>Calibri Light</vt:lpstr>
      <vt:lpstr>Times New Roman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绿色环保</dc:title>
  <dc:creator/>
  <cp:keywords>www.1ppt.com</cp:keywords>
  <cp:lastModifiedBy/>
  <cp:revision>1</cp:revision>
  <dcterms:created xsi:type="dcterms:W3CDTF">2017-01-14T11:33:12Z</dcterms:created>
  <dcterms:modified xsi:type="dcterms:W3CDTF">2019-08-21T03:50:07Z</dcterms:modified>
</cp:coreProperties>
</file>