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24" r:id="rId2"/>
    <p:sldId id="315" r:id="rId3"/>
    <p:sldId id="3362" r:id="rId4"/>
    <p:sldId id="294" r:id="rId5"/>
    <p:sldId id="3361" r:id="rId6"/>
    <p:sldId id="3358" r:id="rId7"/>
    <p:sldId id="3364" r:id="rId8"/>
    <p:sldId id="3365" r:id="rId9"/>
    <p:sldId id="280" r:id="rId10"/>
    <p:sldId id="299" r:id="rId11"/>
    <p:sldId id="265" r:id="rId12"/>
    <p:sldId id="3363" r:id="rId13"/>
    <p:sldId id="3367" r:id="rId14"/>
    <p:sldId id="3366"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205" userDrawn="1">
          <p15:clr>
            <a:srgbClr val="A4A3A4"/>
          </p15:clr>
        </p15:guide>
        <p15:guide id="3" pos="3863" userDrawn="1">
          <p15:clr>
            <a:srgbClr val="A4A3A4"/>
          </p15:clr>
        </p15:guide>
        <p15:guide id="4" pos="44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925F"/>
    <a:srgbClr val="161D30"/>
    <a:srgbClr val="171D2B"/>
    <a:srgbClr val="A6A6A6"/>
    <a:srgbClr val="BFBFBF"/>
    <a:srgbClr val="E2B45E"/>
    <a:srgbClr val="593C1B"/>
    <a:srgbClr val="D3BE85"/>
    <a:srgbClr val="F5194F"/>
    <a:srgbClr val="3943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071" autoAdjust="0"/>
  </p:normalViewPr>
  <p:slideViewPr>
    <p:cSldViewPr snapToGrid="0">
      <p:cViewPr varScale="1">
        <p:scale>
          <a:sx n="92" d="100"/>
          <a:sy n="92" d="100"/>
        </p:scale>
        <p:origin x="58" y="235"/>
      </p:cViewPr>
      <p:guideLst>
        <p:guide orient="horz" pos="2183"/>
        <p:guide pos="3205"/>
        <p:guide pos="3863"/>
        <p:guide pos="4452"/>
      </p:guideLst>
    </p:cSldViewPr>
  </p:slideViewPr>
  <p:notesTextViewPr>
    <p:cViewPr>
      <p:scale>
        <a:sx n="3" d="2"/>
        <a:sy n="3" d="2"/>
      </p:scale>
      <p:origin x="0" y="0"/>
    </p:cViewPr>
  </p:notesTextViewPr>
  <p:notesViewPr>
    <p:cSldViewPr snapToGrid="0" showGuides="1">
      <p:cViewPr varScale="1">
        <p:scale>
          <a:sx n="80" d="100"/>
          <a:sy n="80" d="100"/>
        </p:scale>
        <p:origin x="248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DF335707-72C7-4D2E-B344-4015D6AF99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xmlns="" id="{71913B1E-A8AA-4F15-96F8-DA0F8624BA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5FBA56-ADD8-4A06-9DA1-5EF0CF480866}" type="datetimeFigureOut">
              <a:rPr lang="zh-CN" altLang="en-US" smtClean="0"/>
              <a:t>2019/1/1</a:t>
            </a:fld>
            <a:endParaRPr lang="zh-CN" altLang="en-US"/>
          </a:p>
        </p:txBody>
      </p:sp>
      <p:sp>
        <p:nvSpPr>
          <p:cNvPr id="4" name="页脚占位符 3">
            <a:extLst>
              <a:ext uri="{FF2B5EF4-FFF2-40B4-BE49-F238E27FC236}">
                <a16:creationId xmlns:a16="http://schemas.microsoft.com/office/drawing/2014/main" xmlns="" id="{72E0D715-DD0C-437A-8C0F-9625A546DA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xmlns="" id="{C2A66B81-A61F-4521-9AAB-B5ADC483926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1F3E35-A4AB-45FF-8956-B52A9D3B6483}" type="slidenum">
              <a:rPr lang="zh-CN" altLang="en-US" smtClean="0"/>
              <a:t>‹#›</a:t>
            </a:fld>
            <a:endParaRPr lang="zh-CN" altLang="en-US"/>
          </a:p>
        </p:txBody>
      </p:sp>
    </p:spTree>
    <p:extLst>
      <p:ext uri="{BB962C8B-B14F-4D97-AF65-F5344CB8AC3E}">
        <p14:creationId xmlns:p14="http://schemas.microsoft.com/office/powerpoint/2010/main" val="19160445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FD0EF-A362-4312-AB71-6B526517ECAB}" type="datetimeFigureOut">
              <a:rPr lang="zh-CN" altLang="en-US" smtClean="0"/>
              <a:t>2019/1/1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8E2C3D-B9D7-4C2D-83BD-3B8310CBC097}" type="slidenum">
              <a:rPr lang="zh-CN" altLang="en-US" smtClean="0"/>
              <a:t>‹#›</a:t>
            </a:fld>
            <a:endParaRPr lang="zh-CN" altLang="en-US"/>
          </a:p>
        </p:txBody>
      </p:sp>
    </p:spTree>
    <p:extLst>
      <p:ext uri="{BB962C8B-B14F-4D97-AF65-F5344CB8AC3E}">
        <p14:creationId xmlns:p14="http://schemas.microsoft.com/office/powerpoint/2010/main" val="110935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1</a:t>
            </a:fld>
            <a:endParaRPr lang="zh-CN" altLang="en-US"/>
          </a:p>
        </p:txBody>
      </p:sp>
    </p:spTree>
    <p:extLst>
      <p:ext uri="{BB962C8B-B14F-4D97-AF65-F5344CB8AC3E}">
        <p14:creationId xmlns:p14="http://schemas.microsoft.com/office/powerpoint/2010/main" val="3627426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F837B1-3942-4B36-A9A2-6AF914CEB0A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0388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34604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96645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F837B1-3942-4B36-A9A2-6AF914CEB0A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47077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E5D65D-9C02-4EE1-B031-3CCDB4FC7314}" type="slidenum">
              <a:rPr lang="zh-CN" altLang="en-US" smtClean="0"/>
              <a:t>11</a:t>
            </a:fld>
            <a:endParaRPr lang="zh-CN" altLang="en-US"/>
          </a:p>
        </p:txBody>
      </p:sp>
    </p:spTree>
    <p:extLst>
      <p:ext uri="{BB962C8B-B14F-4D97-AF65-F5344CB8AC3E}">
        <p14:creationId xmlns:p14="http://schemas.microsoft.com/office/powerpoint/2010/main" val="3320750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13</a:t>
            </a:fld>
            <a:endParaRPr lang="zh-CN" altLang="en-US"/>
          </a:p>
        </p:txBody>
      </p:sp>
    </p:spTree>
    <p:extLst>
      <p:ext uri="{BB962C8B-B14F-4D97-AF65-F5344CB8AC3E}">
        <p14:creationId xmlns:p14="http://schemas.microsoft.com/office/powerpoint/2010/main" val="2124448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5D697E8-67D7-447B-8051-503DAC30793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570056FD-1FD3-497C-94A8-5ABC58F47F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008F27B6-86F1-4ED3-9F1A-ED3C47E3759E}"/>
              </a:ext>
            </a:extLst>
          </p:cNvPr>
          <p:cNvSpPr>
            <a:spLocks noGrp="1"/>
          </p:cNvSpPr>
          <p:nvPr>
            <p:ph type="dt" sz="half" idx="10"/>
          </p:nvPr>
        </p:nvSpPr>
        <p:spPr/>
        <p:txBody>
          <a:bodyPr/>
          <a:lstStyle/>
          <a:p>
            <a:fld id="{224D3B4E-4196-430B-A1E5-1BD10D907A01}" type="datetimeFigureOut">
              <a:rPr lang="zh-CN" altLang="en-US" smtClean="0"/>
              <a:t>2019/1/1</a:t>
            </a:fld>
            <a:endParaRPr lang="zh-CN" altLang="en-US"/>
          </a:p>
        </p:txBody>
      </p:sp>
      <p:sp>
        <p:nvSpPr>
          <p:cNvPr id="5" name="页脚占位符 4">
            <a:extLst>
              <a:ext uri="{FF2B5EF4-FFF2-40B4-BE49-F238E27FC236}">
                <a16:creationId xmlns:a16="http://schemas.microsoft.com/office/drawing/2014/main" xmlns="" id="{BF4171A1-9DD8-4594-8E2D-9349D7EA4F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3CD7C48-78FE-4947-BA68-71B516F946E2}"/>
              </a:ext>
            </a:extLst>
          </p:cNvPr>
          <p:cNvSpPr>
            <a:spLocks noGrp="1"/>
          </p:cNvSpPr>
          <p:nvPr>
            <p:ph type="sldNum" sz="quarter" idx="12"/>
          </p:nvPr>
        </p:nvSpPr>
        <p:spPr/>
        <p:txBody>
          <a:bodyPr/>
          <a:lstStyle/>
          <a:p>
            <a:fld id="{FFBE0AF6-B208-4487-89FB-333E1697D767}" type="slidenum">
              <a:rPr lang="zh-CN" altLang="en-US" smtClean="0"/>
              <a:t>‹#›</a:t>
            </a:fld>
            <a:endParaRPr lang="zh-CN" altLang="en-US"/>
          </a:p>
        </p:txBody>
      </p:sp>
    </p:spTree>
    <p:extLst>
      <p:ext uri="{BB962C8B-B14F-4D97-AF65-F5344CB8AC3E}">
        <p14:creationId xmlns:p14="http://schemas.microsoft.com/office/powerpoint/2010/main" val="12549942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9BC7FC0-F451-4ABC-9BB0-4A701592137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967E5D76-7CF8-4675-A50B-4CD907D4E37D}"/>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014DB42-A36B-4B15-B137-6BEA6F22EAA9}"/>
              </a:ext>
            </a:extLst>
          </p:cNvPr>
          <p:cNvSpPr>
            <a:spLocks noGrp="1"/>
          </p:cNvSpPr>
          <p:nvPr>
            <p:ph type="dt" sz="half" idx="10"/>
          </p:nvPr>
        </p:nvSpPr>
        <p:spPr/>
        <p:txBody>
          <a:bodyPr/>
          <a:lstStyle/>
          <a:p>
            <a:fld id="{224D3B4E-4196-430B-A1E5-1BD10D907A01}" type="datetimeFigureOut">
              <a:rPr lang="zh-CN" altLang="en-US" smtClean="0"/>
              <a:t>2019/1/1</a:t>
            </a:fld>
            <a:endParaRPr lang="zh-CN" altLang="en-US"/>
          </a:p>
        </p:txBody>
      </p:sp>
      <p:sp>
        <p:nvSpPr>
          <p:cNvPr id="5" name="页脚占位符 4">
            <a:extLst>
              <a:ext uri="{FF2B5EF4-FFF2-40B4-BE49-F238E27FC236}">
                <a16:creationId xmlns:a16="http://schemas.microsoft.com/office/drawing/2014/main" xmlns="" id="{04DBCF02-ECD2-4B3D-81D2-939B3305231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E68660A-7BCE-4427-B009-9F5C741E7ADA}"/>
              </a:ext>
            </a:extLst>
          </p:cNvPr>
          <p:cNvSpPr>
            <a:spLocks noGrp="1"/>
          </p:cNvSpPr>
          <p:nvPr>
            <p:ph type="sldNum" sz="quarter" idx="12"/>
          </p:nvPr>
        </p:nvSpPr>
        <p:spPr/>
        <p:txBody>
          <a:bodyPr/>
          <a:lstStyle/>
          <a:p>
            <a:fld id="{FFBE0AF6-B208-4487-89FB-333E1697D767}" type="slidenum">
              <a:rPr lang="zh-CN" altLang="en-US" smtClean="0"/>
              <a:t>‹#›</a:t>
            </a:fld>
            <a:endParaRPr lang="zh-CN" altLang="en-US"/>
          </a:p>
        </p:txBody>
      </p:sp>
    </p:spTree>
    <p:extLst>
      <p:ext uri="{BB962C8B-B14F-4D97-AF65-F5344CB8AC3E}">
        <p14:creationId xmlns:p14="http://schemas.microsoft.com/office/powerpoint/2010/main" val="40652837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56005BF-4FFF-49B7-8E5E-227C06F3791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85398C38-9CE7-4A63-B067-F561258B6C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EE6C2950-2E96-4C9E-9308-2F91B8B3B752}"/>
              </a:ext>
            </a:extLst>
          </p:cNvPr>
          <p:cNvSpPr>
            <a:spLocks noGrp="1"/>
          </p:cNvSpPr>
          <p:nvPr>
            <p:ph type="dt" sz="half" idx="10"/>
          </p:nvPr>
        </p:nvSpPr>
        <p:spPr/>
        <p:txBody>
          <a:bodyPr/>
          <a:lstStyle/>
          <a:p>
            <a:fld id="{224D3B4E-4196-430B-A1E5-1BD10D907A01}" type="datetimeFigureOut">
              <a:rPr lang="zh-CN" altLang="en-US" smtClean="0"/>
              <a:t>2019/1/1</a:t>
            </a:fld>
            <a:endParaRPr lang="zh-CN" altLang="en-US"/>
          </a:p>
        </p:txBody>
      </p:sp>
      <p:sp>
        <p:nvSpPr>
          <p:cNvPr id="5" name="页脚占位符 4">
            <a:extLst>
              <a:ext uri="{FF2B5EF4-FFF2-40B4-BE49-F238E27FC236}">
                <a16:creationId xmlns:a16="http://schemas.microsoft.com/office/drawing/2014/main" xmlns="" id="{30FC4294-532D-418F-B89D-2D10D3A485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E70BFCE-B8FD-4E60-97EB-505A1EF0B122}"/>
              </a:ext>
            </a:extLst>
          </p:cNvPr>
          <p:cNvSpPr>
            <a:spLocks noGrp="1"/>
          </p:cNvSpPr>
          <p:nvPr>
            <p:ph type="sldNum" sz="quarter" idx="12"/>
          </p:nvPr>
        </p:nvSpPr>
        <p:spPr/>
        <p:txBody>
          <a:bodyPr/>
          <a:lstStyle/>
          <a:p>
            <a:fld id="{FFBE0AF6-B208-4487-89FB-333E1697D767}" type="slidenum">
              <a:rPr lang="zh-CN" altLang="en-US" smtClean="0"/>
              <a:t>‹#›</a:t>
            </a:fld>
            <a:endParaRPr lang="zh-CN" altLang="en-US"/>
          </a:p>
        </p:txBody>
      </p:sp>
    </p:spTree>
    <p:extLst>
      <p:ext uri="{BB962C8B-B14F-4D97-AF65-F5344CB8AC3E}">
        <p14:creationId xmlns:p14="http://schemas.microsoft.com/office/powerpoint/2010/main" val="9858998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7165ABC-AC5D-4CEE-B85F-0A31B3DC471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E8D739C-7A41-4A5E-8F62-6CC6682ED2A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1D9DF379-6043-4FB7-B666-969F5EE6D38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EEBBE403-8E24-4535-A77E-E929199EA071}"/>
              </a:ext>
            </a:extLst>
          </p:cNvPr>
          <p:cNvSpPr>
            <a:spLocks noGrp="1"/>
          </p:cNvSpPr>
          <p:nvPr>
            <p:ph type="dt" sz="half" idx="10"/>
          </p:nvPr>
        </p:nvSpPr>
        <p:spPr/>
        <p:txBody>
          <a:bodyPr/>
          <a:lstStyle/>
          <a:p>
            <a:fld id="{224D3B4E-4196-430B-A1E5-1BD10D907A01}" type="datetimeFigureOut">
              <a:rPr lang="zh-CN" altLang="en-US" smtClean="0"/>
              <a:t>2019/1/1</a:t>
            </a:fld>
            <a:endParaRPr lang="zh-CN" altLang="en-US"/>
          </a:p>
        </p:txBody>
      </p:sp>
      <p:sp>
        <p:nvSpPr>
          <p:cNvPr id="6" name="页脚占位符 5">
            <a:extLst>
              <a:ext uri="{FF2B5EF4-FFF2-40B4-BE49-F238E27FC236}">
                <a16:creationId xmlns:a16="http://schemas.microsoft.com/office/drawing/2014/main" xmlns="" id="{093F89CF-1ED3-4567-83B6-2FDB2A0B28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81C5799-2313-4C0C-B360-FED869CC13F7}"/>
              </a:ext>
            </a:extLst>
          </p:cNvPr>
          <p:cNvSpPr>
            <a:spLocks noGrp="1"/>
          </p:cNvSpPr>
          <p:nvPr>
            <p:ph type="sldNum" sz="quarter" idx="12"/>
          </p:nvPr>
        </p:nvSpPr>
        <p:spPr/>
        <p:txBody>
          <a:bodyPr/>
          <a:lstStyle/>
          <a:p>
            <a:fld id="{FFBE0AF6-B208-4487-89FB-333E1697D767}" type="slidenum">
              <a:rPr lang="zh-CN" altLang="en-US" smtClean="0"/>
              <a:t>‹#›</a:t>
            </a:fld>
            <a:endParaRPr lang="zh-CN" altLang="en-US"/>
          </a:p>
        </p:txBody>
      </p:sp>
    </p:spTree>
    <p:extLst>
      <p:ext uri="{BB962C8B-B14F-4D97-AF65-F5344CB8AC3E}">
        <p14:creationId xmlns:p14="http://schemas.microsoft.com/office/powerpoint/2010/main" val="34173784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DF03C98-9283-45A2-8444-1C560C4E63D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6B529C3E-6B8F-46B6-BFBF-51A561CF5F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32598EC9-417E-406B-881E-088C3FA3DFC3}"/>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FA898759-1CB3-4084-A91F-225E6E68C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63103C65-D616-4AC2-92DC-FA0EAFB7C35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683541D1-20A4-4CC8-A293-9E699E7349E6}"/>
              </a:ext>
            </a:extLst>
          </p:cNvPr>
          <p:cNvSpPr>
            <a:spLocks noGrp="1"/>
          </p:cNvSpPr>
          <p:nvPr>
            <p:ph type="dt" sz="half" idx="10"/>
          </p:nvPr>
        </p:nvSpPr>
        <p:spPr/>
        <p:txBody>
          <a:bodyPr/>
          <a:lstStyle/>
          <a:p>
            <a:fld id="{224D3B4E-4196-430B-A1E5-1BD10D907A01}" type="datetimeFigureOut">
              <a:rPr lang="zh-CN" altLang="en-US" smtClean="0"/>
              <a:t>2019/1/1</a:t>
            </a:fld>
            <a:endParaRPr lang="zh-CN" altLang="en-US"/>
          </a:p>
        </p:txBody>
      </p:sp>
      <p:sp>
        <p:nvSpPr>
          <p:cNvPr id="8" name="页脚占位符 7">
            <a:extLst>
              <a:ext uri="{FF2B5EF4-FFF2-40B4-BE49-F238E27FC236}">
                <a16:creationId xmlns:a16="http://schemas.microsoft.com/office/drawing/2014/main" xmlns="" id="{66E53243-5108-4446-BFF4-DC8920A91C3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C4ABA586-0245-4AF8-9D27-97EC17BE40BB}"/>
              </a:ext>
            </a:extLst>
          </p:cNvPr>
          <p:cNvSpPr>
            <a:spLocks noGrp="1"/>
          </p:cNvSpPr>
          <p:nvPr>
            <p:ph type="sldNum" sz="quarter" idx="12"/>
          </p:nvPr>
        </p:nvSpPr>
        <p:spPr/>
        <p:txBody>
          <a:bodyPr/>
          <a:lstStyle/>
          <a:p>
            <a:fld id="{FFBE0AF6-B208-4487-89FB-333E1697D767}" type="slidenum">
              <a:rPr lang="zh-CN" altLang="en-US" smtClean="0"/>
              <a:t>‹#›</a:t>
            </a:fld>
            <a:endParaRPr lang="zh-CN" altLang="en-US"/>
          </a:p>
        </p:txBody>
      </p:sp>
    </p:spTree>
    <p:extLst>
      <p:ext uri="{BB962C8B-B14F-4D97-AF65-F5344CB8AC3E}">
        <p14:creationId xmlns:p14="http://schemas.microsoft.com/office/powerpoint/2010/main" val="29230380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997156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45F2E61-CD1E-4FA4-866D-474C5061B231}"/>
              </a:ext>
            </a:extLst>
          </p:cNvPr>
          <p:cNvSpPr>
            <a:spLocks noGrp="1"/>
          </p:cNvSpPr>
          <p:nvPr>
            <p:ph type="dt" sz="half" idx="10"/>
          </p:nvPr>
        </p:nvSpPr>
        <p:spPr/>
        <p:txBody>
          <a:bodyPr/>
          <a:lstStyle/>
          <a:p>
            <a:fld id="{224D3B4E-4196-430B-A1E5-1BD10D907A01}" type="datetimeFigureOut">
              <a:rPr lang="zh-CN" altLang="en-US" smtClean="0"/>
              <a:t>2019/1/1</a:t>
            </a:fld>
            <a:endParaRPr lang="zh-CN" altLang="en-US"/>
          </a:p>
        </p:txBody>
      </p:sp>
      <p:sp>
        <p:nvSpPr>
          <p:cNvPr id="3" name="页脚占位符 2">
            <a:extLst>
              <a:ext uri="{FF2B5EF4-FFF2-40B4-BE49-F238E27FC236}">
                <a16:creationId xmlns:a16="http://schemas.microsoft.com/office/drawing/2014/main" xmlns="" id="{DB3D3F55-3E91-428F-A548-46EABDC2E16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8964609-EB7E-468D-94DB-B6631B97B645}"/>
              </a:ext>
            </a:extLst>
          </p:cNvPr>
          <p:cNvSpPr>
            <a:spLocks noGrp="1"/>
          </p:cNvSpPr>
          <p:nvPr>
            <p:ph type="sldNum" sz="quarter" idx="12"/>
          </p:nvPr>
        </p:nvSpPr>
        <p:spPr/>
        <p:txBody>
          <a:bodyPr/>
          <a:lstStyle/>
          <a:p>
            <a:fld id="{FFBE0AF6-B208-4487-89FB-333E1697D767}" type="slidenum">
              <a:rPr lang="zh-CN" altLang="en-US" smtClean="0"/>
              <a:t>‹#›</a:t>
            </a:fld>
            <a:endParaRPr lang="zh-CN" altLang="en-US"/>
          </a:p>
        </p:txBody>
      </p:sp>
      <p:pic>
        <p:nvPicPr>
          <p:cNvPr id="5" name="图片 4">
            <a:extLst>
              <a:ext uri="{FF2B5EF4-FFF2-40B4-BE49-F238E27FC236}">
                <a16:creationId xmlns:a16="http://schemas.microsoft.com/office/drawing/2014/main" xmlns="" id="{A89EEBEF-A842-4620-AC6B-6829DEB31DF4}"/>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33000"/>
                    </a14:imgEffect>
                  </a14:imgLayer>
                </a14:imgProps>
              </a:ext>
              <a:ext uri="{28A0092B-C50C-407E-A947-70E740481C1C}">
                <a14:useLocalDpi xmlns:a14="http://schemas.microsoft.com/office/drawing/2010/main" val="0"/>
              </a:ext>
            </a:extLst>
          </a:blip>
          <a:srcRect l="1574" t="9633" r="1574" b="9633"/>
          <a:stretch/>
        </p:blipFill>
        <p:spPr>
          <a:xfrm>
            <a:off x="0" y="0"/>
            <a:ext cx="12192000" cy="6858000"/>
          </a:xfrm>
          <a:prstGeom prst="rect">
            <a:avLst/>
          </a:prstGeom>
        </p:spPr>
      </p:pic>
    </p:spTree>
    <p:extLst>
      <p:ext uri="{BB962C8B-B14F-4D97-AF65-F5344CB8AC3E}">
        <p14:creationId xmlns:p14="http://schemas.microsoft.com/office/powerpoint/2010/main" val="15653933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27312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2F10E4C-F34A-4191-8DCE-231AD51C23C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2A7D9586-3EFC-4284-BC00-83FD0E1BE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A83EAEB5-58A8-4C63-BE06-509E28A63A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18CD9A7F-F9A7-4518-B65C-9994BC165C48}"/>
              </a:ext>
            </a:extLst>
          </p:cNvPr>
          <p:cNvSpPr>
            <a:spLocks noGrp="1"/>
          </p:cNvSpPr>
          <p:nvPr>
            <p:ph type="dt" sz="half" idx="10"/>
          </p:nvPr>
        </p:nvSpPr>
        <p:spPr/>
        <p:txBody>
          <a:bodyPr/>
          <a:lstStyle/>
          <a:p>
            <a:fld id="{224D3B4E-4196-430B-A1E5-1BD10D907A01}" type="datetimeFigureOut">
              <a:rPr lang="zh-CN" altLang="en-US" smtClean="0"/>
              <a:t>2019/1/1</a:t>
            </a:fld>
            <a:endParaRPr lang="zh-CN" altLang="en-US"/>
          </a:p>
        </p:txBody>
      </p:sp>
      <p:sp>
        <p:nvSpPr>
          <p:cNvPr id="6" name="页脚占位符 5">
            <a:extLst>
              <a:ext uri="{FF2B5EF4-FFF2-40B4-BE49-F238E27FC236}">
                <a16:creationId xmlns:a16="http://schemas.microsoft.com/office/drawing/2014/main" xmlns="" id="{561B0D04-0DC9-4ED4-8C01-7786DDF5BA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43DB27E-E009-44DB-9F00-6E96B7202D5F}"/>
              </a:ext>
            </a:extLst>
          </p:cNvPr>
          <p:cNvSpPr>
            <a:spLocks noGrp="1"/>
          </p:cNvSpPr>
          <p:nvPr>
            <p:ph type="sldNum" sz="quarter" idx="12"/>
          </p:nvPr>
        </p:nvSpPr>
        <p:spPr/>
        <p:txBody>
          <a:bodyPr/>
          <a:lstStyle/>
          <a:p>
            <a:fld id="{FFBE0AF6-B208-4487-89FB-333E1697D767}" type="slidenum">
              <a:rPr lang="zh-CN" altLang="en-US" smtClean="0"/>
              <a:t>‹#›</a:t>
            </a:fld>
            <a:endParaRPr lang="zh-CN" altLang="en-US"/>
          </a:p>
        </p:txBody>
      </p:sp>
    </p:spTree>
    <p:extLst>
      <p:ext uri="{BB962C8B-B14F-4D97-AF65-F5344CB8AC3E}">
        <p14:creationId xmlns:p14="http://schemas.microsoft.com/office/powerpoint/2010/main" val="22340437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2D144F6-0F0E-4A74-B5E3-9D19C99A1DC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638861F0-7185-45EA-9C44-BE592B29C167}"/>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5B414EA-60CA-4E2A-AFF2-ACF00F2825BE}"/>
              </a:ext>
            </a:extLst>
          </p:cNvPr>
          <p:cNvSpPr>
            <a:spLocks noGrp="1"/>
          </p:cNvSpPr>
          <p:nvPr>
            <p:ph type="dt" sz="half" idx="10"/>
          </p:nvPr>
        </p:nvSpPr>
        <p:spPr/>
        <p:txBody>
          <a:bodyPr/>
          <a:lstStyle/>
          <a:p>
            <a:fld id="{224D3B4E-4196-430B-A1E5-1BD10D907A01}" type="datetimeFigureOut">
              <a:rPr lang="zh-CN" altLang="en-US" smtClean="0"/>
              <a:t>2019/1/1</a:t>
            </a:fld>
            <a:endParaRPr lang="zh-CN" altLang="en-US"/>
          </a:p>
        </p:txBody>
      </p:sp>
      <p:sp>
        <p:nvSpPr>
          <p:cNvPr id="5" name="页脚占位符 4">
            <a:extLst>
              <a:ext uri="{FF2B5EF4-FFF2-40B4-BE49-F238E27FC236}">
                <a16:creationId xmlns:a16="http://schemas.microsoft.com/office/drawing/2014/main" xmlns="" id="{314804EF-5AAC-425D-9932-5D5B5D508ED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E091AD7-8AAC-4E83-A31F-D21031258BCB}"/>
              </a:ext>
            </a:extLst>
          </p:cNvPr>
          <p:cNvSpPr>
            <a:spLocks noGrp="1"/>
          </p:cNvSpPr>
          <p:nvPr>
            <p:ph type="sldNum" sz="quarter" idx="12"/>
          </p:nvPr>
        </p:nvSpPr>
        <p:spPr/>
        <p:txBody>
          <a:bodyPr/>
          <a:lstStyle/>
          <a:p>
            <a:fld id="{FFBE0AF6-B208-4487-89FB-333E1697D767}" type="slidenum">
              <a:rPr lang="zh-CN" altLang="en-US" smtClean="0"/>
              <a:t>‹#›</a:t>
            </a:fld>
            <a:endParaRPr lang="zh-CN" altLang="en-US"/>
          </a:p>
        </p:txBody>
      </p:sp>
    </p:spTree>
    <p:extLst>
      <p:ext uri="{BB962C8B-B14F-4D97-AF65-F5344CB8AC3E}">
        <p14:creationId xmlns:p14="http://schemas.microsoft.com/office/powerpoint/2010/main" val="20178051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A0B7A8D-B901-46A6-B765-A44CDF57215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C65C76AE-3DD8-4F1A-B571-5E584710796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CA82E6B-4E0A-42DF-8018-9FE99618CAE8}"/>
              </a:ext>
            </a:extLst>
          </p:cNvPr>
          <p:cNvSpPr>
            <a:spLocks noGrp="1"/>
          </p:cNvSpPr>
          <p:nvPr>
            <p:ph type="dt" sz="half" idx="10"/>
          </p:nvPr>
        </p:nvSpPr>
        <p:spPr/>
        <p:txBody>
          <a:bodyPr/>
          <a:lstStyle/>
          <a:p>
            <a:fld id="{224D3B4E-4196-430B-A1E5-1BD10D907A01}" type="datetimeFigureOut">
              <a:rPr lang="zh-CN" altLang="en-US" smtClean="0"/>
              <a:t>2019/1/1</a:t>
            </a:fld>
            <a:endParaRPr lang="zh-CN" altLang="en-US"/>
          </a:p>
        </p:txBody>
      </p:sp>
      <p:sp>
        <p:nvSpPr>
          <p:cNvPr id="5" name="页脚占位符 4">
            <a:extLst>
              <a:ext uri="{FF2B5EF4-FFF2-40B4-BE49-F238E27FC236}">
                <a16:creationId xmlns:a16="http://schemas.microsoft.com/office/drawing/2014/main" xmlns="" id="{686AA1CB-A28A-4479-B8FC-4266403E68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4E8B0A3-CD83-4F70-9638-BDF231121C4E}"/>
              </a:ext>
            </a:extLst>
          </p:cNvPr>
          <p:cNvSpPr>
            <a:spLocks noGrp="1"/>
          </p:cNvSpPr>
          <p:nvPr>
            <p:ph type="sldNum" sz="quarter" idx="12"/>
          </p:nvPr>
        </p:nvSpPr>
        <p:spPr/>
        <p:txBody>
          <a:bodyPr/>
          <a:lstStyle/>
          <a:p>
            <a:fld id="{FFBE0AF6-B208-4487-89FB-333E1697D767}" type="slidenum">
              <a:rPr lang="zh-CN" altLang="en-US" smtClean="0"/>
              <a:t>‹#›</a:t>
            </a:fld>
            <a:endParaRPr lang="zh-CN" altLang="en-US"/>
          </a:p>
        </p:txBody>
      </p:sp>
    </p:spTree>
    <p:extLst>
      <p:ext uri="{BB962C8B-B14F-4D97-AF65-F5344CB8AC3E}">
        <p14:creationId xmlns:p14="http://schemas.microsoft.com/office/powerpoint/2010/main" val="34613573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5" name="图片占位符 14"/>
          <p:cNvSpPr>
            <a:spLocks noGrp="1"/>
          </p:cNvSpPr>
          <p:nvPr>
            <p:ph type="pic" sz="quarter" idx="11"/>
          </p:nvPr>
        </p:nvSpPr>
        <p:spPr>
          <a:xfrm>
            <a:off x="2216016" y="2762250"/>
            <a:ext cx="2497409" cy="1638300"/>
          </a:xfrm>
          <a:custGeom>
            <a:avLst/>
            <a:gdLst>
              <a:gd name="connsiteX0" fmla="*/ 0 w 2497409"/>
              <a:gd name="connsiteY0" fmla="*/ 0 h 1638300"/>
              <a:gd name="connsiteX1" fmla="*/ 2497409 w 2497409"/>
              <a:gd name="connsiteY1" fmla="*/ 0 h 1638300"/>
              <a:gd name="connsiteX2" fmla="*/ 2497409 w 2497409"/>
              <a:gd name="connsiteY2" fmla="*/ 1638300 h 1638300"/>
              <a:gd name="connsiteX3" fmla="*/ 0 w 2497409"/>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497409" h="1638300">
                <a:moveTo>
                  <a:pt x="0" y="0"/>
                </a:moveTo>
                <a:lnTo>
                  <a:pt x="2497409" y="0"/>
                </a:lnTo>
                <a:lnTo>
                  <a:pt x="2497409" y="1638300"/>
                </a:lnTo>
                <a:lnTo>
                  <a:pt x="0" y="1638300"/>
                </a:lnTo>
                <a:close/>
              </a:path>
            </a:pathLst>
          </a:custGeom>
        </p:spPr>
        <p:txBody>
          <a:bodyPr wrap="square">
            <a:noAutofit/>
          </a:bodyPr>
          <a:lstStyle/>
          <a:p>
            <a:endParaRPr lang="zh-CN" altLang="en-US"/>
          </a:p>
        </p:txBody>
      </p:sp>
      <p:sp>
        <p:nvSpPr>
          <p:cNvPr id="16" name="图片占位符 15"/>
          <p:cNvSpPr>
            <a:spLocks noGrp="1"/>
          </p:cNvSpPr>
          <p:nvPr>
            <p:ph type="pic" sz="quarter" idx="12"/>
          </p:nvPr>
        </p:nvSpPr>
        <p:spPr>
          <a:xfrm>
            <a:off x="4847297" y="2762250"/>
            <a:ext cx="2497409" cy="1638300"/>
          </a:xfrm>
          <a:custGeom>
            <a:avLst/>
            <a:gdLst>
              <a:gd name="connsiteX0" fmla="*/ 0 w 2497409"/>
              <a:gd name="connsiteY0" fmla="*/ 0 h 1638300"/>
              <a:gd name="connsiteX1" fmla="*/ 2497409 w 2497409"/>
              <a:gd name="connsiteY1" fmla="*/ 0 h 1638300"/>
              <a:gd name="connsiteX2" fmla="*/ 2497409 w 2497409"/>
              <a:gd name="connsiteY2" fmla="*/ 1638300 h 1638300"/>
              <a:gd name="connsiteX3" fmla="*/ 0 w 2497409"/>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497409" h="1638300">
                <a:moveTo>
                  <a:pt x="0" y="0"/>
                </a:moveTo>
                <a:lnTo>
                  <a:pt x="2497409" y="0"/>
                </a:lnTo>
                <a:lnTo>
                  <a:pt x="2497409" y="1638300"/>
                </a:lnTo>
                <a:lnTo>
                  <a:pt x="0" y="1638300"/>
                </a:lnTo>
                <a:close/>
              </a:path>
            </a:pathLst>
          </a:custGeom>
        </p:spPr>
        <p:txBody>
          <a:bodyPr wrap="square">
            <a:noAutofit/>
          </a:bodyPr>
          <a:lstStyle/>
          <a:p>
            <a:endParaRPr lang="zh-CN" altLang="en-US"/>
          </a:p>
        </p:txBody>
      </p:sp>
      <p:sp>
        <p:nvSpPr>
          <p:cNvPr id="17" name="图片占位符 16"/>
          <p:cNvSpPr>
            <a:spLocks noGrp="1"/>
          </p:cNvSpPr>
          <p:nvPr>
            <p:ph type="pic" sz="quarter" idx="13"/>
          </p:nvPr>
        </p:nvSpPr>
        <p:spPr>
          <a:xfrm>
            <a:off x="7478577" y="2762250"/>
            <a:ext cx="2497409" cy="1638300"/>
          </a:xfrm>
          <a:custGeom>
            <a:avLst/>
            <a:gdLst>
              <a:gd name="connsiteX0" fmla="*/ 0 w 2497409"/>
              <a:gd name="connsiteY0" fmla="*/ 0 h 1638300"/>
              <a:gd name="connsiteX1" fmla="*/ 2497409 w 2497409"/>
              <a:gd name="connsiteY1" fmla="*/ 0 h 1638300"/>
              <a:gd name="connsiteX2" fmla="*/ 2497409 w 2497409"/>
              <a:gd name="connsiteY2" fmla="*/ 1638300 h 1638300"/>
              <a:gd name="connsiteX3" fmla="*/ 0 w 2497409"/>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497409" h="1638300">
                <a:moveTo>
                  <a:pt x="0" y="0"/>
                </a:moveTo>
                <a:lnTo>
                  <a:pt x="2497409" y="0"/>
                </a:lnTo>
                <a:lnTo>
                  <a:pt x="2497409" y="1638300"/>
                </a:lnTo>
                <a:lnTo>
                  <a:pt x="0" y="1638300"/>
                </a:lnTo>
                <a:close/>
              </a:path>
            </a:pathLst>
          </a:custGeom>
        </p:spPr>
        <p:txBody>
          <a:bodyPr wrap="square">
            <a:noAutofit/>
          </a:bodyPr>
          <a:lstStyle/>
          <a:p>
            <a:endParaRPr lang="zh-CN" altLang="en-US"/>
          </a:p>
        </p:txBody>
      </p:sp>
      <p:sp>
        <p:nvSpPr>
          <p:cNvPr id="9" name="图片占位符 8"/>
          <p:cNvSpPr>
            <a:spLocks noGrp="1"/>
          </p:cNvSpPr>
          <p:nvPr>
            <p:ph type="pic" sz="quarter" idx="10"/>
          </p:nvPr>
        </p:nvSpPr>
        <p:spPr>
          <a:xfrm>
            <a:off x="1" y="0"/>
            <a:ext cx="12191999" cy="3562350"/>
          </a:xfrm>
          <a:custGeom>
            <a:avLst/>
            <a:gdLst>
              <a:gd name="connsiteX0" fmla="*/ 0 w 12191999"/>
              <a:gd name="connsiteY0" fmla="*/ 0 h 3562350"/>
              <a:gd name="connsiteX1" fmla="*/ 12191999 w 12191999"/>
              <a:gd name="connsiteY1" fmla="*/ 0 h 3562350"/>
              <a:gd name="connsiteX2" fmla="*/ 12191999 w 12191999"/>
              <a:gd name="connsiteY2" fmla="*/ 3562350 h 3562350"/>
              <a:gd name="connsiteX3" fmla="*/ 0 w 12191999"/>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12191999" h="3562350">
                <a:moveTo>
                  <a:pt x="0" y="0"/>
                </a:moveTo>
                <a:lnTo>
                  <a:pt x="12191999" y="0"/>
                </a:lnTo>
                <a:lnTo>
                  <a:pt x="12191999" y="3562350"/>
                </a:lnTo>
                <a:lnTo>
                  <a:pt x="0" y="35623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742571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4513" y="2275545"/>
            <a:ext cx="3170522" cy="3043406"/>
          </a:xfrm>
          <a:custGeom>
            <a:avLst/>
            <a:gdLst>
              <a:gd name="connsiteX0" fmla="*/ 0 w 3170522"/>
              <a:gd name="connsiteY0" fmla="*/ 0 h 3043406"/>
              <a:gd name="connsiteX1" fmla="*/ 3170522 w 3170522"/>
              <a:gd name="connsiteY1" fmla="*/ 0 h 3043406"/>
              <a:gd name="connsiteX2" fmla="*/ 3170522 w 3170522"/>
              <a:gd name="connsiteY2" fmla="*/ 3043406 h 3043406"/>
              <a:gd name="connsiteX3" fmla="*/ 0 w 3170522"/>
              <a:gd name="connsiteY3" fmla="*/ 3043406 h 3043406"/>
            </a:gdLst>
            <a:ahLst/>
            <a:cxnLst>
              <a:cxn ang="0">
                <a:pos x="connsiteX0" y="connsiteY0"/>
              </a:cxn>
              <a:cxn ang="0">
                <a:pos x="connsiteX1" y="connsiteY1"/>
              </a:cxn>
              <a:cxn ang="0">
                <a:pos x="connsiteX2" y="connsiteY2"/>
              </a:cxn>
              <a:cxn ang="0">
                <a:pos x="connsiteX3" y="connsiteY3"/>
              </a:cxn>
            </a:cxnLst>
            <a:rect l="l" t="t" r="r" b="b"/>
            <a:pathLst>
              <a:path w="3170522" h="3043406">
                <a:moveTo>
                  <a:pt x="0" y="0"/>
                </a:moveTo>
                <a:lnTo>
                  <a:pt x="3170522" y="0"/>
                </a:lnTo>
                <a:lnTo>
                  <a:pt x="3170522" y="3043406"/>
                </a:lnTo>
                <a:lnTo>
                  <a:pt x="0" y="3043406"/>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9035054" y="2275545"/>
            <a:ext cx="3156946" cy="3043406"/>
          </a:xfrm>
          <a:custGeom>
            <a:avLst/>
            <a:gdLst>
              <a:gd name="connsiteX0" fmla="*/ 0 w 3156946"/>
              <a:gd name="connsiteY0" fmla="*/ 0 h 3043406"/>
              <a:gd name="connsiteX1" fmla="*/ 3156946 w 3156946"/>
              <a:gd name="connsiteY1" fmla="*/ 0 h 3043406"/>
              <a:gd name="connsiteX2" fmla="*/ 3156946 w 3156946"/>
              <a:gd name="connsiteY2" fmla="*/ 3043406 h 3043406"/>
              <a:gd name="connsiteX3" fmla="*/ 0 w 3156946"/>
              <a:gd name="connsiteY3" fmla="*/ 3043406 h 3043406"/>
            </a:gdLst>
            <a:ahLst/>
            <a:cxnLst>
              <a:cxn ang="0">
                <a:pos x="connsiteX0" y="connsiteY0"/>
              </a:cxn>
              <a:cxn ang="0">
                <a:pos x="connsiteX1" y="connsiteY1"/>
              </a:cxn>
              <a:cxn ang="0">
                <a:pos x="connsiteX2" y="connsiteY2"/>
              </a:cxn>
              <a:cxn ang="0">
                <a:pos x="connsiteX3" y="connsiteY3"/>
              </a:cxn>
            </a:cxnLst>
            <a:rect l="l" t="t" r="r" b="b"/>
            <a:pathLst>
              <a:path w="3156946" h="3043406">
                <a:moveTo>
                  <a:pt x="0" y="0"/>
                </a:moveTo>
                <a:lnTo>
                  <a:pt x="3156946" y="0"/>
                </a:lnTo>
                <a:lnTo>
                  <a:pt x="3156946" y="3043406"/>
                </a:lnTo>
                <a:lnTo>
                  <a:pt x="0" y="304340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275785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4743450" y="1751012"/>
            <a:ext cx="6400800" cy="4114800"/>
          </a:xfrm>
          <a:custGeom>
            <a:avLst/>
            <a:gdLst>
              <a:gd name="connsiteX0" fmla="*/ 4648200 w 6400800"/>
              <a:gd name="connsiteY0" fmla="*/ 2131255 h 4114800"/>
              <a:gd name="connsiteX1" fmla="*/ 6400800 w 6400800"/>
              <a:gd name="connsiteY1" fmla="*/ 2131255 h 4114800"/>
              <a:gd name="connsiteX2" fmla="*/ 6400800 w 6400800"/>
              <a:gd name="connsiteY2" fmla="*/ 4114800 h 4114800"/>
              <a:gd name="connsiteX3" fmla="*/ 4648200 w 6400800"/>
              <a:gd name="connsiteY3" fmla="*/ 4114800 h 4114800"/>
              <a:gd name="connsiteX4" fmla="*/ 0 w 6400800"/>
              <a:gd name="connsiteY4" fmla="*/ 2131255 h 4114800"/>
              <a:gd name="connsiteX5" fmla="*/ 4514850 w 6400800"/>
              <a:gd name="connsiteY5" fmla="*/ 2131255 h 4114800"/>
              <a:gd name="connsiteX6" fmla="*/ 4514850 w 6400800"/>
              <a:gd name="connsiteY6" fmla="*/ 4114800 h 4114800"/>
              <a:gd name="connsiteX7" fmla="*/ 0 w 6400800"/>
              <a:gd name="connsiteY7" fmla="*/ 4114800 h 4114800"/>
              <a:gd name="connsiteX8" fmla="*/ 1885950 w 6400800"/>
              <a:gd name="connsiteY8" fmla="*/ 0 h 4114800"/>
              <a:gd name="connsiteX9" fmla="*/ 6400800 w 6400800"/>
              <a:gd name="connsiteY9" fmla="*/ 0 h 4114800"/>
              <a:gd name="connsiteX10" fmla="*/ 6400800 w 6400800"/>
              <a:gd name="connsiteY10" fmla="*/ 1983545 h 4114800"/>
              <a:gd name="connsiteX11" fmla="*/ 1885950 w 6400800"/>
              <a:gd name="connsiteY11" fmla="*/ 1983545 h 4114800"/>
              <a:gd name="connsiteX12" fmla="*/ 0 w 6400800"/>
              <a:gd name="connsiteY12" fmla="*/ 0 h 4114800"/>
              <a:gd name="connsiteX13" fmla="*/ 1752600 w 6400800"/>
              <a:gd name="connsiteY13" fmla="*/ 0 h 4114800"/>
              <a:gd name="connsiteX14" fmla="*/ 1752600 w 6400800"/>
              <a:gd name="connsiteY14" fmla="*/ 1983545 h 4114800"/>
              <a:gd name="connsiteX15" fmla="*/ 0 w 6400800"/>
              <a:gd name="connsiteY15" fmla="*/ 1983545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00800" h="4114800">
                <a:moveTo>
                  <a:pt x="4648200" y="2131255"/>
                </a:moveTo>
                <a:lnTo>
                  <a:pt x="6400800" y="2131255"/>
                </a:lnTo>
                <a:lnTo>
                  <a:pt x="6400800" y="4114800"/>
                </a:lnTo>
                <a:lnTo>
                  <a:pt x="4648200" y="4114800"/>
                </a:lnTo>
                <a:close/>
                <a:moveTo>
                  <a:pt x="0" y="2131255"/>
                </a:moveTo>
                <a:lnTo>
                  <a:pt x="4514850" y="2131255"/>
                </a:lnTo>
                <a:lnTo>
                  <a:pt x="4514850" y="4114800"/>
                </a:lnTo>
                <a:lnTo>
                  <a:pt x="0" y="4114800"/>
                </a:lnTo>
                <a:close/>
                <a:moveTo>
                  <a:pt x="1885950" y="0"/>
                </a:moveTo>
                <a:lnTo>
                  <a:pt x="6400800" y="0"/>
                </a:lnTo>
                <a:lnTo>
                  <a:pt x="6400800" y="1983545"/>
                </a:lnTo>
                <a:lnTo>
                  <a:pt x="1885950" y="1983545"/>
                </a:lnTo>
                <a:close/>
                <a:moveTo>
                  <a:pt x="0" y="0"/>
                </a:moveTo>
                <a:lnTo>
                  <a:pt x="1752600" y="0"/>
                </a:lnTo>
                <a:lnTo>
                  <a:pt x="1752600" y="1983545"/>
                </a:lnTo>
                <a:lnTo>
                  <a:pt x="0" y="1983545"/>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29891154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324818" y="6"/>
            <a:ext cx="5867183" cy="6857994"/>
          </a:xfrm>
          <a:custGeom>
            <a:avLst/>
            <a:gdLst>
              <a:gd name="connsiteX0" fmla="*/ 1633625 w 5867183"/>
              <a:gd name="connsiteY0" fmla="*/ 2305029 h 6857994"/>
              <a:gd name="connsiteX1" fmla="*/ 1704595 w 5867183"/>
              <a:gd name="connsiteY1" fmla="*/ 2320414 h 6857994"/>
              <a:gd name="connsiteX2" fmla="*/ 1798767 w 5867183"/>
              <a:gd name="connsiteY2" fmla="*/ 2561278 h 6857994"/>
              <a:gd name="connsiteX3" fmla="*/ 350435 w 5867183"/>
              <a:gd name="connsiteY3" fmla="*/ 5869185 h 6857994"/>
              <a:gd name="connsiteX4" fmla="*/ 109572 w 5867183"/>
              <a:gd name="connsiteY4" fmla="*/ 5963357 h 6857994"/>
              <a:gd name="connsiteX5" fmla="*/ 15400 w 5867183"/>
              <a:gd name="connsiteY5" fmla="*/ 5722494 h 6857994"/>
              <a:gd name="connsiteX6" fmla="*/ 1463732 w 5867183"/>
              <a:gd name="connsiteY6" fmla="*/ 2414587 h 6857994"/>
              <a:gd name="connsiteX7" fmla="*/ 1633625 w 5867183"/>
              <a:gd name="connsiteY7" fmla="*/ 2305029 h 6857994"/>
              <a:gd name="connsiteX8" fmla="*/ 1377121 w 5867183"/>
              <a:gd name="connsiteY8" fmla="*/ 1786946 h 6857994"/>
              <a:gd name="connsiteX9" fmla="*/ 1448091 w 5867183"/>
              <a:gd name="connsiteY9" fmla="*/ 1802331 h 6857994"/>
              <a:gd name="connsiteX10" fmla="*/ 1542262 w 5867183"/>
              <a:gd name="connsiteY10" fmla="*/ 2043195 h 6857994"/>
              <a:gd name="connsiteX11" fmla="*/ 465175 w 5867183"/>
              <a:gd name="connsiteY11" fmla="*/ 4503199 h 6857994"/>
              <a:gd name="connsiteX12" fmla="*/ 224312 w 5867183"/>
              <a:gd name="connsiteY12" fmla="*/ 4597371 h 6857994"/>
              <a:gd name="connsiteX13" fmla="*/ 130140 w 5867183"/>
              <a:gd name="connsiteY13" fmla="*/ 4356508 h 6857994"/>
              <a:gd name="connsiteX14" fmla="*/ 1207227 w 5867183"/>
              <a:gd name="connsiteY14" fmla="*/ 1896503 h 6857994"/>
              <a:gd name="connsiteX15" fmla="*/ 1377121 w 5867183"/>
              <a:gd name="connsiteY15" fmla="*/ 1786946 h 6857994"/>
              <a:gd name="connsiteX16" fmla="*/ 2593035 w 5867183"/>
              <a:gd name="connsiteY16" fmla="*/ 1184187 h 6857994"/>
              <a:gd name="connsiteX17" fmla="*/ 2664005 w 5867183"/>
              <a:gd name="connsiteY17" fmla="*/ 1199572 h 6857994"/>
              <a:gd name="connsiteX18" fmla="*/ 2758177 w 5867183"/>
              <a:gd name="connsiteY18" fmla="*/ 1440435 h 6857994"/>
              <a:gd name="connsiteX19" fmla="*/ 940965 w 5867183"/>
              <a:gd name="connsiteY19" fmla="*/ 5590846 h 6857994"/>
              <a:gd name="connsiteX20" fmla="*/ 700102 w 5867183"/>
              <a:gd name="connsiteY20" fmla="*/ 5685018 h 6857994"/>
              <a:gd name="connsiteX21" fmla="*/ 605930 w 5867183"/>
              <a:gd name="connsiteY21" fmla="*/ 5444154 h 6857994"/>
              <a:gd name="connsiteX22" fmla="*/ 2423141 w 5867183"/>
              <a:gd name="connsiteY22" fmla="*/ 1293744 h 6857994"/>
              <a:gd name="connsiteX23" fmla="*/ 2593035 w 5867183"/>
              <a:gd name="connsiteY23" fmla="*/ 1184187 h 6857994"/>
              <a:gd name="connsiteX24" fmla="*/ 3447963 w 5867183"/>
              <a:gd name="connsiteY24" fmla="*/ 0 h 6857994"/>
              <a:gd name="connsiteX25" fmla="*/ 5867183 w 5867183"/>
              <a:gd name="connsiteY25" fmla="*/ 0 h 6857994"/>
              <a:gd name="connsiteX26" fmla="*/ 5867183 w 5867183"/>
              <a:gd name="connsiteY26" fmla="*/ 6857994 h 6857994"/>
              <a:gd name="connsiteX27" fmla="*/ 491267 w 5867183"/>
              <a:gd name="connsiteY27" fmla="*/ 6857994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867183" h="6857994">
                <a:moveTo>
                  <a:pt x="1633625" y="2305029"/>
                </a:moveTo>
                <a:cubicBezTo>
                  <a:pt x="1657378" y="2305327"/>
                  <a:pt x="1681465" y="2310287"/>
                  <a:pt x="1704595" y="2320414"/>
                </a:cubicBezTo>
                <a:cubicBezTo>
                  <a:pt x="1797113" y="2360922"/>
                  <a:pt x="1839274" y="2468760"/>
                  <a:pt x="1798767" y="2561278"/>
                </a:cubicBezTo>
                <a:lnTo>
                  <a:pt x="350435" y="5869185"/>
                </a:lnTo>
                <a:cubicBezTo>
                  <a:pt x="309928" y="5961703"/>
                  <a:pt x="202089" y="6003865"/>
                  <a:pt x="109572" y="5963357"/>
                </a:cubicBezTo>
                <a:cubicBezTo>
                  <a:pt x="17054" y="5922849"/>
                  <a:pt x="-25108" y="5815011"/>
                  <a:pt x="15400" y="5722494"/>
                </a:cubicBezTo>
                <a:lnTo>
                  <a:pt x="1463732" y="2414587"/>
                </a:lnTo>
                <a:cubicBezTo>
                  <a:pt x="1494111" y="2345198"/>
                  <a:pt x="1562367" y="2304135"/>
                  <a:pt x="1633625" y="2305029"/>
                </a:cubicBezTo>
                <a:close/>
                <a:moveTo>
                  <a:pt x="1377121" y="1786946"/>
                </a:moveTo>
                <a:cubicBezTo>
                  <a:pt x="1400874" y="1787244"/>
                  <a:pt x="1424960" y="1792204"/>
                  <a:pt x="1448091" y="1802331"/>
                </a:cubicBezTo>
                <a:cubicBezTo>
                  <a:pt x="1540608" y="1842839"/>
                  <a:pt x="1582770" y="1950677"/>
                  <a:pt x="1542262" y="2043195"/>
                </a:cubicBezTo>
                <a:lnTo>
                  <a:pt x="465175" y="4503199"/>
                </a:lnTo>
                <a:cubicBezTo>
                  <a:pt x="424668" y="4595717"/>
                  <a:pt x="316830" y="4637879"/>
                  <a:pt x="224312" y="4597371"/>
                </a:cubicBezTo>
                <a:cubicBezTo>
                  <a:pt x="131795" y="4556864"/>
                  <a:pt x="89633" y="4449025"/>
                  <a:pt x="130140" y="4356508"/>
                </a:cubicBezTo>
                <a:lnTo>
                  <a:pt x="1207227" y="1896503"/>
                </a:lnTo>
                <a:cubicBezTo>
                  <a:pt x="1237607" y="1827114"/>
                  <a:pt x="1305862" y="1786051"/>
                  <a:pt x="1377121" y="1786946"/>
                </a:cubicBezTo>
                <a:close/>
                <a:moveTo>
                  <a:pt x="2593035" y="1184187"/>
                </a:moveTo>
                <a:cubicBezTo>
                  <a:pt x="2616788" y="1184484"/>
                  <a:pt x="2640875" y="1189445"/>
                  <a:pt x="2664005" y="1199572"/>
                </a:cubicBezTo>
                <a:cubicBezTo>
                  <a:pt x="2756523" y="1240080"/>
                  <a:pt x="2798686" y="1347918"/>
                  <a:pt x="2758177" y="1440435"/>
                </a:cubicBezTo>
                <a:lnTo>
                  <a:pt x="940965" y="5590846"/>
                </a:lnTo>
                <a:cubicBezTo>
                  <a:pt x="900457" y="5683364"/>
                  <a:pt x="792619" y="5725526"/>
                  <a:pt x="700102" y="5685018"/>
                </a:cubicBezTo>
                <a:cubicBezTo>
                  <a:pt x="607584" y="5644510"/>
                  <a:pt x="565422" y="5536672"/>
                  <a:pt x="605930" y="5444154"/>
                </a:cubicBezTo>
                <a:lnTo>
                  <a:pt x="2423141" y="1293744"/>
                </a:lnTo>
                <a:cubicBezTo>
                  <a:pt x="2453522" y="1224355"/>
                  <a:pt x="2521776" y="1183292"/>
                  <a:pt x="2593035" y="1184187"/>
                </a:cubicBezTo>
                <a:close/>
                <a:moveTo>
                  <a:pt x="3447963" y="0"/>
                </a:moveTo>
                <a:lnTo>
                  <a:pt x="5867183" y="0"/>
                </a:lnTo>
                <a:lnTo>
                  <a:pt x="5867183" y="6857994"/>
                </a:lnTo>
                <a:lnTo>
                  <a:pt x="491267" y="685799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801303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0541127"/>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A731F978-10BA-4B0A-8937-038B6395B8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E667CA8-24EB-4BE3-99C2-E02F8E6AF1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D97B743-AF11-48CE-B441-C78FEDD479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D3B4E-4196-430B-A1E5-1BD10D907A01}" type="datetimeFigureOut">
              <a:rPr lang="zh-CN" altLang="en-US" smtClean="0"/>
              <a:t>2019/1/1</a:t>
            </a:fld>
            <a:endParaRPr lang="zh-CN" altLang="en-US"/>
          </a:p>
        </p:txBody>
      </p:sp>
      <p:sp>
        <p:nvSpPr>
          <p:cNvPr id="5" name="页脚占位符 4">
            <a:extLst>
              <a:ext uri="{FF2B5EF4-FFF2-40B4-BE49-F238E27FC236}">
                <a16:creationId xmlns:a16="http://schemas.microsoft.com/office/drawing/2014/main" xmlns="" id="{2D3BD52C-27BF-4AAF-B9B2-19BEE7EFD8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973F8B46-CA69-4EE7-A0E3-889B58DDBE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E0AF6-B208-4487-89FB-333E1697D767}" type="slidenum">
              <a:rPr lang="zh-CN" altLang="en-US" smtClean="0"/>
              <a:t>‹#›</a:t>
            </a:fld>
            <a:endParaRPr lang="zh-CN" altLang="en-US"/>
          </a:p>
        </p:txBody>
      </p:sp>
    </p:spTree>
    <p:extLst>
      <p:ext uri="{BB962C8B-B14F-4D97-AF65-F5344CB8AC3E}">
        <p14:creationId xmlns:p14="http://schemas.microsoft.com/office/powerpoint/2010/main" val="1259755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8" r:id="rId16"/>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6.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xmlns="" id="{45617CCC-2406-4303-BA9F-33D74AAFB00D}"/>
              </a:ext>
            </a:extLst>
          </p:cNvPr>
          <p:cNvPicPr>
            <a:picLocks noChangeAspect="1"/>
          </p:cNvPicPr>
          <p:nvPr/>
        </p:nvPicPr>
        <p:blipFill>
          <a:blip r:embed="rId3">
            <a:extLst>
              <a:ext uri="{28A0092B-C50C-407E-A947-70E740481C1C}">
                <a14:useLocalDpi xmlns:a14="http://schemas.microsoft.com/office/drawing/2010/main" val="0"/>
              </a:ext>
            </a:extLst>
          </a:blip>
          <a:srcRect l="46864" t="14109" r="11783" b="3840"/>
          <a:stretch>
            <a:fillRect/>
          </a:stretch>
        </p:blipFill>
        <p:spPr>
          <a:xfrm>
            <a:off x="7012980" y="1932"/>
            <a:ext cx="5179020" cy="6856068"/>
          </a:xfrm>
          <a:custGeom>
            <a:avLst/>
            <a:gdLst>
              <a:gd name="connsiteX0" fmla="*/ 781042 w 5179020"/>
              <a:gd name="connsiteY0" fmla="*/ 0 h 6856068"/>
              <a:gd name="connsiteX1" fmla="*/ 5178510 w 5179020"/>
              <a:gd name="connsiteY1" fmla="*/ 327 h 6856068"/>
              <a:gd name="connsiteX2" fmla="*/ 5179020 w 5179020"/>
              <a:gd name="connsiteY2" fmla="*/ 6856068 h 6856068"/>
              <a:gd name="connsiteX3" fmla="*/ 0 w 5179020"/>
              <a:gd name="connsiteY3" fmla="*/ 6855681 h 6856068"/>
              <a:gd name="connsiteX4" fmla="*/ 2743876 w 5179020"/>
              <a:gd name="connsiteY4" fmla="*/ 2240440 h 6856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9020" h="6856068">
                <a:moveTo>
                  <a:pt x="781042" y="0"/>
                </a:moveTo>
                <a:lnTo>
                  <a:pt x="5178510" y="327"/>
                </a:lnTo>
                <a:lnTo>
                  <a:pt x="5179020" y="6856068"/>
                </a:lnTo>
                <a:lnTo>
                  <a:pt x="0" y="6855681"/>
                </a:lnTo>
                <a:lnTo>
                  <a:pt x="2743876" y="2240440"/>
                </a:lnTo>
                <a:close/>
              </a:path>
            </a:pathLst>
          </a:custGeom>
        </p:spPr>
      </p:pic>
      <p:sp>
        <p:nvSpPr>
          <p:cNvPr id="2" name="任意多边形 1"/>
          <p:cNvSpPr/>
          <p:nvPr/>
        </p:nvSpPr>
        <p:spPr>
          <a:xfrm rot="765009" flipH="1">
            <a:off x="7074249" y="-401075"/>
            <a:ext cx="5802667" cy="7829210"/>
          </a:xfrm>
          <a:custGeom>
            <a:avLst/>
            <a:gdLst>
              <a:gd name="connsiteX0" fmla="*/ 1513560 w 5802667"/>
              <a:gd name="connsiteY0" fmla="*/ 0 h 7831922"/>
              <a:gd name="connsiteX1" fmla="*/ 0 w 5802667"/>
              <a:gd name="connsiteY1" fmla="*/ 6688893 h 7831922"/>
              <a:gd name="connsiteX2" fmla="*/ 5051401 w 5802667"/>
              <a:gd name="connsiteY2" fmla="*/ 7831922 h 7831922"/>
              <a:gd name="connsiteX3" fmla="*/ 3393767 w 5802667"/>
              <a:gd name="connsiteY3" fmla="*/ 2723142 h 7831922"/>
              <a:gd name="connsiteX4" fmla="*/ 5802667 w 5802667"/>
              <a:gd name="connsiteY4" fmla="*/ 970538 h 7831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2667" h="7831922">
                <a:moveTo>
                  <a:pt x="1513560" y="0"/>
                </a:moveTo>
                <a:lnTo>
                  <a:pt x="0" y="6688893"/>
                </a:lnTo>
                <a:lnTo>
                  <a:pt x="5051401" y="7831922"/>
                </a:lnTo>
                <a:lnTo>
                  <a:pt x="3393767" y="2723142"/>
                </a:lnTo>
                <a:lnTo>
                  <a:pt x="5802667" y="970538"/>
                </a:lnTo>
                <a:close/>
              </a:path>
            </a:pathLst>
          </a:custGeom>
          <a:solidFill>
            <a:srgbClr val="B1925F">
              <a:alpha val="82000"/>
            </a:srgb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b="1">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latin typeface="Impact" pitchFamily="34" charset="0"/>
              <a:ea typeface="微软雅黑" pitchFamily="34" charset="-122"/>
            </a:endParaRPr>
          </a:p>
        </p:txBody>
      </p:sp>
      <p:sp>
        <p:nvSpPr>
          <p:cNvPr id="3" name="任意多边形 2"/>
          <p:cNvSpPr/>
          <p:nvPr/>
        </p:nvSpPr>
        <p:spPr>
          <a:xfrm rot="765009" flipH="1">
            <a:off x="6808531" y="23246"/>
            <a:ext cx="1802209" cy="1236777"/>
          </a:xfrm>
          <a:custGeom>
            <a:avLst/>
            <a:gdLst>
              <a:gd name="connsiteX0" fmla="*/ 1139495 w 1802209"/>
              <a:gd name="connsiteY0" fmla="*/ 0 h 1236777"/>
              <a:gd name="connsiteX1" fmla="*/ 1802209 w 1802209"/>
              <a:gd name="connsiteY1" fmla="*/ 149958 h 1236777"/>
              <a:gd name="connsiteX2" fmla="*/ 308411 w 1802209"/>
              <a:gd name="connsiteY2" fmla="*/ 1236777 h 1236777"/>
              <a:gd name="connsiteX3" fmla="*/ 0 w 1802209"/>
              <a:gd name="connsiteY3" fmla="*/ 829046 h 1236777"/>
            </a:gdLst>
            <a:ahLst/>
            <a:cxnLst>
              <a:cxn ang="0">
                <a:pos x="connsiteX0" y="connsiteY0"/>
              </a:cxn>
              <a:cxn ang="0">
                <a:pos x="connsiteX1" y="connsiteY1"/>
              </a:cxn>
              <a:cxn ang="0">
                <a:pos x="connsiteX2" y="connsiteY2"/>
              </a:cxn>
              <a:cxn ang="0">
                <a:pos x="connsiteX3" y="connsiteY3"/>
              </a:cxn>
            </a:cxnLst>
            <a:rect l="l" t="t" r="r" b="b"/>
            <a:pathLst>
              <a:path w="1802209" h="1236777">
                <a:moveTo>
                  <a:pt x="1139495" y="0"/>
                </a:moveTo>
                <a:lnTo>
                  <a:pt x="1802209" y="149958"/>
                </a:lnTo>
                <a:lnTo>
                  <a:pt x="308411" y="1236777"/>
                </a:lnTo>
                <a:lnTo>
                  <a:pt x="0" y="829046"/>
                </a:lnTo>
                <a:close/>
              </a:path>
            </a:pathLst>
          </a:custGeom>
          <a:solidFill>
            <a:srgbClr val="161D3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b="1">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latin typeface="Impact" pitchFamily="34" charset="0"/>
              <a:ea typeface="微软雅黑" pitchFamily="34" charset="-122"/>
            </a:endParaRPr>
          </a:p>
        </p:txBody>
      </p:sp>
      <p:sp>
        <p:nvSpPr>
          <p:cNvPr id="4" name="任意多边形 3"/>
          <p:cNvSpPr/>
          <p:nvPr/>
        </p:nvSpPr>
        <p:spPr>
          <a:xfrm rot="765009" flipH="1">
            <a:off x="6509051" y="3725823"/>
            <a:ext cx="1680139" cy="3358643"/>
          </a:xfrm>
          <a:custGeom>
            <a:avLst/>
            <a:gdLst>
              <a:gd name="connsiteX0" fmla="*/ 590368 w 1680139"/>
              <a:gd name="connsiteY0" fmla="*/ 0 h 3358643"/>
              <a:gd name="connsiteX1" fmla="*/ 1680139 w 1680139"/>
              <a:gd name="connsiteY1" fmla="*/ 3358643 h 3358643"/>
              <a:gd name="connsiteX2" fmla="*/ 985921 w 1680139"/>
              <a:gd name="connsiteY2" fmla="*/ 3201556 h 3358643"/>
              <a:gd name="connsiteX3" fmla="*/ 0 w 1680139"/>
              <a:gd name="connsiteY3" fmla="*/ 162977 h 3358643"/>
            </a:gdLst>
            <a:ahLst/>
            <a:cxnLst>
              <a:cxn ang="0">
                <a:pos x="connsiteX0" y="connsiteY0"/>
              </a:cxn>
              <a:cxn ang="0">
                <a:pos x="connsiteX1" y="connsiteY1"/>
              </a:cxn>
              <a:cxn ang="0">
                <a:pos x="connsiteX2" y="connsiteY2"/>
              </a:cxn>
              <a:cxn ang="0">
                <a:pos x="connsiteX3" y="connsiteY3"/>
              </a:cxn>
            </a:cxnLst>
            <a:rect l="l" t="t" r="r" b="b"/>
            <a:pathLst>
              <a:path w="1680139" h="3358643">
                <a:moveTo>
                  <a:pt x="590368" y="0"/>
                </a:moveTo>
                <a:lnTo>
                  <a:pt x="1680139" y="3358643"/>
                </a:lnTo>
                <a:lnTo>
                  <a:pt x="985921" y="3201556"/>
                </a:lnTo>
                <a:lnTo>
                  <a:pt x="0" y="162977"/>
                </a:lnTo>
                <a:close/>
              </a:path>
            </a:pathLst>
          </a:custGeom>
          <a:solidFill>
            <a:srgbClr val="161D3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b="1">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latin typeface="Impact" pitchFamily="34" charset="0"/>
              <a:ea typeface="微软雅黑" pitchFamily="34" charset="-122"/>
            </a:endParaRPr>
          </a:p>
        </p:txBody>
      </p:sp>
      <p:sp>
        <p:nvSpPr>
          <p:cNvPr id="5" name="文本框 3"/>
          <p:cNvSpPr txBox="1"/>
          <p:nvPr/>
        </p:nvSpPr>
        <p:spPr>
          <a:xfrm>
            <a:off x="788992" y="1107758"/>
            <a:ext cx="3500412" cy="1862048"/>
          </a:xfrm>
          <a:prstGeom prst="rect">
            <a:avLst/>
          </a:prstGeom>
          <a:noFill/>
        </p:spPr>
        <p:txBody>
          <a:bodyPr wrap="square" rtlCol="0">
            <a:spAutoFit/>
          </a:bodyPr>
          <a:lstStyle/>
          <a:p>
            <a:pPr algn="dist"/>
            <a:r>
              <a:rPr lang="en-US" altLang="zh-CN" sz="11500" b="1" dirty="0">
                <a:solidFill>
                  <a:srgbClr val="B1925F"/>
                </a:solidFill>
                <a:latin typeface="Century Gothic" panose="020B0502020202020204" pitchFamily="34" charset="0"/>
                <a:ea typeface="微软雅黑" panose="020B0503020204020204" pitchFamily="34" charset="-122"/>
              </a:rPr>
              <a:t>2019</a:t>
            </a:r>
            <a:endParaRPr lang="zh-CN" altLang="en-US" sz="11500" b="1" dirty="0">
              <a:solidFill>
                <a:srgbClr val="B1925F"/>
              </a:solidFill>
              <a:latin typeface="Century Gothic" panose="020B0502020202020204" pitchFamily="34" charset="0"/>
              <a:ea typeface="微软雅黑" panose="020B0503020204020204" pitchFamily="34" charset="-122"/>
            </a:endParaRPr>
          </a:p>
        </p:txBody>
      </p:sp>
      <p:sp>
        <p:nvSpPr>
          <p:cNvPr id="6" name="文本框 3"/>
          <p:cNvSpPr txBox="1"/>
          <p:nvPr/>
        </p:nvSpPr>
        <p:spPr>
          <a:xfrm>
            <a:off x="788992" y="2729316"/>
            <a:ext cx="8363927" cy="1200329"/>
          </a:xfrm>
          <a:prstGeom prst="rect">
            <a:avLst/>
          </a:prstGeom>
          <a:noFill/>
        </p:spPr>
        <p:txBody>
          <a:bodyPr wrap="square" rtlCol="0">
            <a:spAutoFit/>
          </a:bodyPr>
          <a:lstStyle/>
          <a:p>
            <a:r>
              <a:rPr lang="zh-CN" altLang="en-US" sz="7200" b="1" dirty="0">
                <a:solidFill>
                  <a:srgbClr val="161D30"/>
                </a:solidFill>
                <a:latin typeface="微软雅黑" panose="020B0503020204020204" pitchFamily="34" charset="-122"/>
                <a:ea typeface="微软雅黑" panose="020B0503020204020204" pitchFamily="34" charset="-122"/>
              </a:rPr>
              <a:t>活动策划汇报模板</a:t>
            </a:r>
          </a:p>
        </p:txBody>
      </p:sp>
      <p:sp>
        <p:nvSpPr>
          <p:cNvPr id="7" name="矩形 6"/>
          <p:cNvSpPr/>
          <p:nvPr/>
        </p:nvSpPr>
        <p:spPr>
          <a:xfrm flipH="1">
            <a:off x="805922" y="3947276"/>
            <a:ext cx="5242163" cy="307777"/>
          </a:xfrm>
          <a:prstGeom prst="rect">
            <a:avLst/>
          </a:prstGeom>
        </p:spPr>
        <p:txBody>
          <a:bodyPr wrap="square">
            <a:spAutoFit/>
          </a:bodyPr>
          <a:lstStyle/>
          <a:p>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 </a:t>
            </a: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总结计划 </a:t>
            </a:r>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 动态</a:t>
            </a:r>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PPT</a:t>
            </a: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 </a:t>
            </a:r>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 实用大气 </a:t>
            </a:r>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 商务展示 </a:t>
            </a:r>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 </a:t>
            </a:r>
            <a:endPar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
        <p:nvSpPr>
          <p:cNvPr id="15" name="矩形: 圆角 14">
            <a:extLst>
              <a:ext uri="{FF2B5EF4-FFF2-40B4-BE49-F238E27FC236}">
                <a16:creationId xmlns:a16="http://schemas.microsoft.com/office/drawing/2014/main" xmlns="" id="{04509EE7-7C35-443D-AEB5-C798B86ABB9F}"/>
              </a:ext>
            </a:extLst>
          </p:cNvPr>
          <p:cNvSpPr/>
          <p:nvPr/>
        </p:nvSpPr>
        <p:spPr>
          <a:xfrm>
            <a:off x="960421" y="4604881"/>
            <a:ext cx="1272423" cy="428625"/>
          </a:xfrm>
          <a:prstGeom prst="roundRect">
            <a:avLst>
              <a:gd name="adj" fmla="val 50000"/>
            </a:avLst>
          </a:prstGeom>
          <a:solidFill>
            <a:srgbClr val="B1925F"/>
          </a:solidFill>
          <a:ln w="19050">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6" name="矩形: 圆角 15">
            <a:extLst>
              <a:ext uri="{FF2B5EF4-FFF2-40B4-BE49-F238E27FC236}">
                <a16:creationId xmlns:a16="http://schemas.microsoft.com/office/drawing/2014/main" xmlns="" id="{9ABFC798-DE1D-4D9E-AC0D-A9174C6B3720}"/>
              </a:ext>
            </a:extLst>
          </p:cNvPr>
          <p:cNvSpPr/>
          <p:nvPr/>
        </p:nvSpPr>
        <p:spPr>
          <a:xfrm>
            <a:off x="2461176" y="4604881"/>
            <a:ext cx="1272423" cy="428625"/>
          </a:xfrm>
          <a:prstGeom prst="roundRect">
            <a:avLst>
              <a:gd name="adj" fmla="val 50000"/>
            </a:avLst>
          </a:prstGeom>
          <a:noFill/>
          <a:ln w="285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7" name="文本框 16">
            <a:extLst>
              <a:ext uri="{FF2B5EF4-FFF2-40B4-BE49-F238E27FC236}">
                <a16:creationId xmlns:a16="http://schemas.microsoft.com/office/drawing/2014/main" xmlns="" id="{9ECDF186-A862-4EB4-8F73-67922079D19D}"/>
              </a:ext>
            </a:extLst>
          </p:cNvPr>
          <p:cNvSpPr txBox="1"/>
          <p:nvPr/>
        </p:nvSpPr>
        <p:spPr>
          <a:xfrm>
            <a:off x="960421" y="4649916"/>
            <a:ext cx="1238913" cy="338554"/>
          </a:xfrm>
          <a:prstGeom prst="rect">
            <a:avLst/>
          </a:prstGeom>
        </p:spPr>
        <p:txBody>
          <a:bodyPr wrap="square" rtlCol="0">
            <a:spAutoFit/>
          </a:bodyPr>
          <a:lstStyle/>
          <a:p>
            <a:pPr algn="ct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部门名称</a:t>
            </a:r>
          </a:p>
        </p:txBody>
      </p:sp>
      <p:sp>
        <p:nvSpPr>
          <p:cNvPr id="19" name="文本框 18">
            <a:extLst>
              <a:ext uri="{FF2B5EF4-FFF2-40B4-BE49-F238E27FC236}">
                <a16:creationId xmlns:a16="http://schemas.microsoft.com/office/drawing/2014/main" xmlns="" id="{EB8400D9-6C64-4F8F-A323-041D1A682AF5}"/>
              </a:ext>
            </a:extLst>
          </p:cNvPr>
          <p:cNvSpPr txBox="1"/>
          <p:nvPr/>
        </p:nvSpPr>
        <p:spPr>
          <a:xfrm>
            <a:off x="2477930" y="4649916"/>
            <a:ext cx="1238913" cy="338554"/>
          </a:xfrm>
          <a:prstGeom prst="rect">
            <a:avLst/>
          </a:prstGeom>
        </p:spPr>
        <p:txBody>
          <a:bodyPr wrap="square" rtlCol="0">
            <a:spAutoFit/>
          </a:bodyPr>
          <a:lstStyle/>
          <a:p>
            <a:pPr algn="ctr"/>
            <a:r>
              <a:rPr lang="zh-CN" altLang="en-US" sz="1600" b="1" dirty="0">
                <a:solidFill>
                  <a:srgbClr val="B1925F"/>
                </a:solidFill>
                <a:latin typeface="微软雅黑" panose="020B0503020204020204" pitchFamily="34" charset="-122"/>
                <a:ea typeface="微软雅黑" panose="020B0503020204020204" pitchFamily="34" charset="-122"/>
              </a:rPr>
              <a:t>美仑设计</a:t>
            </a:r>
          </a:p>
        </p:txBody>
      </p:sp>
    </p:spTree>
    <p:extLst>
      <p:ext uri="{BB962C8B-B14F-4D97-AF65-F5344CB8AC3E}">
        <p14:creationId xmlns:p14="http://schemas.microsoft.com/office/powerpoint/2010/main" val="111550673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2"/>
          <p:cNvSpPr/>
          <p:nvPr/>
        </p:nvSpPr>
        <p:spPr bwMode="auto">
          <a:xfrm>
            <a:off x="7629832" y="1961178"/>
            <a:ext cx="883248" cy="1456921"/>
          </a:xfrm>
          <a:custGeom>
            <a:avLst/>
            <a:gdLst>
              <a:gd name="T0" fmla="*/ 554 w 554"/>
              <a:gd name="T1" fmla="*/ 915 h 915"/>
              <a:gd name="T2" fmla="*/ 0 w 554"/>
              <a:gd name="T3" fmla="*/ 0 h 915"/>
            </a:gdLst>
            <a:ahLst/>
            <a:cxnLst>
              <a:cxn ang="0">
                <a:pos x="T0" y="T1"/>
              </a:cxn>
              <a:cxn ang="0">
                <a:pos x="T2" y="T3"/>
              </a:cxn>
            </a:cxnLst>
            <a:rect l="0" t="0" r="r" b="b"/>
            <a:pathLst>
              <a:path w="554" h="915">
                <a:moveTo>
                  <a:pt x="554" y="915"/>
                </a:moveTo>
                <a:cubicBezTo>
                  <a:pt x="523" y="530"/>
                  <a:pt x="309" y="197"/>
                  <a:pt x="0"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sz="1351">
              <a:cs typeface="+mn-ea"/>
              <a:sym typeface="+mn-lt"/>
            </a:endParaRPr>
          </a:p>
        </p:txBody>
      </p:sp>
      <p:sp>
        <p:nvSpPr>
          <p:cNvPr id="3" name="Freeform 13"/>
          <p:cNvSpPr/>
          <p:nvPr/>
        </p:nvSpPr>
        <p:spPr bwMode="auto">
          <a:xfrm>
            <a:off x="6074968" y="1663847"/>
            <a:ext cx="1554867" cy="297331"/>
          </a:xfrm>
          <a:custGeom>
            <a:avLst/>
            <a:gdLst>
              <a:gd name="T0" fmla="*/ 976 w 976"/>
              <a:gd name="T1" fmla="*/ 187 h 187"/>
              <a:gd name="T2" fmla="*/ 332 w 976"/>
              <a:gd name="T3" fmla="*/ 0 h 187"/>
              <a:gd name="T4" fmla="*/ 0 w 976"/>
              <a:gd name="T5" fmla="*/ 46 h 187"/>
            </a:gdLst>
            <a:ahLst/>
            <a:cxnLst>
              <a:cxn ang="0">
                <a:pos x="T0" y="T1"/>
              </a:cxn>
              <a:cxn ang="0">
                <a:pos x="T2" y="T3"/>
              </a:cxn>
              <a:cxn ang="0">
                <a:pos x="T4" y="T5"/>
              </a:cxn>
            </a:cxnLst>
            <a:rect l="0" t="0" r="r" b="b"/>
            <a:pathLst>
              <a:path w="976" h="187">
                <a:moveTo>
                  <a:pt x="976" y="187"/>
                </a:moveTo>
                <a:cubicBezTo>
                  <a:pt x="790" y="69"/>
                  <a:pt x="569" y="0"/>
                  <a:pt x="332" y="0"/>
                </a:cubicBezTo>
                <a:cubicBezTo>
                  <a:pt x="217" y="0"/>
                  <a:pt x="106" y="16"/>
                  <a:pt x="0" y="46"/>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sz="1351">
              <a:cs typeface="+mn-ea"/>
              <a:sym typeface="+mn-lt"/>
            </a:endParaRPr>
          </a:p>
        </p:txBody>
      </p:sp>
      <p:sp>
        <p:nvSpPr>
          <p:cNvPr id="4" name="Freeform 14"/>
          <p:cNvSpPr/>
          <p:nvPr/>
        </p:nvSpPr>
        <p:spPr bwMode="auto">
          <a:xfrm>
            <a:off x="7892184" y="3418097"/>
            <a:ext cx="627893" cy="1577603"/>
          </a:xfrm>
          <a:custGeom>
            <a:avLst/>
            <a:gdLst>
              <a:gd name="T0" fmla="*/ 0 w 394"/>
              <a:gd name="T1" fmla="*/ 991 h 991"/>
              <a:gd name="T2" fmla="*/ 394 w 394"/>
              <a:gd name="T3" fmla="*/ 101 h 991"/>
              <a:gd name="T4" fmla="*/ 389 w 394"/>
              <a:gd name="T5" fmla="*/ 0 h 991"/>
            </a:gdLst>
            <a:ahLst/>
            <a:cxnLst>
              <a:cxn ang="0">
                <a:pos x="T0" y="T1"/>
              </a:cxn>
              <a:cxn ang="0">
                <a:pos x="T2" y="T3"/>
              </a:cxn>
              <a:cxn ang="0">
                <a:pos x="T4" y="T5"/>
              </a:cxn>
            </a:cxnLst>
            <a:rect l="0" t="0" r="r" b="b"/>
            <a:pathLst>
              <a:path w="394" h="991">
                <a:moveTo>
                  <a:pt x="0" y="991"/>
                </a:moveTo>
                <a:cubicBezTo>
                  <a:pt x="242" y="771"/>
                  <a:pt x="394" y="454"/>
                  <a:pt x="394" y="101"/>
                </a:cubicBezTo>
                <a:cubicBezTo>
                  <a:pt x="394" y="67"/>
                  <a:pt x="392" y="34"/>
                  <a:pt x="389"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sz="1351">
              <a:cs typeface="+mn-ea"/>
              <a:sym typeface="+mn-lt"/>
            </a:endParaRPr>
          </a:p>
        </p:txBody>
      </p:sp>
      <p:sp>
        <p:nvSpPr>
          <p:cNvPr id="5" name="Freeform 15"/>
          <p:cNvSpPr/>
          <p:nvPr/>
        </p:nvSpPr>
        <p:spPr bwMode="auto">
          <a:xfrm>
            <a:off x="5831858" y="4995697"/>
            <a:ext cx="2060327" cy="498467"/>
          </a:xfrm>
          <a:custGeom>
            <a:avLst/>
            <a:gdLst>
              <a:gd name="T0" fmla="*/ 0 w 1294"/>
              <a:gd name="T1" fmla="*/ 211 h 313"/>
              <a:gd name="T2" fmla="*/ 485 w 1294"/>
              <a:gd name="T3" fmla="*/ 313 h 313"/>
              <a:gd name="T4" fmla="*/ 1294 w 1294"/>
              <a:gd name="T5" fmla="*/ 0 h 313"/>
            </a:gdLst>
            <a:ahLst/>
            <a:cxnLst>
              <a:cxn ang="0">
                <a:pos x="T0" y="T1"/>
              </a:cxn>
              <a:cxn ang="0">
                <a:pos x="T2" y="T3"/>
              </a:cxn>
              <a:cxn ang="0">
                <a:pos x="T4" y="T5"/>
              </a:cxn>
            </a:cxnLst>
            <a:rect l="0" t="0" r="r" b="b"/>
            <a:pathLst>
              <a:path w="1294" h="313">
                <a:moveTo>
                  <a:pt x="0" y="211"/>
                </a:moveTo>
                <a:cubicBezTo>
                  <a:pt x="148" y="277"/>
                  <a:pt x="312" y="313"/>
                  <a:pt x="485" y="313"/>
                </a:cubicBezTo>
                <a:cubicBezTo>
                  <a:pt x="797" y="313"/>
                  <a:pt x="1081" y="194"/>
                  <a:pt x="1294"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sz="1351">
              <a:cs typeface="+mn-ea"/>
              <a:sym typeface="+mn-lt"/>
            </a:endParaRPr>
          </a:p>
        </p:txBody>
      </p:sp>
      <p:grpSp>
        <p:nvGrpSpPr>
          <p:cNvPr id="31" name="Group 12"/>
          <p:cNvGrpSpPr/>
          <p:nvPr/>
        </p:nvGrpSpPr>
        <p:grpSpPr>
          <a:xfrm>
            <a:off x="5413427" y="1304786"/>
            <a:ext cx="1040315" cy="1040314"/>
            <a:chOff x="3628646" y="428159"/>
            <a:chExt cx="944252" cy="944251"/>
          </a:xfrm>
        </p:grpSpPr>
        <p:sp>
          <p:nvSpPr>
            <p:cNvPr id="32" name="Oval 208"/>
            <p:cNvSpPr/>
            <p:nvPr/>
          </p:nvSpPr>
          <p:spPr bwMode="auto">
            <a:xfrm rot="10800000">
              <a:off x="3628646" y="428159"/>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algn="r" fontAlgn="base">
                <a:spcBef>
                  <a:spcPct val="0"/>
                </a:spcBef>
                <a:spcAft>
                  <a:spcPct val="0"/>
                </a:spcAft>
              </a:pPr>
              <a:endParaRPr lang="en-US" sz="5600">
                <a:solidFill>
                  <a:srgbClr val="000000"/>
                </a:solidFill>
                <a:cs typeface="+mn-ea"/>
                <a:sym typeface="+mn-lt"/>
              </a:endParaRPr>
            </a:p>
          </p:txBody>
        </p:sp>
        <p:grpSp>
          <p:nvGrpSpPr>
            <p:cNvPr id="33" name="Group 2"/>
            <p:cNvGrpSpPr/>
            <p:nvPr/>
          </p:nvGrpSpPr>
          <p:grpSpPr>
            <a:xfrm>
              <a:off x="3736531" y="540581"/>
              <a:ext cx="709431" cy="709430"/>
              <a:chOff x="3736531" y="540581"/>
              <a:chExt cx="709431" cy="709430"/>
            </a:xfrm>
          </p:grpSpPr>
          <p:sp>
            <p:nvSpPr>
              <p:cNvPr id="34" name="Oval 209"/>
              <p:cNvSpPr/>
              <p:nvPr/>
            </p:nvSpPr>
            <p:spPr bwMode="auto">
              <a:xfrm rot="10800000">
                <a:off x="3736531" y="540581"/>
                <a:ext cx="709431" cy="709430"/>
              </a:xfrm>
              <a:prstGeom prst="ellipse">
                <a:avLst/>
              </a:prstGeom>
              <a:solidFill>
                <a:srgbClr val="161D30"/>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r" fontAlgn="base">
                  <a:spcBef>
                    <a:spcPct val="0"/>
                  </a:spcBef>
                  <a:spcAft>
                    <a:spcPct val="0"/>
                  </a:spcAft>
                </a:pPr>
                <a:endParaRPr lang="en-US" sz="5600" dirty="0">
                  <a:solidFill>
                    <a:srgbClr val="000000"/>
                  </a:solidFill>
                  <a:cs typeface="+mn-ea"/>
                  <a:sym typeface="+mn-lt"/>
                </a:endParaRPr>
              </a:p>
            </p:txBody>
          </p:sp>
          <p:sp>
            <p:nvSpPr>
              <p:cNvPr id="35" name="Freeform 24"/>
              <p:cNvSpPr>
                <a:spLocks noEditPoints="1"/>
              </p:cNvSpPr>
              <p:nvPr/>
            </p:nvSpPr>
            <p:spPr bwMode="auto">
              <a:xfrm>
                <a:off x="3844874" y="745411"/>
                <a:ext cx="384560" cy="308493"/>
              </a:xfrm>
              <a:custGeom>
                <a:avLst/>
                <a:gdLst>
                  <a:gd name="T0" fmla="*/ 16 w 47"/>
                  <a:gd name="T1" fmla="*/ 37 h 38"/>
                  <a:gd name="T2" fmla="*/ 17 w 47"/>
                  <a:gd name="T3" fmla="*/ 37 h 38"/>
                  <a:gd name="T4" fmla="*/ 24 w 47"/>
                  <a:gd name="T5" fmla="*/ 31 h 38"/>
                  <a:gd name="T6" fmla="*/ 16 w 47"/>
                  <a:gd name="T7" fmla="*/ 27 h 38"/>
                  <a:gd name="T8" fmla="*/ 16 w 47"/>
                  <a:gd name="T9" fmla="*/ 37 h 38"/>
                  <a:gd name="T10" fmla="*/ 46 w 47"/>
                  <a:gd name="T11" fmla="*/ 0 h 38"/>
                  <a:gd name="T12" fmla="*/ 1 w 47"/>
                  <a:gd name="T13" fmla="*/ 16 h 38"/>
                  <a:gd name="T14" fmla="*/ 1 w 47"/>
                  <a:gd name="T15" fmla="*/ 17 h 38"/>
                  <a:gd name="T16" fmla="*/ 11 w 47"/>
                  <a:gd name="T17" fmla="*/ 21 h 38"/>
                  <a:gd name="T18" fmla="*/ 11 w 47"/>
                  <a:gd name="T19" fmla="*/ 21 h 38"/>
                  <a:gd name="T20" fmla="*/ 16 w 47"/>
                  <a:gd name="T21" fmla="*/ 23 h 38"/>
                  <a:gd name="T22" fmla="*/ 44 w 47"/>
                  <a:gd name="T23" fmla="*/ 3 h 38"/>
                  <a:gd name="T24" fmla="*/ 44 w 47"/>
                  <a:gd name="T25" fmla="*/ 3 h 38"/>
                  <a:gd name="T26" fmla="*/ 25 w 47"/>
                  <a:gd name="T27" fmla="*/ 25 h 38"/>
                  <a:gd name="T28" fmla="*/ 25 w 47"/>
                  <a:gd name="T29" fmla="*/ 25 h 38"/>
                  <a:gd name="T30" fmla="*/ 24 w 47"/>
                  <a:gd name="T31" fmla="*/ 26 h 38"/>
                  <a:gd name="T32" fmla="*/ 25 w 47"/>
                  <a:gd name="T33" fmla="*/ 27 h 38"/>
                  <a:gd name="T34" fmla="*/ 25 w 47"/>
                  <a:gd name="T35" fmla="*/ 27 h 38"/>
                  <a:gd name="T36" fmla="*/ 38 w 47"/>
                  <a:gd name="T37" fmla="*/ 34 h 38"/>
                  <a:gd name="T38" fmla="*/ 39 w 47"/>
                  <a:gd name="T39" fmla="*/ 33 h 38"/>
                  <a:gd name="T40" fmla="*/ 47 w 47"/>
                  <a:gd name="T41" fmla="*/ 1 h 38"/>
                  <a:gd name="T42" fmla="*/ 46 w 47"/>
                  <a:gd name="T4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8">
                    <a:moveTo>
                      <a:pt x="16" y="37"/>
                    </a:moveTo>
                    <a:cubicBezTo>
                      <a:pt x="16" y="37"/>
                      <a:pt x="17" y="38"/>
                      <a:pt x="17" y="37"/>
                    </a:cubicBezTo>
                    <a:cubicBezTo>
                      <a:pt x="18" y="37"/>
                      <a:pt x="24" y="31"/>
                      <a:pt x="24" y="31"/>
                    </a:cubicBezTo>
                    <a:cubicBezTo>
                      <a:pt x="16" y="27"/>
                      <a:pt x="16" y="27"/>
                      <a:pt x="16" y="27"/>
                    </a:cubicBezTo>
                    <a:cubicBezTo>
                      <a:pt x="16" y="37"/>
                      <a:pt x="16" y="37"/>
                      <a:pt x="16" y="37"/>
                    </a:cubicBezTo>
                    <a:close/>
                    <a:moveTo>
                      <a:pt x="46" y="0"/>
                    </a:moveTo>
                    <a:cubicBezTo>
                      <a:pt x="45" y="1"/>
                      <a:pt x="2" y="16"/>
                      <a:pt x="1" y="16"/>
                    </a:cubicBezTo>
                    <a:cubicBezTo>
                      <a:pt x="1" y="16"/>
                      <a:pt x="0" y="17"/>
                      <a:pt x="1" y="17"/>
                    </a:cubicBezTo>
                    <a:cubicBezTo>
                      <a:pt x="2" y="18"/>
                      <a:pt x="11" y="21"/>
                      <a:pt x="11" y="21"/>
                    </a:cubicBezTo>
                    <a:cubicBezTo>
                      <a:pt x="11" y="21"/>
                      <a:pt x="11" y="21"/>
                      <a:pt x="11" y="21"/>
                    </a:cubicBezTo>
                    <a:cubicBezTo>
                      <a:pt x="16" y="23"/>
                      <a:pt x="16" y="23"/>
                      <a:pt x="16" y="23"/>
                    </a:cubicBezTo>
                    <a:cubicBezTo>
                      <a:pt x="16" y="23"/>
                      <a:pt x="44" y="3"/>
                      <a:pt x="44" y="3"/>
                    </a:cubicBezTo>
                    <a:cubicBezTo>
                      <a:pt x="44" y="3"/>
                      <a:pt x="45" y="3"/>
                      <a:pt x="44" y="3"/>
                    </a:cubicBezTo>
                    <a:cubicBezTo>
                      <a:pt x="44" y="4"/>
                      <a:pt x="25" y="25"/>
                      <a:pt x="25" y="25"/>
                    </a:cubicBezTo>
                    <a:cubicBezTo>
                      <a:pt x="25" y="25"/>
                      <a:pt x="25" y="25"/>
                      <a:pt x="25" y="25"/>
                    </a:cubicBezTo>
                    <a:cubicBezTo>
                      <a:pt x="24" y="26"/>
                      <a:pt x="24" y="26"/>
                      <a:pt x="24" y="26"/>
                    </a:cubicBezTo>
                    <a:cubicBezTo>
                      <a:pt x="25" y="27"/>
                      <a:pt x="25" y="27"/>
                      <a:pt x="25" y="27"/>
                    </a:cubicBezTo>
                    <a:cubicBezTo>
                      <a:pt x="25" y="27"/>
                      <a:pt x="25" y="27"/>
                      <a:pt x="25" y="27"/>
                    </a:cubicBezTo>
                    <a:cubicBezTo>
                      <a:pt x="25" y="27"/>
                      <a:pt x="37" y="33"/>
                      <a:pt x="38" y="34"/>
                    </a:cubicBezTo>
                    <a:cubicBezTo>
                      <a:pt x="38" y="34"/>
                      <a:pt x="39" y="34"/>
                      <a:pt x="39" y="33"/>
                    </a:cubicBezTo>
                    <a:cubicBezTo>
                      <a:pt x="40" y="32"/>
                      <a:pt x="47" y="2"/>
                      <a:pt x="47" y="1"/>
                    </a:cubicBezTo>
                    <a:cubicBezTo>
                      <a:pt x="47" y="1"/>
                      <a:pt x="46" y="0"/>
                      <a:pt x="46" y="0"/>
                    </a:cubicBezTo>
                    <a:close/>
                  </a:path>
                </a:pathLst>
              </a:custGeom>
              <a:solidFill>
                <a:schemeClr val="bg1"/>
              </a:solidFill>
              <a:ln>
                <a:noFill/>
              </a:ln>
            </p:spPr>
            <p:txBody>
              <a:bodyPr vert="horz" wrap="square" lIns="91440" tIns="45720" rIns="91440" bIns="45720" numCol="1" anchor="t" anchorCtr="0" compatLnSpc="1"/>
              <a:lstStyle/>
              <a:p>
                <a:pPr algn="r"/>
                <a:endParaRPr lang="en-US" sz="1351">
                  <a:cs typeface="+mn-ea"/>
                  <a:sym typeface="+mn-lt"/>
                </a:endParaRPr>
              </a:p>
            </p:txBody>
          </p:sp>
        </p:grpSp>
      </p:grpSp>
      <p:grpSp>
        <p:nvGrpSpPr>
          <p:cNvPr id="21" name="Group 13"/>
          <p:cNvGrpSpPr/>
          <p:nvPr/>
        </p:nvGrpSpPr>
        <p:grpSpPr>
          <a:xfrm>
            <a:off x="7265833" y="1450663"/>
            <a:ext cx="1040315" cy="1040315"/>
            <a:chOff x="5309998" y="560565"/>
            <a:chExt cx="944252" cy="944251"/>
          </a:xfrm>
        </p:grpSpPr>
        <p:sp>
          <p:nvSpPr>
            <p:cNvPr id="22" name="Oval 206"/>
            <p:cNvSpPr/>
            <p:nvPr/>
          </p:nvSpPr>
          <p:spPr bwMode="auto">
            <a:xfrm rot="10800000">
              <a:off x="5309998" y="560565"/>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grpSp>
          <p:nvGrpSpPr>
            <p:cNvPr id="23" name="Group 3"/>
            <p:cNvGrpSpPr/>
            <p:nvPr/>
          </p:nvGrpSpPr>
          <p:grpSpPr>
            <a:xfrm>
              <a:off x="5417883" y="672987"/>
              <a:ext cx="709431" cy="709430"/>
              <a:chOff x="5417883" y="672987"/>
              <a:chExt cx="709431" cy="709430"/>
            </a:xfrm>
          </p:grpSpPr>
          <p:sp>
            <p:nvSpPr>
              <p:cNvPr id="24" name="Oval 207"/>
              <p:cNvSpPr/>
              <p:nvPr/>
            </p:nvSpPr>
            <p:spPr bwMode="auto">
              <a:xfrm rot="10800000">
                <a:off x="5417883" y="672987"/>
                <a:ext cx="709431" cy="709430"/>
              </a:xfrm>
              <a:prstGeom prst="ellipse">
                <a:avLst/>
              </a:prstGeom>
              <a:solidFill>
                <a:srgbClr val="B1925F"/>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dirty="0">
                  <a:solidFill>
                    <a:srgbClr val="000000"/>
                  </a:solidFill>
                  <a:cs typeface="+mn-ea"/>
                  <a:sym typeface="+mn-lt"/>
                </a:endParaRPr>
              </a:p>
            </p:txBody>
          </p:sp>
          <p:sp>
            <p:nvSpPr>
              <p:cNvPr id="25" name="Freeform 22"/>
              <p:cNvSpPr/>
              <p:nvPr/>
            </p:nvSpPr>
            <p:spPr bwMode="auto">
              <a:xfrm>
                <a:off x="5553789" y="817699"/>
                <a:ext cx="399351" cy="397238"/>
              </a:xfrm>
              <a:custGeom>
                <a:avLst/>
                <a:gdLst>
                  <a:gd name="T0" fmla="*/ 14 w 49"/>
                  <a:gd name="T1" fmla="*/ 49 h 49"/>
                  <a:gd name="T2" fmla="*/ 5 w 49"/>
                  <a:gd name="T3" fmla="*/ 46 h 49"/>
                  <a:gd name="T4" fmla="*/ 6 w 49"/>
                  <a:gd name="T5" fmla="*/ 28 h 49"/>
                  <a:gd name="T6" fmla="*/ 31 w 49"/>
                  <a:gd name="T7" fmla="*/ 3 h 49"/>
                  <a:gd name="T8" fmla="*/ 39 w 49"/>
                  <a:gd name="T9" fmla="*/ 0 h 49"/>
                  <a:gd name="T10" fmla="*/ 46 w 49"/>
                  <a:gd name="T11" fmla="*/ 7 h 49"/>
                  <a:gd name="T12" fmla="*/ 43 w 49"/>
                  <a:gd name="T13" fmla="*/ 15 h 49"/>
                  <a:gd name="T14" fmla="*/ 19 w 49"/>
                  <a:gd name="T15" fmla="*/ 39 h 49"/>
                  <a:gd name="T16" fmla="*/ 15 w 49"/>
                  <a:gd name="T17" fmla="*/ 42 h 49"/>
                  <a:gd name="T18" fmla="*/ 11 w 49"/>
                  <a:gd name="T19" fmla="*/ 40 h 49"/>
                  <a:gd name="T20" fmla="*/ 12 w 49"/>
                  <a:gd name="T21" fmla="*/ 32 h 49"/>
                  <a:gd name="T22" fmla="*/ 28 w 49"/>
                  <a:gd name="T23" fmla="*/ 15 h 49"/>
                  <a:gd name="T24" fmla="*/ 31 w 49"/>
                  <a:gd name="T25" fmla="*/ 15 h 49"/>
                  <a:gd name="T26" fmla="*/ 31 w 49"/>
                  <a:gd name="T27" fmla="*/ 18 h 49"/>
                  <a:gd name="T28" fmla="*/ 14 w 49"/>
                  <a:gd name="T29" fmla="*/ 34 h 49"/>
                  <a:gd name="T30" fmla="*/ 13 w 49"/>
                  <a:gd name="T31" fmla="*/ 38 h 49"/>
                  <a:gd name="T32" fmla="*/ 14 w 49"/>
                  <a:gd name="T33" fmla="*/ 38 h 49"/>
                  <a:gd name="T34" fmla="*/ 17 w 49"/>
                  <a:gd name="T35" fmla="*/ 37 h 49"/>
                  <a:gd name="T36" fmla="*/ 40 w 49"/>
                  <a:gd name="T37" fmla="*/ 13 h 49"/>
                  <a:gd name="T38" fmla="*/ 42 w 49"/>
                  <a:gd name="T39" fmla="*/ 8 h 49"/>
                  <a:gd name="T40" fmla="*/ 38 w 49"/>
                  <a:gd name="T41" fmla="*/ 4 h 49"/>
                  <a:gd name="T42" fmla="*/ 33 w 49"/>
                  <a:gd name="T43" fmla="*/ 6 h 49"/>
                  <a:gd name="T44" fmla="*/ 8 w 49"/>
                  <a:gd name="T45" fmla="*/ 30 h 49"/>
                  <a:gd name="T46" fmla="*/ 8 w 49"/>
                  <a:gd name="T47" fmla="*/ 43 h 49"/>
                  <a:gd name="T48" fmla="*/ 21 w 49"/>
                  <a:gd name="T49" fmla="*/ 43 h 49"/>
                  <a:gd name="T50" fmla="*/ 45 w 49"/>
                  <a:gd name="T51" fmla="*/ 18 h 49"/>
                  <a:gd name="T52" fmla="*/ 48 w 49"/>
                  <a:gd name="T53" fmla="*/ 18 h 49"/>
                  <a:gd name="T54" fmla="*/ 48 w 49"/>
                  <a:gd name="T55" fmla="*/ 20 h 49"/>
                  <a:gd name="T56" fmla="*/ 23 w 49"/>
                  <a:gd name="T57" fmla="*/ 45 h 49"/>
                  <a:gd name="T58" fmla="*/ 14 w 49"/>
                  <a:gd name="T5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49">
                    <a:moveTo>
                      <a:pt x="14" y="49"/>
                    </a:moveTo>
                    <a:cubicBezTo>
                      <a:pt x="10" y="49"/>
                      <a:pt x="7" y="48"/>
                      <a:pt x="5" y="46"/>
                    </a:cubicBezTo>
                    <a:cubicBezTo>
                      <a:pt x="1" y="42"/>
                      <a:pt x="0" y="34"/>
                      <a:pt x="6" y="28"/>
                    </a:cubicBezTo>
                    <a:cubicBezTo>
                      <a:pt x="9" y="24"/>
                      <a:pt x="23" y="10"/>
                      <a:pt x="31" y="3"/>
                    </a:cubicBezTo>
                    <a:cubicBezTo>
                      <a:pt x="33" y="1"/>
                      <a:pt x="36" y="0"/>
                      <a:pt x="39" y="0"/>
                    </a:cubicBezTo>
                    <a:cubicBezTo>
                      <a:pt x="42" y="1"/>
                      <a:pt x="45" y="4"/>
                      <a:pt x="46" y="7"/>
                    </a:cubicBezTo>
                    <a:cubicBezTo>
                      <a:pt x="46" y="10"/>
                      <a:pt x="45" y="13"/>
                      <a:pt x="43" y="15"/>
                    </a:cubicBezTo>
                    <a:cubicBezTo>
                      <a:pt x="19" y="39"/>
                      <a:pt x="19" y="39"/>
                      <a:pt x="19" y="39"/>
                    </a:cubicBezTo>
                    <a:cubicBezTo>
                      <a:pt x="18" y="41"/>
                      <a:pt x="16" y="41"/>
                      <a:pt x="15" y="42"/>
                    </a:cubicBezTo>
                    <a:cubicBezTo>
                      <a:pt x="13" y="42"/>
                      <a:pt x="12" y="41"/>
                      <a:pt x="11" y="40"/>
                    </a:cubicBezTo>
                    <a:cubicBezTo>
                      <a:pt x="9" y="38"/>
                      <a:pt x="9" y="35"/>
                      <a:pt x="12" y="32"/>
                    </a:cubicBezTo>
                    <a:cubicBezTo>
                      <a:pt x="28" y="15"/>
                      <a:pt x="28" y="15"/>
                      <a:pt x="28" y="15"/>
                    </a:cubicBezTo>
                    <a:cubicBezTo>
                      <a:pt x="29" y="14"/>
                      <a:pt x="30" y="14"/>
                      <a:pt x="31" y="15"/>
                    </a:cubicBezTo>
                    <a:cubicBezTo>
                      <a:pt x="32" y="16"/>
                      <a:pt x="32" y="17"/>
                      <a:pt x="31" y="18"/>
                    </a:cubicBezTo>
                    <a:cubicBezTo>
                      <a:pt x="14" y="34"/>
                      <a:pt x="14" y="34"/>
                      <a:pt x="14" y="34"/>
                    </a:cubicBezTo>
                    <a:cubicBezTo>
                      <a:pt x="13" y="36"/>
                      <a:pt x="13" y="37"/>
                      <a:pt x="13" y="38"/>
                    </a:cubicBezTo>
                    <a:cubicBezTo>
                      <a:pt x="13" y="38"/>
                      <a:pt x="14" y="38"/>
                      <a:pt x="14" y="38"/>
                    </a:cubicBezTo>
                    <a:cubicBezTo>
                      <a:pt x="15" y="38"/>
                      <a:pt x="16" y="38"/>
                      <a:pt x="17" y="37"/>
                    </a:cubicBezTo>
                    <a:cubicBezTo>
                      <a:pt x="40" y="13"/>
                      <a:pt x="40" y="13"/>
                      <a:pt x="40" y="13"/>
                    </a:cubicBezTo>
                    <a:cubicBezTo>
                      <a:pt x="42" y="11"/>
                      <a:pt x="43" y="9"/>
                      <a:pt x="42" y="8"/>
                    </a:cubicBezTo>
                    <a:cubicBezTo>
                      <a:pt x="42" y="6"/>
                      <a:pt x="40" y="4"/>
                      <a:pt x="38" y="4"/>
                    </a:cubicBezTo>
                    <a:cubicBezTo>
                      <a:pt x="37" y="3"/>
                      <a:pt x="35" y="4"/>
                      <a:pt x="33" y="6"/>
                    </a:cubicBezTo>
                    <a:cubicBezTo>
                      <a:pt x="26" y="13"/>
                      <a:pt x="12" y="27"/>
                      <a:pt x="8" y="30"/>
                    </a:cubicBezTo>
                    <a:cubicBezTo>
                      <a:pt x="3" y="35"/>
                      <a:pt x="5" y="40"/>
                      <a:pt x="8" y="43"/>
                    </a:cubicBezTo>
                    <a:cubicBezTo>
                      <a:pt x="11" y="46"/>
                      <a:pt x="16" y="47"/>
                      <a:pt x="21" y="43"/>
                    </a:cubicBezTo>
                    <a:cubicBezTo>
                      <a:pt x="45" y="18"/>
                      <a:pt x="45" y="18"/>
                      <a:pt x="45" y="18"/>
                    </a:cubicBezTo>
                    <a:cubicBezTo>
                      <a:pt x="46" y="17"/>
                      <a:pt x="47" y="17"/>
                      <a:pt x="48" y="18"/>
                    </a:cubicBezTo>
                    <a:cubicBezTo>
                      <a:pt x="49" y="19"/>
                      <a:pt x="49" y="20"/>
                      <a:pt x="48" y="20"/>
                    </a:cubicBezTo>
                    <a:cubicBezTo>
                      <a:pt x="23" y="45"/>
                      <a:pt x="23" y="45"/>
                      <a:pt x="23" y="45"/>
                    </a:cubicBezTo>
                    <a:cubicBezTo>
                      <a:pt x="20" y="48"/>
                      <a:pt x="17" y="49"/>
                      <a:pt x="14" y="49"/>
                    </a:cubicBezTo>
                    <a:close/>
                  </a:path>
                </a:pathLst>
              </a:custGeom>
              <a:solidFill>
                <a:schemeClr val="bg1"/>
              </a:solidFill>
              <a:ln>
                <a:noFill/>
              </a:ln>
            </p:spPr>
            <p:txBody>
              <a:bodyPr vert="horz" wrap="square" lIns="91440" tIns="45720" rIns="91440" bIns="45720" numCol="1" anchor="t" anchorCtr="0" compatLnSpc="1"/>
              <a:lstStyle/>
              <a:p>
                <a:endParaRPr lang="en-US" sz="1351">
                  <a:cs typeface="+mn-ea"/>
                  <a:sym typeface="+mn-lt"/>
                </a:endParaRPr>
              </a:p>
            </p:txBody>
          </p:sp>
        </p:grpSp>
      </p:grpSp>
      <p:grpSp>
        <p:nvGrpSpPr>
          <p:cNvPr id="26" name="Group 14"/>
          <p:cNvGrpSpPr/>
          <p:nvPr/>
        </p:nvGrpSpPr>
        <p:grpSpPr>
          <a:xfrm>
            <a:off x="7946814" y="2926550"/>
            <a:ext cx="1040315" cy="1040315"/>
            <a:chOff x="5928097" y="1900167"/>
            <a:chExt cx="944252" cy="944251"/>
          </a:xfrm>
        </p:grpSpPr>
        <p:sp>
          <p:nvSpPr>
            <p:cNvPr id="27" name="Oval 71"/>
            <p:cNvSpPr/>
            <p:nvPr/>
          </p:nvSpPr>
          <p:spPr bwMode="auto">
            <a:xfrm rot="10800000">
              <a:off x="5928097" y="1900167"/>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grpSp>
          <p:nvGrpSpPr>
            <p:cNvPr id="28" name="Group 4"/>
            <p:cNvGrpSpPr/>
            <p:nvPr/>
          </p:nvGrpSpPr>
          <p:grpSpPr>
            <a:xfrm>
              <a:off x="6035982" y="2012589"/>
              <a:ext cx="709431" cy="709430"/>
              <a:chOff x="6035982" y="2012589"/>
              <a:chExt cx="709431" cy="709430"/>
            </a:xfrm>
          </p:grpSpPr>
          <p:sp>
            <p:nvSpPr>
              <p:cNvPr id="29" name="Oval 203"/>
              <p:cNvSpPr/>
              <p:nvPr/>
            </p:nvSpPr>
            <p:spPr bwMode="auto">
              <a:xfrm rot="10800000">
                <a:off x="6035982" y="2012589"/>
                <a:ext cx="709431" cy="709430"/>
              </a:xfrm>
              <a:prstGeom prst="ellipse">
                <a:avLst/>
              </a:prstGeom>
              <a:solidFill>
                <a:srgbClr val="161D30"/>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30" name="Freeform 23"/>
              <p:cNvSpPr>
                <a:spLocks noEditPoints="1"/>
              </p:cNvSpPr>
              <p:nvPr/>
            </p:nvSpPr>
            <p:spPr bwMode="auto">
              <a:xfrm>
                <a:off x="6219321" y="2200102"/>
                <a:ext cx="327510" cy="325397"/>
              </a:xfrm>
              <a:custGeom>
                <a:avLst/>
                <a:gdLst>
                  <a:gd name="T0" fmla="*/ 5 w 40"/>
                  <a:gd name="T1" fmla="*/ 20 h 40"/>
                  <a:gd name="T2" fmla="*/ 0 w 40"/>
                  <a:gd name="T3" fmla="*/ 20 h 40"/>
                  <a:gd name="T4" fmla="*/ 0 w 40"/>
                  <a:gd name="T5" fmla="*/ 35 h 40"/>
                  <a:gd name="T6" fmla="*/ 5 w 40"/>
                  <a:gd name="T7" fmla="*/ 40 h 40"/>
                  <a:gd name="T8" fmla="*/ 20 w 40"/>
                  <a:gd name="T9" fmla="*/ 40 h 40"/>
                  <a:gd name="T10" fmla="*/ 20 w 40"/>
                  <a:gd name="T11" fmla="*/ 35 h 40"/>
                  <a:gd name="T12" fmla="*/ 5 w 40"/>
                  <a:gd name="T13" fmla="*/ 35 h 40"/>
                  <a:gd name="T14" fmla="*/ 5 w 40"/>
                  <a:gd name="T15" fmla="*/ 20 h 40"/>
                  <a:gd name="T16" fmla="*/ 35 w 40"/>
                  <a:gd name="T17" fmla="*/ 25 h 40"/>
                  <a:gd name="T18" fmla="*/ 15 w 40"/>
                  <a:gd name="T19" fmla="*/ 25 h 40"/>
                  <a:gd name="T20" fmla="*/ 15 w 40"/>
                  <a:gd name="T21" fmla="*/ 5 h 40"/>
                  <a:gd name="T22" fmla="*/ 35 w 40"/>
                  <a:gd name="T23" fmla="*/ 5 h 40"/>
                  <a:gd name="T24" fmla="*/ 35 w 40"/>
                  <a:gd name="T25" fmla="*/ 25 h 40"/>
                  <a:gd name="T26" fmla="*/ 35 w 40"/>
                  <a:gd name="T27" fmla="*/ 0 h 40"/>
                  <a:gd name="T28" fmla="*/ 15 w 40"/>
                  <a:gd name="T29" fmla="*/ 0 h 40"/>
                  <a:gd name="T30" fmla="*/ 10 w 40"/>
                  <a:gd name="T31" fmla="*/ 5 h 40"/>
                  <a:gd name="T32" fmla="*/ 10 w 40"/>
                  <a:gd name="T33" fmla="*/ 25 h 40"/>
                  <a:gd name="T34" fmla="*/ 15 w 40"/>
                  <a:gd name="T35" fmla="*/ 30 h 40"/>
                  <a:gd name="T36" fmla="*/ 35 w 40"/>
                  <a:gd name="T37" fmla="*/ 30 h 40"/>
                  <a:gd name="T38" fmla="*/ 40 w 40"/>
                  <a:gd name="T39" fmla="*/ 25 h 40"/>
                  <a:gd name="T40" fmla="*/ 40 w 40"/>
                  <a:gd name="T41" fmla="*/ 5 h 40"/>
                  <a:gd name="T42" fmla="*/ 35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5" y="20"/>
                    </a:moveTo>
                    <a:cubicBezTo>
                      <a:pt x="0" y="20"/>
                      <a:pt x="0" y="20"/>
                      <a:pt x="0" y="20"/>
                    </a:cubicBezTo>
                    <a:cubicBezTo>
                      <a:pt x="0" y="35"/>
                      <a:pt x="0" y="35"/>
                      <a:pt x="0" y="35"/>
                    </a:cubicBezTo>
                    <a:cubicBezTo>
                      <a:pt x="0" y="38"/>
                      <a:pt x="2" y="40"/>
                      <a:pt x="5" y="40"/>
                    </a:cubicBezTo>
                    <a:cubicBezTo>
                      <a:pt x="20" y="40"/>
                      <a:pt x="20" y="40"/>
                      <a:pt x="20" y="40"/>
                    </a:cubicBezTo>
                    <a:cubicBezTo>
                      <a:pt x="20" y="35"/>
                      <a:pt x="20" y="35"/>
                      <a:pt x="20" y="35"/>
                    </a:cubicBezTo>
                    <a:cubicBezTo>
                      <a:pt x="5" y="35"/>
                      <a:pt x="5" y="35"/>
                      <a:pt x="5" y="35"/>
                    </a:cubicBezTo>
                    <a:cubicBezTo>
                      <a:pt x="5" y="20"/>
                      <a:pt x="5" y="20"/>
                      <a:pt x="5" y="20"/>
                    </a:cubicBezTo>
                    <a:close/>
                    <a:moveTo>
                      <a:pt x="35" y="25"/>
                    </a:moveTo>
                    <a:cubicBezTo>
                      <a:pt x="15" y="25"/>
                      <a:pt x="15" y="25"/>
                      <a:pt x="15" y="25"/>
                    </a:cubicBezTo>
                    <a:cubicBezTo>
                      <a:pt x="15" y="5"/>
                      <a:pt x="15" y="5"/>
                      <a:pt x="15" y="5"/>
                    </a:cubicBezTo>
                    <a:cubicBezTo>
                      <a:pt x="35" y="5"/>
                      <a:pt x="35" y="5"/>
                      <a:pt x="35" y="5"/>
                    </a:cubicBezTo>
                    <a:cubicBezTo>
                      <a:pt x="35" y="25"/>
                      <a:pt x="35" y="25"/>
                      <a:pt x="35" y="25"/>
                    </a:cubicBezTo>
                    <a:close/>
                    <a:moveTo>
                      <a:pt x="35" y="0"/>
                    </a:moveTo>
                    <a:cubicBezTo>
                      <a:pt x="15" y="0"/>
                      <a:pt x="15" y="0"/>
                      <a:pt x="15" y="0"/>
                    </a:cubicBezTo>
                    <a:cubicBezTo>
                      <a:pt x="12" y="0"/>
                      <a:pt x="10" y="2"/>
                      <a:pt x="10" y="5"/>
                    </a:cubicBezTo>
                    <a:cubicBezTo>
                      <a:pt x="10" y="25"/>
                      <a:pt x="10" y="25"/>
                      <a:pt x="10" y="25"/>
                    </a:cubicBezTo>
                    <a:cubicBezTo>
                      <a:pt x="10" y="28"/>
                      <a:pt x="12" y="30"/>
                      <a:pt x="15" y="30"/>
                    </a:cubicBezTo>
                    <a:cubicBezTo>
                      <a:pt x="35" y="30"/>
                      <a:pt x="35" y="30"/>
                      <a:pt x="35" y="30"/>
                    </a:cubicBezTo>
                    <a:cubicBezTo>
                      <a:pt x="38" y="30"/>
                      <a:pt x="40" y="28"/>
                      <a:pt x="40" y="25"/>
                    </a:cubicBezTo>
                    <a:cubicBezTo>
                      <a:pt x="40" y="5"/>
                      <a:pt x="40" y="5"/>
                      <a:pt x="40" y="5"/>
                    </a:cubicBezTo>
                    <a:cubicBezTo>
                      <a:pt x="40" y="2"/>
                      <a:pt x="38" y="0"/>
                      <a:pt x="35" y="0"/>
                    </a:cubicBezTo>
                    <a:close/>
                  </a:path>
                </a:pathLst>
              </a:custGeom>
              <a:solidFill>
                <a:schemeClr val="bg1"/>
              </a:solidFill>
              <a:ln>
                <a:noFill/>
              </a:ln>
            </p:spPr>
            <p:txBody>
              <a:bodyPr vert="horz" wrap="square" lIns="91440" tIns="45720" rIns="91440" bIns="45720" numCol="1" anchor="t" anchorCtr="0" compatLnSpc="1"/>
              <a:lstStyle/>
              <a:p>
                <a:endParaRPr lang="en-US" sz="1351">
                  <a:cs typeface="+mn-ea"/>
                  <a:sym typeface="+mn-lt"/>
                </a:endParaRPr>
              </a:p>
            </p:txBody>
          </p:sp>
        </p:grpSp>
      </p:grpSp>
      <p:grpSp>
        <p:nvGrpSpPr>
          <p:cNvPr id="16" name="Group 15"/>
          <p:cNvGrpSpPr/>
          <p:nvPr/>
        </p:nvGrpSpPr>
        <p:grpSpPr>
          <a:xfrm>
            <a:off x="7265832" y="4548437"/>
            <a:ext cx="1040315" cy="1040315"/>
            <a:chOff x="5309998" y="3372289"/>
            <a:chExt cx="944252" cy="944251"/>
          </a:xfrm>
        </p:grpSpPr>
        <p:sp>
          <p:nvSpPr>
            <p:cNvPr id="17" name="Oval 69"/>
            <p:cNvSpPr/>
            <p:nvPr/>
          </p:nvSpPr>
          <p:spPr bwMode="auto">
            <a:xfrm rot="10800000">
              <a:off x="5309998" y="3372289"/>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grpSp>
          <p:nvGrpSpPr>
            <p:cNvPr id="18" name="Group 5"/>
            <p:cNvGrpSpPr/>
            <p:nvPr/>
          </p:nvGrpSpPr>
          <p:grpSpPr>
            <a:xfrm>
              <a:off x="5417883" y="3484711"/>
              <a:ext cx="709431" cy="709430"/>
              <a:chOff x="5417883" y="3484711"/>
              <a:chExt cx="709431" cy="709430"/>
            </a:xfrm>
          </p:grpSpPr>
          <p:sp>
            <p:nvSpPr>
              <p:cNvPr id="19" name="Oval 204"/>
              <p:cNvSpPr/>
              <p:nvPr/>
            </p:nvSpPr>
            <p:spPr bwMode="auto">
              <a:xfrm rot="10800000">
                <a:off x="5417883" y="3484711"/>
                <a:ext cx="709431" cy="709430"/>
              </a:xfrm>
              <a:prstGeom prst="ellipse">
                <a:avLst/>
              </a:prstGeom>
              <a:solidFill>
                <a:srgbClr val="B1925F"/>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20" name="Freeform 21"/>
              <p:cNvSpPr>
                <a:spLocks noEditPoints="1"/>
              </p:cNvSpPr>
              <p:nvPr/>
            </p:nvSpPr>
            <p:spPr bwMode="auto">
              <a:xfrm>
                <a:off x="5598457" y="3661104"/>
                <a:ext cx="365543" cy="371881"/>
              </a:xfrm>
              <a:custGeom>
                <a:avLst/>
                <a:gdLst>
                  <a:gd name="T0" fmla="*/ 3 w 45"/>
                  <a:gd name="T1" fmla="*/ 8 h 46"/>
                  <a:gd name="T2" fmla="*/ 10 w 45"/>
                  <a:gd name="T3" fmla="*/ 8 h 46"/>
                  <a:gd name="T4" fmla="*/ 12 w 45"/>
                  <a:gd name="T5" fmla="*/ 21 h 46"/>
                  <a:gd name="T6" fmla="*/ 3 w 45"/>
                  <a:gd name="T7" fmla="*/ 8 h 46"/>
                  <a:gd name="T8" fmla="*/ 22 w 45"/>
                  <a:gd name="T9" fmla="*/ 3 h 46"/>
                  <a:gd name="T10" fmla="*/ 32 w 45"/>
                  <a:gd name="T11" fmla="*/ 7 h 46"/>
                  <a:gd name="T12" fmla="*/ 22 w 45"/>
                  <a:gd name="T13" fmla="*/ 10 h 46"/>
                  <a:gd name="T14" fmla="*/ 13 w 45"/>
                  <a:gd name="T15" fmla="*/ 7 h 46"/>
                  <a:gd name="T16" fmla="*/ 22 w 45"/>
                  <a:gd name="T17" fmla="*/ 3 h 46"/>
                  <a:gd name="T18" fmla="*/ 32 w 45"/>
                  <a:gd name="T19" fmla="*/ 21 h 46"/>
                  <a:gd name="T20" fmla="*/ 35 w 45"/>
                  <a:gd name="T21" fmla="*/ 8 h 46"/>
                  <a:gd name="T22" fmla="*/ 41 w 45"/>
                  <a:gd name="T23" fmla="*/ 8 h 46"/>
                  <a:gd name="T24" fmla="*/ 32 w 45"/>
                  <a:gd name="T25" fmla="*/ 21 h 46"/>
                  <a:gd name="T26" fmla="*/ 25 w 45"/>
                  <a:gd name="T27" fmla="*/ 34 h 46"/>
                  <a:gd name="T28" fmla="*/ 32 w 45"/>
                  <a:gd name="T29" fmla="*/ 25 h 46"/>
                  <a:gd name="T30" fmla="*/ 45 w 45"/>
                  <a:gd name="T31" fmla="*/ 6 h 46"/>
                  <a:gd name="T32" fmla="*/ 43 w 45"/>
                  <a:gd name="T33" fmla="*/ 4 h 46"/>
                  <a:gd name="T34" fmla="*/ 34 w 45"/>
                  <a:gd name="T35" fmla="*/ 4 h 46"/>
                  <a:gd name="T36" fmla="*/ 22 w 45"/>
                  <a:gd name="T37" fmla="*/ 0 h 46"/>
                  <a:gd name="T38" fmla="*/ 10 w 45"/>
                  <a:gd name="T39" fmla="*/ 4 h 46"/>
                  <a:gd name="T40" fmla="*/ 1 w 45"/>
                  <a:gd name="T41" fmla="*/ 4 h 46"/>
                  <a:gd name="T42" fmla="*/ 0 w 45"/>
                  <a:gd name="T43" fmla="*/ 6 h 46"/>
                  <a:gd name="T44" fmla="*/ 12 w 45"/>
                  <a:gd name="T45" fmla="*/ 25 h 46"/>
                  <a:gd name="T46" fmla="*/ 19 w 45"/>
                  <a:gd name="T47" fmla="*/ 34 h 46"/>
                  <a:gd name="T48" fmla="*/ 19 w 45"/>
                  <a:gd name="T49" fmla="*/ 37 h 46"/>
                  <a:gd name="T50" fmla="*/ 11 w 45"/>
                  <a:gd name="T51" fmla="*/ 41 h 46"/>
                  <a:gd name="T52" fmla="*/ 22 w 45"/>
                  <a:gd name="T53" fmla="*/ 46 h 46"/>
                  <a:gd name="T54" fmla="*/ 33 w 45"/>
                  <a:gd name="T55" fmla="*/ 41 h 46"/>
                  <a:gd name="T56" fmla="*/ 25 w 45"/>
                  <a:gd name="T57" fmla="*/ 37 h 46"/>
                  <a:gd name="T58" fmla="*/ 25 w 45"/>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5" h="46">
                    <a:moveTo>
                      <a:pt x="3" y="8"/>
                    </a:moveTo>
                    <a:cubicBezTo>
                      <a:pt x="10" y="8"/>
                      <a:pt x="10" y="8"/>
                      <a:pt x="10" y="8"/>
                    </a:cubicBezTo>
                    <a:cubicBezTo>
                      <a:pt x="10" y="14"/>
                      <a:pt x="11" y="18"/>
                      <a:pt x="12" y="21"/>
                    </a:cubicBezTo>
                    <a:cubicBezTo>
                      <a:pt x="8" y="18"/>
                      <a:pt x="4" y="15"/>
                      <a:pt x="3" y="8"/>
                    </a:cubicBezTo>
                    <a:close/>
                    <a:moveTo>
                      <a:pt x="22" y="3"/>
                    </a:moveTo>
                    <a:cubicBezTo>
                      <a:pt x="29" y="3"/>
                      <a:pt x="32" y="6"/>
                      <a:pt x="32" y="7"/>
                    </a:cubicBezTo>
                    <a:cubicBezTo>
                      <a:pt x="32" y="8"/>
                      <a:pt x="29" y="10"/>
                      <a:pt x="22" y="10"/>
                    </a:cubicBezTo>
                    <a:cubicBezTo>
                      <a:pt x="15" y="10"/>
                      <a:pt x="13" y="8"/>
                      <a:pt x="13" y="7"/>
                    </a:cubicBezTo>
                    <a:cubicBezTo>
                      <a:pt x="13" y="6"/>
                      <a:pt x="15" y="3"/>
                      <a:pt x="22" y="3"/>
                    </a:cubicBezTo>
                    <a:close/>
                    <a:moveTo>
                      <a:pt x="32" y="21"/>
                    </a:moveTo>
                    <a:cubicBezTo>
                      <a:pt x="34" y="18"/>
                      <a:pt x="35" y="14"/>
                      <a:pt x="35" y="8"/>
                    </a:cubicBezTo>
                    <a:cubicBezTo>
                      <a:pt x="41" y="8"/>
                      <a:pt x="41" y="8"/>
                      <a:pt x="41" y="8"/>
                    </a:cubicBezTo>
                    <a:cubicBezTo>
                      <a:pt x="41" y="15"/>
                      <a:pt x="37" y="18"/>
                      <a:pt x="32" y="21"/>
                    </a:cubicBezTo>
                    <a:close/>
                    <a:moveTo>
                      <a:pt x="25" y="34"/>
                    </a:moveTo>
                    <a:cubicBezTo>
                      <a:pt x="25" y="30"/>
                      <a:pt x="28" y="28"/>
                      <a:pt x="32" y="25"/>
                    </a:cubicBezTo>
                    <a:cubicBezTo>
                      <a:pt x="38" y="21"/>
                      <a:pt x="45" y="17"/>
                      <a:pt x="45" y="6"/>
                    </a:cubicBezTo>
                    <a:cubicBezTo>
                      <a:pt x="45" y="5"/>
                      <a:pt x="44" y="4"/>
                      <a:pt x="43" y="4"/>
                    </a:cubicBezTo>
                    <a:cubicBezTo>
                      <a:pt x="34" y="4"/>
                      <a:pt x="34" y="4"/>
                      <a:pt x="34" y="4"/>
                    </a:cubicBezTo>
                    <a:cubicBezTo>
                      <a:pt x="33" y="2"/>
                      <a:pt x="30" y="0"/>
                      <a:pt x="22" y="0"/>
                    </a:cubicBezTo>
                    <a:cubicBezTo>
                      <a:pt x="15" y="0"/>
                      <a:pt x="11" y="2"/>
                      <a:pt x="10" y="4"/>
                    </a:cubicBezTo>
                    <a:cubicBezTo>
                      <a:pt x="1" y="4"/>
                      <a:pt x="1" y="4"/>
                      <a:pt x="1" y="4"/>
                    </a:cubicBezTo>
                    <a:cubicBezTo>
                      <a:pt x="0" y="4"/>
                      <a:pt x="0" y="5"/>
                      <a:pt x="0" y="6"/>
                    </a:cubicBezTo>
                    <a:cubicBezTo>
                      <a:pt x="0" y="17"/>
                      <a:pt x="6" y="21"/>
                      <a:pt x="12" y="25"/>
                    </a:cubicBezTo>
                    <a:cubicBezTo>
                      <a:pt x="16" y="28"/>
                      <a:pt x="19" y="30"/>
                      <a:pt x="19" y="34"/>
                    </a:cubicBezTo>
                    <a:cubicBezTo>
                      <a:pt x="19" y="37"/>
                      <a:pt x="19" y="37"/>
                      <a:pt x="19" y="37"/>
                    </a:cubicBezTo>
                    <a:cubicBezTo>
                      <a:pt x="15" y="38"/>
                      <a:pt x="11" y="39"/>
                      <a:pt x="11" y="41"/>
                    </a:cubicBezTo>
                    <a:cubicBezTo>
                      <a:pt x="11" y="44"/>
                      <a:pt x="16" y="46"/>
                      <a:pt x="22" y="46"/>
                    </a:cubicBezTo>
                    <a:cubicBezTo>
                      <a:pt x="28" y="46"/>
                      <a:pt x="33" y="44"/>
                      <a:pt x="33" y="41"/>
                    </a:cubicBezTo>
                    <a:cubicBezTo>
                      <a:pt x="33" y="39"/>
                      <a:pt x="30" y="38"/>
                      <a:pt x="25" y="37"/>
                    </a:cubicBezTo>
                    <a:cubicBezTo>
                      <a:pt x="25" y="34"/>
                      <a:pt x="25" y="34"/>
                      <a:pt x="25" y="34"/>
                    </a:cubicBezTo>
                    <a:close/>
                  </a:path>
                </a:pathLst>
              </a:custGeom>
              <a:solidFill>
                <a:schemeClr val="bg1"/>
              </a:solidFill>
              <a:ln>
                <a:noFill/>
              </a:ln>
            </p:spPr>
            <p:txBody>
              <a:bodyPr vert="horz" wrap="square" lIns="91440" tIns="45720" rIns="91440" bIns="45720" numCol="1" anchor="t" anchorCtr="0" compatLnSpc="1"/>
              <a:lstStyle/>
              <a:p>
                <a:endParaRPr lang="en-US" sz="1351">
                  <a:cs typeface="+mn-ea"/>
                  <a:sym typeface="+mn-lt"/>
                </a:endParaRPr>
              </a:p>
            </p:txBody>
          </p:sp>
        </p:grpSp>
      </p:grpSp>
      <p:grpSp>
        <p:nvGrpSpPr>
          <p:cNvPr id="11" name="Group 16"/>
          <p:cNvGrpSpPr/>
          <p:nvPr/>
        </p:nvGrpSpPr>
        <p:grpSpPr>
          <a:xfrm>
            <a:off x="5413427" y="4792253"/>
            <a:ext cx="1040315" cy="1040315"/>
            <a:chOff x="3628646" y="3593590"/>
            <a:chExt cx="944252" cy="944251"/>
          </a:xfrm>
        </p:grpSpPr>
        <p:sp>
          <p:nvSpPr>
            <p:cNvPr id="12" name="Oval 68"/>
            <p:cNvSpPr/>
            <p:nvPr/>
          </p:nvSpPr>
          <p:spPr bwMode="auto">
            <a:xfrm rot="10800000">
              <a:off x="3628646" y="3593590"/>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algn="r" fontAlgn="base">
                <a:spcBef>
                  <a:spcPct val="0"/>
                </a:spcBef>
                <a:spcAft>
                  <a:spcPct val="0"/>
                </a:spcAft>
              </a:pPr>
              <a:endParaRPr lang="en-US" sz="5600">
                <a:solidFill>
                  <a:srgbClr val="000000"/>
                </a:solidFill>
                <a:cs typeface="+mn-ea"/>
                <a:sym typeface="+mn-lt"/>
              </a:endParaRPr>
            </a:p>
          </p:txBody>
        </p:sp>
        <p:grpSp>
          <p:nvGrpSpPr>
            <p:cNvPr id="13" name="Group 7"/>
            <p:cNvGrpSpPr/>
            <p:nvPr/>
          </p:nvGrpSpPr>
          <p:grpSpPr>
            <a:xfrm>
              <a:off x="3736531" y="3706012"/>
              <a:ext cx="709431" cy="709430"/>
              <a:chOff x="3736531" y="3706012"/>
              <a:chExt cx="709431" cy="709430"/>
            </a:xfrm>
          </p:grpSpPr>
          <p:sp>
            <p:nvSpPr>
              <p:cNvPr id="14" name="Oval 205"/>
              <p:cNvSpPr/>
              <p:nvPr/>
            </p:nvSpPr>
            <p:spPr bwMode="auto">
              <a:xfrm rot="10800000">
                <a:off x="3736531" y="3706012"/>
                <a:ext cx="709431" cy="709430"/>
              </a:xfrm>
              <a:prstGeom prst="ellipse">
                <a:avLst/>
              </a:prstGeom>
              <a:solidFill>
                <a:srgbClr val="161D30"/>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algn="r" fontAlgn="base">
                  <a:spcBef>
                    <a:spcPct val="0"/>
                  </a:spcBef>
                  <a:spcAft>
                    <a:spcPct val="0"/>
                  </a:spcAft>
                </a:pPr>
                <a:endParaRPr lang="en-US" sz="5600" dirty="0">
                  <a:solidFill>
                    <a:srgbClr val="000000"/>
                  </a:solidFill>
                  <a:cs typeface="+mn-ea"/>
                  <a:sym typeface="+mn-lt"/>
                </a:endParaRPr>
              </a:p>
            </p:txBody>
          </p:sp>
          <p:sp>
            <p:nvSpPr>
              <p:cNvPr id="15" name="Freeform 20"/>
              <p:cNvSpPr>
                <a:spLocks noEditPoints="1"/>
              </p:cNvSpPr>
              <p:nvPr/>
            </p:nvSpPr>
            <p:spPr bwMode="auto">
              <a:xfrm>
                <a:off x="3885205" y="3885769"/>
                <a:ext cx="370730" cy="368808"/>
              </a:xfrm>
              <a:custGeom>
                <a:avLst/>
                <a:gdLst>
                  <a:gd name="T0" fmla="*/ 37 w 50"/>
                  <a:gd name="T1" fmla="*/ 24 h 50"/>
                  <a:gd name="T2" fmla="*/ 31 w 50"/>
                  <a:gd name="T3" fmla="*/ 23 h 50"/>
                  <a:gd name="T4" fmla="*/ 32 w 50"/>
                  <a:gd name="T5" fmla="*/ 18 h 50"/>
                  <a:gd name="T6" fmla="*/ 37 w 50"/>
                  <a:gd name="T7" fmla="*/ 18 h 50"/>
                  <a:gd name="T8" fmla="*/ 36 w 50"/>
                  <a:gd name="T9" fmla="*/ 18 h 50"/>
                  <a:gd name="T10" fmla="*/ 35 w 50"/>
                  <a:gd name="T11" fmla="*/ 20 h 50"/>
                  <a:gd name="T12" fmla="*/ 36 w 50"/>
                  <a:gd name="T13" fmla="*/ 21 h 50"/>
                  <a:gd name="T14" fmla="*/ 37 w 50"/>
                  <a:gd name="T15" fmla="*/ 21 h 50"/>
                  <a:gd name="T16" fmla="*/ 38 w 50"/>
                  <a:gd name="T17" fmla="*/ 20 h 50"/>
                  <a:gd name="T18" fmla="*/ 37 w 50"/>
                  <a:gd name="T19" fmla="*/ 24 h 50"/>
                  <a:gd name="T20" fmla="*/ 48 w 50"/>
                  <a:gd name="T21" fmla="*/ 1 h 50"/>
                  <a:gd name="T22" fmla="*/ 46 w 50"/>
                  <a:gd name="T23" fmla="*/ 0 h 50"/>
                  <a:gd name="T24" fmla="*/ 45 w 50"/>
                  <a:gd name="T25" fmla="*/ 2 h 50"/>
                  <a:gd name="T26" fmla="*/ 39 w 50"/>
                  <a:gd name="T27" fmla="*/ 16 h 50"/>
                  <a:gd name="T28" fmla="*/ 38 w 50"/>
                  <a:gd name="T29" fmla="*/ 14 h 50"/>
                  <a:gd name="T30" fmla="*/ 35 w 50"/>
                  <a:gd name="T31" fmla="*/ 13 h 50"/>
                  <a:gd name="T32" fmla="*/ 27 w 50"/>
                  <a:gd name="T33" fmla="*/ 13 h 50"/>
                  <a:gd name="T34" fmla="*/ 25 w 50"/>
                  <a:gd name="T35" fmla="*/ 14 h 50"/>
                  <a:gd name="T36" fmla="*/ 1 w 50"/>
                  <a:gd name="T37" fmla="*/ 30 h 50"/>
                  <a:gd name="T38" fmla="*/ 1 w 50"/>
                  <a:gd name="T39" fmla="*/ 34 h 50"/>
                  <a:gd name="T40" fmla="*/ 11 w 50"/>
                  <a:gd name="T41" fmla="*/ 49 h 50"/>
                  <a:gd name="T42" fmla="*/ 14 w 50"/>
                  <a:gd name="T43" fmla="*/ 49 h 50"/>
                  <a:gd name="T44" fmla="*/ 38 w 50"/>
                  <a:gd name="T45" fmla="*/ 33 h 50"/>
                  <a:gd name="T46" fmla="*/ 40 w 50"/>
                  <a:gd name="T47" fmla="*/ 30 h 50"/>
                  <a:gd name="T48" fmla="*/ 42 w 50"/>
                  <a:gd name="T49" fmla="*/ 23 h 50"/>
                  <a:gd name="T50" fmla="*/ 42 w 50"/>
                  <a:gd name="T51" fmla="*/ 20 h 50"/>
                  <a:gd name="T52" fmla="*/ 41 w 50"/>
                  <a:gd name="T53" fmla="*/ 19 h 50"/>
                  <a:gd name="T54" fmla="*/ 48 w 50"/>
                  <a:gd name="T55"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50">
                    <a:moveTo>
                      <a:pt x="37" y="24"/>
                    </a:moveTo>
                    <a:cubicBezTo>
                      <a:pt x="35" y="25"/>
                      <a:pt x="32" y="25"/>
                      <a:pt x="31" y="23"/>
                    </a:cubicBezTo>
                    <a:cubicBezTo>
                      <a:pt x="30" y="21"/>
                      <a:pt x="30" y="19"/>
                      <a:pt x="32" y="18"/>
                    </a:cubicBezTo>
                    <a:cubicBezTo>
                      <a:pt x="34" y="17"/>
                      <a:pt x="35" y="17"/>
                      <a:pt x="37" y="18"/>
                    </a:cubicBezTo>
                    <a:cubicBezTo>
                      <a:pt x="36" y="18"/>
                      <a:pt x="36" y="18"/>
                      <a:pt x="36" y="18"/>
                    </a:cubicBezTo>
                    <a:cubicBezTo>
                      <a:pt x="35" y="19"/>
                      <a:pt x="35" y="20"/>
                      <a:pt x="35" y="20"/>
                    </a:cubicBezTo>
                    <a:cubicBezTo>
                      <a:pt x="35" y="21"/>
                      <a:pt x="36" y="21"/>
                      <a:pt x="36" y="21"/>
                    </a:cubicBezTo>
                    <a:cubicBezTo>
                      <a:pt x="36" y="21"/>
                      <a:pt x="37" y="21"/>
                      <a:pt x="37" y="21"/>
                    </a:cubicBezTo>
                    <a:cubicBezTo>
                      <a:pt x="37" y="21"/>
                      <a:pt x="38" y="21"/>
                      <a:pt x="38" y="20"/>
                    </a:cubicBezTo>
                    <a:cubicBezTo>
                      <a:pt x="39" y="22"/>
                      <a:pt x="38" y="23"/>
                      <a:pt x="37" y="24"/>
                    </a:cubicBezTo>
                    <a:close/>
                    <a:moveTo>
                      <a:pt x="48" y="1"/>
                    </a:moveTo>
                    <a:cubicBezTo>
                      <a:pt x="47" y="0"/>
                      <a:pt x="46" y="0"/>
                      <a:pt x="46" y="0"/>
                    </a:cubicBezTo>
                    <a:cubicBezTo>
                      <a:pt x="45" y="0"/>
                      <a:pt x="45" y="1"/>
                      <a:pt x="45" y="2"/>
                    </a:cubicBezTo>
                    <a:cubicBezTo>
                      <a:pt x="47" y="8"/>
                      <a:pt x="43" y="13"/>
                      <a:pt x="39" y="16"/>
                    </a:cubicBezTo>
                    <a:cubicBezTo>
                      <a:pt x="38" y="14"/>
                      <a:pt x="38" y="14"/>
                      <a:pt x="38" y="14"/>
                    </a:cubicBezTo>
                    <a:cubicBezTo>
                      <a:pt x="37" y="13"/>
                      <a:pt x="36" y="13"/>
                      <a:pt x="35" y="13"/>
                    </a:cubicBezTo>
                    <a:cubicBezTo>
                      <a:pt x="27" y="13"/>
                      <a:pt x="27" y="13"/>
                      <a:pt x="27" y="13"/>
                    </a:cubicBezTo>
                    <a:cubicBezTo>
                      <a:pt x="27" y="13"/>
                      <a:pt x="25" y="13"/>
                      <a:pt x="25" y="14"/>
                    </a:cubicBezTo>
                    <a:cubicBezTo>
                      <a:pt x="1" y="30"/>
                      <a:pt x="1" y="30"/>
                      <a:pt x="1" y="30"/>
                    </a:cubicBezTo>
                    <a:cubicBezTo>
                      <a:pt x="0" y="31"/>
                      <a:pt x="0" y="33"/>
                      <a:pt x="1" y="34"/>
                    </a:cubicBezTo>
                    <a:cubicBezTo>
                      <a:pt x="11" y="49"/>
                      <a:pt x="11" y="49"/>
                      <a:pt x="11" y="49"/>
                    </a:cubicBezTo>
                    <a:cubicBezTo>
                      <a:pt x="12" y="50"/>
                      <a:pt x="13" y="50"/>
                      <a:pt x="14" y="49"/>
                    </a:cubicBezTo>
                    <a:cubicBezTo>
                      <a:pt x="38" y="33"/>
                      <a:pt x="38" y="33"/>
                      <a:pt x="38" y="33"/>
                    </a:cubicBezTo>
                    <a:cubicBezTo>
                      <a:pt x="38" y="32"/>
                      <a:pt x="39" y="31"/>
                      <a:pt x="40" y="30"/>
                    </a:cubicBezTo>
                    <a:cubicBezTo>
                      <a:pt x="42" y="23"/>
                      <a:pt x="42" y="23"/>
                      <a:pt x="42" y="23"/>
                    </a:cubicBezTo>
                    <a:cubicBezTo>
                      <a:pt x="42" y="22"/>
                      <a:pt x="42" y="21"/>
                      <a:pt x="42" y="20"/>
                    </a:cubicBezTo>
                    <a:cubicBezTo>
                      <a:pt x="41" y="19"/>
                      <a:pt x="41" y="19"/>
                      <a:pt x="41" y="19"/>
                    </a:cubicBezTo>
                    <a:cubicBezTo>
                      <a:pt x="45" y="15"/>
                      <a:pt x="50" y="9"/>
                      <a:pt x="48" y="1"/>
                    </a:cubicBezTo>
                    <a:close/>
                  </a:path>
                </a:pathLst>
              </a:custGeom>
              <a:solidFill>
                <a:schemeClr val="bg1"/>
              </a:solidFill>
              <a:ln>
                <a:noFill/>
              </a:ln>
            </p:spPr>
            <p:txBody>
              <a:bodyPr vert="horz" wrap="square" lIns="91440" tIns="45720" rIns="91440" bIns="45720" numCol="1" anchor="t" anchorCtr="0" compatLnSpc="1"/>
              <a:lstStyle/>
              <a:p>
                <a:pPr algn="r"/>
                <a:endParaRPr lang="en-US" sz="1351">
                  <a:cs typeface="+mn-ea"/>
                  <a:sym typeface="+mn-lt"/>
                </a:endParaRPr>
              </a:p>
            </p:txBody>
          </p:sp>
        </p:grpSp>
      </p:grpSp>
      <p:grpSp>
        <p:nvGrpSpPr>
          <p:cNvPr id="49" name="组合 48"/>
          <p:cNvGrpSpPr/>
          <p:nvPr/>
        </p:nvGrpSpPr>
        <p:grpSpPr>
          <a:xfrm>
            <a:off x="0" y="2581249"/>
            <a:ext cx="7606850" cy="2021347"/>
            <a:chOff x="-419100" y="1935937"/>
            <a:chExt cx="5705137" cy="1516010"/>
          </a:xfrm>
        </p:grpSpPr>
        <p:sp>
          <p:nvSpPr>
            <p:cNvPr id="6" name="Rectangle 10"/>
            <p:cNvSpPr/>
            <p:nvPr/>
          </p:nvSpPr>
          <p:spPr bwMode="auto">
            <a:xfrm>
              <a:off x="-419100" y="2034343"/>
              <a:ext cx="4899067" cy="1344277"/>
            </a:xfrm>
            <a:prstGeom prst="rect">
              <a:avLst/>
            </a:prstGeom>
            <a:solidFill>
              <a:srgbClr val="161D30"/>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7" name="Oval 11"/>
            <p:cNvSpPr/>
            <p:nvPr/>
          </p:nvSpPr>
          <p:spPr bwMode="auto">
            <a:xfrm>
              <a:off x="4021844" y="2124583"/>
              <a:ext cx="1182318" cy="1182318"/>
            </a:xfrm>
            <a:prstGeom prst="ellipse">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grpSp>
          <p:nvGrpSpPr>
            <p:cNvPr id="8" name="Group 9"/>
            <p:cNvGrpSpPr/>
            <p:nvPr/>
          </p:nvGrpSpPr>
          <p:grpSpPr>
            <a:xfrm>
              <a:off x="3903572" y="1935937"/>
              <a:ext cx="1382465" cy="1516010"/>
              <a:chOff x="2378075" y="182563"/>
              <a:chExt cx="4387851" cy="4811712"/>
            </a:xfrm>
            <a:solidFill>
              <a:schemeClr val="accent2"/>
            </a:solidFill>
          </p:grpSpPr>
          <p:sp>
            <p:nvSpPr>
              <p:cNvPr id="9" name="Freeform 6"/>
              <p:cNvSpPr/>
              <p:nvPr/>
            </p:nvSpPr>
            <p:spPr bwMode="auto">
              <a:xfrm>
                <a:off x="2378075" y="182563"/>
                <a:ext cx="2339975" cy="4616450"/>
              </a:xfrm>
              <a:custGeom>
                <a:avLst/>
                <a:gdLst>
                  <a:gd name="T0" fmla="*/ 528 w 624"/>
                  <a:gd name="T1" fmla="*/ 1145 h 1231"/>
                  <a:gd name="T2" fmla="*/ 600 w 624"/>
                  <a:gd name="T3" fmla="*/ 1064 h 1231"/>
                  <a:gd name="T4" fmla="*/ 585 w 624"/>
                  <a:gd name="T5" fmla="*/ 1064 h 1231"/>
                  <a:gd name="T6" fmla="*/ 166 w 624"/>
                  <a:gd name="T7" fmla="*/ 646 h 1231"/>
                  <a:gd name="T8" fmla="*/ 421 w 624"/>
                  <a:gd name="T9" fmla="*/ 261 h 1231"/>
                  <a:gd name="T10" fmla="*/ 421 w 624"/>
                  <a:gd name="T11" fmla="*/ 328 h 1231"/>
                  <a:gd name="T12" fmla="*/ 503 w 624"/>
                  <a:gd name="T13" fmla="*/ 235 h 1231"/>
                  <a:gd name="T14" fmla="*/ 584 w 624"/>
                  <a:gd name="T15" fmla="*/ 144 h 1231"/>
                  <a:gd name="T16" fmla="*/ 497 w 624"/>
                  <a:gd name="T17" fmla="*/ 67 h 1231"/>
                  <a:gd name="T18" fmla="*/ 421 w 624"/>
                  <a:gd name="T19" fmla="*/ 0 h 1231"/>
                  <a:gd name="T20" fmla="*/ 421 w 624"/>
                  <a:gd name="T21" fmla="*/ 84 h 1231"/>
                  <a:gd name="T22" fmla="*/ 0 w 624"/>
                  <a:gd name="T23" fmla="*/ 646 h 1231"/>
                  <a:gd name="T24" fmla="*/ 585 w 624"/>
                  <a:gd name="T25" fmla="*/ 1231 h 1231"/>
                  <a:gd name="T26" fmla="*/ 624 w 624"/>
                  <a:gd name="T27" fmla="*/ 1230 h 1231"/>
                  <a:gd name="T28" fmla="*/ 528 w 624"/>
                  <a:gd name="T29" fmla="*/ 114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solidFill>
                <a:srgbClr val="B192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1">
                  <a:cs typeface="+mn-ea"/>
                  <a:sym typeface="+mn-lt"/>
                </a:endParaRPr>
              </a:p>
            </p:txBody>
          </p:sp>
          <p:sp>
            <p:nvSpPr>
              <p:cNvPr id="10" name="Freeform 7"/>
              <p:cNvSpPr/>
              <p:nvPr/>
            </p:nvSpPr>
            <p:spPr bwMode="auto">
              <a:xfrm>
                <a:off x="4462463" y="407988"/>
                <a:ext cx="2303463" cy="4586287"/>
              </a:xfrm>
              <a:custGeom>
                <a:avLst/>
                <a:gdLst>
                  <a:gd name="T0" fmla="*/ 29 w 614"/>
                  <a:gd name="T1" fmla="*/ 0 h 1223"/>
                  <a:gd name="T2" fmla="*/ 0 w 614"/>
                  <a:gd name="T3" fmla="*/ 1 h 1223"/>
                  <a:gd name="T4" fmla="*/ 87 w 614"/>
                  <a:gd name="T5" fmla="*/ 78 h 1223"/>
                  <a:gd name="T6" fmla="*/ 8 w 614"/>
                  <a:gd name="T7" fmla="*/ 168 h 1223"/>
                  <a:gd name="T8" fmla="*/ 29 w 614"/>
                  <a:gd name="T9" fmla="*/ 167 h 1223"/>
                  <a:gd name="T10" fmla="*/ 448 w 614"/>
                  <a:gd name="T11" fmla="*/ 586 h 1223"/>
                  <a:gd name="T12" fmla="*/ 194 w 614"/>
                  <a:gd name="T13" fmla="*/ 970 h 1223"/>
                  <a:gd name="T14" fmla="*/ 194 w 614"/>
                  <a:gd name="T15" fmla="*/ 896 h 1223"/>
                  <a:gd name="T16" fmla="*/ 103 w 614"/>
                  <a:gd name="T17" fmla="*/ 998 h 1223"/>
                  <a:gd name="T18" fmla="*/ 31 w 614"/>
                  <a:gd name="T19" fmla="*/ 1079 h 1223"/>
                  <a:gd name="T20" fmla="*/ 126 w 614"/>
                  <a:gd name="T21" fmla="*/ 1163 h 1223"/>
                  <a:gd name="T22" fmla="*/ 194 w 614"/>
                  <a:gd name="T23" fmla="*/ 1223 h 1223"/>
                  <a:gd name="T24" fmla="*/ 194 w 614"/>
                  <a:gd name="T25" fmla="*/ 1147 h 1223"/>
                  <a:gd name="T26" fmla="*/ 614 w 614"/>
                  <a:gd name="T27" fmla="*/ 586 h 1223"/>
                  <a:gd name="T28" fmla="*/ 29 w 614"/>
                  <a:gd name="T29"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solidFill>
                <a:srgbClr val="B192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351" dirty="0">
                  <a:cs typeface="+mn-ea"/>
                  <a:sym typeface="+mn-lt"/>
                </a:endParaRPr>
              </a:p>
            </p:txBody>
          </p:sp>
        </p:grpSp>
      </p:grpSp>
      <p:grpSp>
        <p:nvGrpSpPr>
          <p:cNvPr id="59" name="组合 58">
            <a:extLst>
              <a:ext uri="{FF2B5EF4-FFF2-40B4-BE49-F238E27FC236}">
                <a16:creationId xmlns:a16="http://schemas.microsoft.com/office/drawing/2014/main" xmlns="" id="{83952CF6-485E-4BC5-A23C-D215F314E0D1}"/>
              </a:ext>
            </a:extLst>
          </p:cNvPr>
          <p:cNvGrpSpPr/>
          <p:nvPr/>
        </p:nvGrpSpPr>
        <p:grpSpPr>
          <a:xfrm>
            <a:off x="368299" y="478971"/>
            <a:ext cx="899131" cy="400110"/>
            <a:chOff x="-3429001" y="-573700"/>
            <a:chExt cx="3110765" cy="1437676"/>
          </a:xfrm>
        </p:grpSpPr>
        <p:sp>
          <p:nvSpPr>
            <p:cNvPr id="60"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E9642C6B-E600-477F-8E8E-E4D5F242A566}"/>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61"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E9C72297-90E6-4BF0-ADBC-915DF08F7F79}"/>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62" name="文本框 61">
            <a:extLst>
              <a:ext uri="{FF2B5EF4-FFF2-40B4-BE49-F238E27FC236}">
                <a16:creationId xmlns:a16="http://schemas.microsoft.com/office/drawing/2014/main" xmlns="" id="{07762E13-CCCC-4098-A9C9-2A1EBEDF94B8}"/>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63" name="išľíďè">
            <a:extLst>
              <a:ext uri="{FF2B5EF4-FFF2-40B4-BE49-F238E27FC236}">
                <a16:creationId xmlns:a16="http://schemas.microsoft.com/office/drawing/2014/main" xmlns="" id="{E1EC0A62-7AC1-40FF-9151-BEAB932F504E}"/>
              </a:ext>
            </a:extLst>
          </p:cNvPr>
          <p:cNvSpPr/>
          <p:nvPr/>
        </p:nvSpPr>
        <p:spPr bwMode="auto">
          <a:xfrm>
            <a:off x="817646" y="3335883"/>
            <a:ext cx="4595780"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600" dirty="0">
                <a:solidFill>
                  <a:schemeClr val="bg1"/>
                </a:solidFill>
              </a:rPr>
              <a:t>请替换文字内容复制你的内容到到天边替换文字内容复制你的内容到到天边替换文字内容复制你的内容到到天边</a:t>
            </a:r>
          </a:p>
        </p:txBody>
      </p:sp>
      <p:sp>
        <p:nvSpPr>
          <p:cNvPr id="64" name="矩形 63">
            <a:extLst>
              <a:ext uri="{FF2B5EF4-FFF2-40B4-BE49-F238E27FC236}">
                <a16:creationId xmlns:a16="http://schemas.microsoft.com/office/drawing/2014/main" xmlns="" id="{5FA6EE6A-9718-4909-8E91-EE80FE174287}"/>
              </a:ext>
            </a:extLst>
          </p:cNvPr>
          <p:cNvSpPr/>
          <p:nvPr/>
        </p:nvSpPr>
        <p:spPr>
          <a:xfrm>
            <a:off x="817645" y="3027446"/>
            <a:ext cx="1723549" cy="400110"/>
          </a:xfrm>
          <a:prstGeom prst="rect">
            <a:avLst/>
          </a:prstGeom>
        </p:spPr>
        <p:txBody>
          <a:bodyPr wrap="none">
            <a:spAutoFit/>
          </a:bodyPr>
          <a:lstStyle/>
          <a:p>
            <a:pPr lvl="0" defTabSz="913765">
              <a:spcBef>
                <a:spcPct val="0"/>
              </a:spcBef>
              <a:defRPr/>
            </a:pPr>
            <a:r>
              <a:rPr lang="zh-CN" altLang="en-US" sz="2000" b="1" dirty="0">
                <a:solidFill>
                  <a:schemeClr val="bg1"/>
                </a:solidFill>
              </a:rPr>
              <a:t>标题文本预设</a:t>
            </a:r>
          </a:p>
        </p:txBody>
      </p:sp>
      <p:sp>
        <p:nvSpPr>
          <p:cNvPr id="66" name="矩形 65">
            <a:extLst>
              <a:ext uri="{FF2B5EF4-FFF2-40B4-BE49-F238E27FC236}">
                <a16:creationId xmlns:a16="http://schemas.microsoft.com/office/drawing/2014/main" xmlns="" id="{4F861C63-F05D-4E1C-93D5-D7BFAC2BB622}"/>
              </a:ext>
            </a:extLst>
          </p:cNvPr>
          <p:cNvSpPr/>
          <p:nvPr/>
        </p:nvSpPr>
        <p:spPr>
          <a:xfrm>
            <a:off x="5176900" y="857039"/>
            <a:ext cx="1569660" cy="369332"/>
          </a:xfrm>
          <a:prstGeom prst="rect">
            <a:avLst/>
          </a:prstGeom>
        </p:spPr>
        <p:txBody>
          <a:bodyPr wrap="none">
            <a:spAutoFit/>
          </a:bodyPr>
          <a:lstStyle/>
          <a:p>
            <a:pPr lvl="0" defTabSz="913765">
              <a:spcBef>
                <a:spcPct val="0"/>
              </a:spcBef>
              <a:defRPr/>
            </a:pPr>
            <a:r>
              <a:rPr lang="zh-CN" altLang="en-US" b="1" dirty="0">
                <a:solidFill>
                  <a:schemeClr val="tx1">
                    <a:lumMod val="85000"/>
                    <a:lumOff val="15000"/>
                  </a:schemeClr>
                </a:solidFill>
              </a:rPr>
              <a:t>标题文本预设</a:t>
            </a:r>
          </a:p>
        </p:txBody>
      </p:sp>
      <p:sp>
        <p:nvSpPr>
          <p:cNvPr id="67" name="矩形 66">
            <a:extLst>
              <a:ext uri="{FF2B5EF4-FFF2-40B4-BE49-F238E27FC236}">
                <a16:creationId xmlns:a16="http://schemas.microsoft.com/office/drawing/2014/main" xmlns="" id="{FE8D8722-94F9-48E4-A065-5DA43AEF1F30}"/>
              </a:ext>
            </a:extLst>
          </p:cNvPr>
          <p:cNvSpPr/>
          <p:nvPr/>
        </p:nvSpPr>
        <p:spPr>
          <a:xfrm>
            <a:off x="8338404" y="1757329"/>
            <a:ext cx="1569660" cy="369332"/>
          </a:xfrm>
          <a:prstGeom prst="rect">
            <a:avLst/>
          </a:prstGeom>
        </p:spPr>
        <p:txBody>
          <a:bodyPr wrap="none">
            <a:spAutoFit/>
          </a:bodyPr>
          <a:lstStyle/>
          <a:p>
            <a:pPr lvl="0" defTabSz="913765">
              <a:spcBef>
                <a:spcPct val="0"/>
              </a:spcBef>
              <a:defRPr/>
            </a:pPr>
            <a:r>
              <a:rPr lang="zh-CN" altLang="en-US" b="1" dirty="0">
                <a:solidFill>
                  <a:schemeClr val="tx1">
                    <a:lumMod val="85000"/>
                    <a:lumOff val="15000"/>
                  </a:schemeClr>
                </a:solidFill>
              </a:rPr>
              <a:t>标题文本预设</a:t>
            </a:r>
          </a:p>
        </p:txBody>
      </p:sp>
      <p:sp>
        <p:nvSpPr>
          <p:cNvPr id="68" name="矩形 67">
            <a:extLst>
              <a:ext uri="{FF2B5EF4-FFF2-40B4-BE49-F238E27FC236}">
                <a16:creationId xmlns:a16="http://schemas.microsoft.com/office/drawing/2014/main" xmlns="" id="{5269A1C8-FB20-43F2-A444-D49C461452A1}"/>
              </a:ext>
            </a:extLst>
          </p:cNvPr>
          <p:cNvSpPr/>
          <p:nvPr/>
        </p:nvSpPr>
        <p:spPr>
          <a:xfrm>
            <a:off x="9070834" y="3258524"/>
            <a:ext cx="1569660" cy="369332"/>
          </a:xfrm>
          <a:prstGeom prst="rect">
            <a:avLst/>
          </a:prstGeom>
        </p:spPr>
        <p:txBody>
          <a:bodyPr wrap="none">
            <a:spAutoFit/>
          </a:bodyPr>
          <a:lstStyle/>
          <a:p>
            <a:pPr lvl="0" defTabSz="913765">
              <a:spcBef>
                <a:spcPct val="0"/>
              </a:spcBef>
              <a:defRPr/>
            </a:pPr>
            <a:r>
              <a:rPr lang="zh-CN" altLang="en-US" b="1" dirty="0">
                <a:solidFill>
                  <a:schemeClr val="tx1">
                    <a:lumMod val="85000"/>
                    <a:lumOff val="15000"/>
                  </a:schemeClr>
                </a:solidFill>
              </a:rPr>
              <a:t>标题文本预设</a:t>
            </a:r>
          </a:p>
        </p:txBody>
      </p:sp>
      <p:sp>
        <p:nvSpPr>
          <p:cNvPr id="69" name="矩形 68">
            <a:extLst>
              <a:ext uri="{FF2B5EF4-FFF2-40B4-BE49-F238E27FC236}">
                <a16:creationId xmlns:a16="http://schemas.microsoft.com/office/drawing/2014/main" xmlns="" id="{41ADF5F6-4DB6-4583-87D2-767315E5D004}"/>
              </a:ext>
            </a:extLst>
          </p:cNvPr>
          <p:cNvSpPr/>
          <p:nvPr/>
        </p:nvSpPr>
        <p:spPr>
          <a:xfrm>
            <a:off x="8399677" y="4878432"/>
            <a:ext cx="1569660" cy="369332"/>
          </a:xfrm>
          <a:prstGeom prst="rect">
            <a:avLst/>
          </a:prstGeom>
        </p:spPr>
        <p:txBody>
          <a:bodyPr wrap="none">
            <a:spAutoFit/>
          </a:bodyPr>
          <a:lstStyle/>
          <a:p>
            <a:pPr lvl="0" defTabSz="913765">
              <a:spcBef>
                <a:spcPct val="0"/>
              </a:spcBef>
              <a:defRPr/>
            </a:pPr>
            <a:r>
              <a:rPr lang="zh-CN" altLang="en-US" b="1" dirty="0">
                <a:solidFill>
                  <a:schemeClr val="tx1">
                    <a:lumMod val="85000"/>
                    <a:lumOff val="15000"/>
                  </a:schemeClr>
                </a:solidFill>
              </a:rPr>
              <a:t>标题文本预设</a:t>
            </a:r>
          </a:p>
        </p:txBody>
      </p:sp>
      <p:sp>
        <p:nvSpPr>
          <p:cNvPr id="70" name="矩形 69">
            <a:extLst>
              <a:ext uri="{FF2B5EF4-FFF2-40B4-BE49-F238E27FC236}">
                <a16:creationId xmlns:a16="http://schemas.microsoft.com/office/drawing/2014/main" xmlns="" id="{F3F847A7-4D36-4A37-8933-85C805BDE509}"/>
              </a:ext>
            </a:extLst>
          </p:cNvPr>
          <p:cNvSpPr/>
          <p:nvPr/>
        </p:nvSpPr>
        <p:spPr>
          <a:xfrm>
            <a:off x="5136429" y="5919587"/>
            <a:ext cx="1569660" cy="369332"/>
          </a:xfrm>
          <a:prstGeom prst="rect">
            <a:avLst/>
          </a:prstGeom>
        </p:spPr>
        <p:txBody>
          <a:bodyPr wrap="none">
            <a:spAutoFit/>
          </a:bodyPr>
          <a:lstStyle/>
          <a:p>
            <a:pPr lvl="0" defTabSz="913765">
              <a:spcBef>
                <a:spcPct val="0"/>
              </a:spcBef>
              <a:defRPr/>
            </a:pPr>
            <a:r>
              <a:rPr lang="zh-CN" altLang="en-US" b="1" dirty="0">
                <a:solidFill>
                  <a:schemeClr val="tx1">
                    <a:lumMod val="85000"/>
                    <a:lumOff val="15000"/>
                  </a:schemeClr>
                </a:solidFill>
              </a:rPr>
              <a:t>标题文本预设</a:t>
            </a:r>
          </a:p>
        </p:txBody>
      </p:sp>
    </p:spTree>
    <p:extLst>
      <p:ext uri="{BB962C8B-B14F-4D97-AF65-F5344CB8AC3E}">
        <p14:creationId xmlns:p14="http://schemas.microsoft.com/office/powerpoint/2010/main" val="13022137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7F566D4E-9FFF-4A64-B365-34A1068DFB8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1641"/>
          <a:stretch/>
        </p:blipFill>
        <p:spPr>
          <a:xfrm>
            <a:off x="9032105" y="2173290"/>
            <a:ext cx="3157537" cy="3043405"/>
          </a:xfrm>
          <a:prstGeom prst="rect">
            <a:avLst/>
          </a:prstGeom>
        </p:spPr>
      </p:pic>
      <p:pic>
        <p:nvPicPr>
          <p:cNvPr id="23" name="图片 22">
            <a:extLst>
              <a:ext uri="{FF2B5EF4-FFF2-40B4-BE49-F238E27FC236}">
                <a16:creationId xmlns:a16="http://schemas.microsoft.com/office/drawing/2014/main" xmlns="" id="{D56BBC35-F9B8-413A-9F7B-4C1AF7B0A95D}"/>
              </a:ext>
            </a:extLst>
          </p:cNvPr>
          <p:cNvPicPr>
            <a:picLocks noChangeAspect="1"/>
          </p:cNvPicPr>
          <p:nvPr/>
        </p:nvPicPr>
        <p:blipFill rotWithShape="1">
          <a:blip r:embed="rId3">
            <a:extLst>
              <a:ext uri="{28A0092B-C50C-407E-A947-70E740481C1C}">
                <a14:useLocalDpi xmlns:a14="http://schemas.microsoft.com/office/drawing/2010/main" val="0"/>
              </a:ext>
            </a:extLst>
          </a:blip>
          <a:srcRect l="62056" t="16259" r="8716" b="38818"/>
          <a:stretch/>
        </p:blipFill>
        <p:spPr>
          <a:xfrm>
            <a:off x="0" y="2173189"/>
            <a:ext cx="3168165" cy="3043406"/>
          </a:xfrm>
          <a:prstGeom prst="rect">
            <a:avLst/>
          </a:prstGeom>
        </p:spPr>
      </p:pic>
      <p:grpSp>
        <p:nvGrpSpPr>
          <p:cNvPr id="2" name="组合 1">
            <a:extLst>
              <a:ext uri="{FF2B5EF4-FFF2-40B4-BE49-F238E27FC236}">
                <a16:creationId xmlns:a16="http://schemas.microsoft.com/office/drawing/2014/main" xmlns="" id="{1BC2D7AD-D092-4FF2-8B78-E5BABA68E5C1}"/>
              </a:ext>
            </a:extLst>
          </p:cNvPr>
          <p:cNvGrpSpPr/>
          <p:nvPr/>
        </p:nvGrpSpPr>
        <p:grpSpPr>
          <a:xfrm>
            <a:off x="368299" y="478971"/>
            <a:ext cx="899131" cy="400110"/>
            <a:chOff x="-3429001" y="-573700"/>
            <a:chExt cx="3110765" cy="1437676"/>
          </a:xfrm>
        </p:grpSpPr>
        <p:sp>
          <p:nvSpPr>
            <p:cNvPr id="3"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87C18F9D-6142-4446-862F-66B5A51A540B}"/>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4"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EBC38ED5-3B69-4AAB-83F5-43B807ED1A4C}"/>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5" name="文本框 4">
            <a:extLst>
              <a:ext uri="{FF2B5EF4-FFF2-40B4-BE49-F238E27FC236}">
                <a16:creationId xmlns:a16="http://schemas.microsoft.com/office/drawing/2014/main" xmlns="" id="{924ECB92-D9D1-4C2B-8946-8CC74D2F3483}"/>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grpSp>
        <p:nvGrpSpPr>
          <p:cNvPr id="6" name="373e2bc7-3c29-4e26-a9ad-6ab434ba18b6">
            <a:extLst>
              <a:ext uri="{FF2B5EF4-FFF2-40B4-BE49-F238E27FC236}">
                <a16:creationId xmlns:a16="http://schemas.microsoft.com/office/drawing/2014/main" xmlns="" id="{F7DB4FAD-0553-404F-B7B2-7BAC7CAB025C}"/>
              </a:ext>
            </a:extLst>
          </p:cNvPr>
          <p:cNvGrpSpPr>
            <a:grpSpLocks noChangeAspect="1"/>
          </p:cNvGrpSpPr>
          <p:nvPr/>
        </p:nvGrpSpPr>
        <p:grpSpPr>
          <a:xfrm>
            <a:off x="3159896" y="2173945"/>
            <a:ext cx="5872209" cy="3043409"/>
            <a:chOff x="3159896" y="2389842"/>
            <a:chExt cx="5872209" cy="3043409"/>
          </a:xfrm>
        </p:grpSpPr>
        <p:grpSp>
          <p:nvGrpSpPr>
            <p:cNvPr id="7" name="Group 4">
              <a:extLst>
                <a:ext uri="{FF2B5EF4-FFF2-40B4-BE49-F238E27FC236}">
                  <a16:creationId xmlns:a16="http://schemas.microsoft.com/office/drawing/2014/main" xmlns="" id="{BC81728D-E725-43DC-91B6-1F92BEA1A5B6}"/>
                </a:ext>
              </a:extLst>
            </p:cNvPr>
            <p:cNvGrpSpPr/>
            <p:nvPr/>
          </p:nvGrpSpPr>
          <p:grpSpPr>
            <a:xfrm>
              <a:off x="3159896" y="2389846"/>
              <a:ext cx="5872209" cy="3043405"/>
              <a:chOff x="3159896" y="2389846"/>
              <a:chExt cx="5872209" cy="3043405"/>
            </a:xfrm>
          </p:grpSpPr>
          <p:sp>
            <p:nvSpPr>
              <p:cNvPr id="11" name="Rectangle 1">
                <a:extLst>
                  <a:ext uri="{FF2B5EF4-FFF2-40B4-BE49-F238E27FC236}">
                    <a16:creationId xmlns:a16="http://schemas.microsoft.com/office/drawing/2014/main" xmlns="" id="{85B87297-E50F-4342-84C5-4AA7C360CA10}"/>
                  </a:ext>
                </a:extLst>
              </p:cNvPr>
              <p:cNvSpPr/>
              <p:nvPr/>
            </p:nvSpPr>
            <p:spPr>
              <a:xfrm>
                <a:off x="3159896" y="2389846"/>
                <a:ext cx="5872209" cy="3043405"/>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600" b="1">
                  <a:solidFill>
                    <a:srgbClr val="FFFFFF"/>
                  </a:solidFill>
                  <a:cs typeface="+mn-ea"/>
                  <a:sym typeface="+mn-lt"/>
                </a:endParaRPr>
              </a:p>
            </p:txBody>
          </p:sp>
          <p:sp>
            <p:nvSpPr>
              <p:cNvPr id="12" name="Freeform: Shape 6">
                <a:extLst>
                  <a:ext uri="{FF2B5EF4-FFF2-40B4-BE49-F238E27FC236}">
                    <a16:creationId xmlns:a16="http://schemas.microsoft.com/office/drawing/2014/main" xmlns="" id="{87FEAD6E-E321-4B36-8C2C-6E50F2022B89}"/>
                  </a:ext>
                </a:extLst>
              </p:cNvPr>
              <p:cNvSpPr>
                <a:spLocks/>
              </p:cNvSpPr>
              <p:nvPr/>
            </p:nvSpPr>
            <p:spPr bwMode="auto">
              <a:xfrm>
                <a:off x="5707494" y="2880308"/>
                <a:ext cx="777012" cy="777012"/>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a:extLst/>
            </p:spPr>
            <p:txBody>
              <a:bodyPr anchor="ctr"/>
              <a:lstStyle/>
              <a:p>
                <a:pPr algn="ctr"/>
                <a:endParaRPr dirty="0">
                  <a:cs typeface="+mn-ea"/>
                  <a:sym typeface="+mn-lt"/>
                </a:endParaRPr>
              </a:p>
            </p:txBody>
          </p:sp>
        </p:grpSp>
        <p:grpSp>
          <p:nvGrpSpPr>
            <p:cNvPr id="8" name="Group 7">
              <a:extLst>
                <a:ext uri="{FF2B5EF4-FFF2-40B4-BE49-F238E27FC236}">
                  <a16:creationId xmlns:a16="http://schemas.microsoft.com/office/drawing/2014/main" xmlns="" id="{25363623-9E59-4481-A280-180C53385014}"/>
                </a:ext>
              </a:extLst>
            </p:cNvPr>
            <p:cNvGrpSpPr/>
            <p:nvPr/>
          </p:nvGrpSpPr>
          <p:grpSpPr>
            <a:xfrm>
              <a:off x="3170523" y="2389842"/>
              <a:ext cx="5850018" cy="3043394"/>
              <a:chOff x="4886324" y="2414406"/>
              <a:chExt cx="7305675" cy="1360668"/>
            </a:xfrm>
          </p:grpSpPr>
          <p:sp>
            <p:nvSpPr>
              <p:cNvPr id="9" name="Rectangle 8">
                <a:extLst>
                  <a:ext uri="{FF2B5EF4-FFF2-40B4-BE49-F238E27FC236}">
                    <a16:creationId xmlns:a16="http://schemas.microsoft.com/office/drawing/2014/main" xmlns="" id="{29D2C368-D364-440B-892F-7FD2153E3DBB}"/>
                  </a:ext>
                </a:extLst>
              </p:cNvPr>
              <p:cNvSpPr/>
              <p:nvPr/>
            </p:nvSpPr>
            <p:spPr>
              <a:xfrm>
                <a:off x="4886324" y="2414406"/>
                <a:ext cx="7305675" cy="678061"/>
              </a:xfrm>
              <a:prstGeom prst="rect">
                <a:avLst/>
              </a:prstGeom>
            </p:spPr>
            <p:txBody>
              <a:bodyPr wrap="none" anchor="b" anchorCtr="0">
                <a:normAutofit/>
              </a:bodyPr>
              <a:lstStyle/>
              <a:p>
                <a:pPr algn="ctr"/>
                <a:endParaRPr lang="zh-CN" altLang="en-US" b="1" dirty="0">
                  <a:solidFill>
                    <a:schemeClr val="bg1">
                      <a:lumMod val="100000"/>
                    </a:schemeClr>
                  </a:solidFill>
                  <a:cs typeface="+mn-ea"/>
                  <a:sym typeface="+mn-lt"/>
                </a:endParaRPr>
              </a:p>
            </p:txBody>
          </p:sp>
          <p:sp>
            <p:nvSpPr>
              <p:cNvPr id="10" name="Rectangle 9">
                <a:extLst>
                  <a:ext uri="{FF2B5EF4-FFF2-40B4-BE49-F238E27FC236}">
                    <a16:creationId xmlns:a16="http://schemas.microsoft.com/office/drawing/2014/main" xmlns="" id="{E8DFDC29-5469-40A4-94B5-D01E70A9C6D9}"/>
                  </a:ext>
                </a:extLst>
              </p:cNvPr>
              <p:cNvSpPr/>
              <p:nvPr/>
            </p:nvSpPr>
            <p:spPr>
              <a:xfrm>
                <a:off x="4886324" y="3097013"/>
                <a:ext cx="7305675" cy="678061"/>
              </a:xfrm>
              <a:prstGeom prst="rect">
                <a:avLst/>
              </a:prstGeom>
            </p:spPr>
            <p:txBody>
              <a:bodyPr wrap="square" anchor="t" anchorCtr="0">
                <a:noAutofit/>
              </a:bodyPr>
              <a:lstStyle/>
              <a:p>
                <a:pPr algn="ctr">
                  <a:lnSpc>
                    <a:spcPct val="120000"/>
                  </a:lnSpc>
                </a:pPr>
                <a:endParaRPr lang="zh-CN" altLang="en-US" sz="1400" dirty="0">
                  <a:solidFill>
                    <a:schemeClr val="bg1">
                      <a:lumMod val="100000"/>
                    </a:schemeClr>
                  </a:solidFill>
                  <a:cs typeface="+mn-ea"/>
                  <a:sym typeface="+mn-lt"/>
                </a:endParaRPr>
              </a:p>
            </p:txBody>
          </p:sp>
        </p:grpSp>
      </p:grpSp>
      <p:sp>
        <p:nvSpPr>
          <p:cNvPr id="18" name="išľíďè">
            <a:extLst>
              <a:ext uri="{FF2B5EF4-FFF2-40B4-BE49-F238E27FC236}">
                <a16:creationId xmlns:a16="http://schemas.microsoft.com/office/drawing/2014/main" xmlns="" id="{447F20BA-114D-4BB0-98C5-E48DDEAEF0DA}"/>
              </a:ext>
            </a:extLst>
          </p:cNvPr>
          <p:cNvSpPr/>
          <p:nvPr/>
        </p:nvSpPr>
        <p:spPr bwMode="auto">
          <a:xfrm>
            <a:off x="3637458" y="3936602"/>
            <a:ext cx="4866958" cy="83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dirty="0">
                <a:solidFill>
                  <a:schemeClr val="bg1"/>
                </a:solidFill>
              </a:rPr>
              <a:t>请替换文字内容复制你的内容到到天边上车请替换文字内容复制你的</a:t>
            </a:r>
          </a:p>
        </p:txBody>
      </p:sp>
      <p:sp>
        <p:nvSpPr>
          <p:cNvPr id="19" name="矩形 18">
            <a:extLst>
              <a:ext uri="{FF2B5EF4-FFF2-40B4-BE49-F238E27FC236}">
                <a16:creationId xmlns:a16="http://schemas.microsoft.com/office/drawing/2014/main" xmlns="" id="{A7A90D3A-E852-4B8D-98B3-81B98913C9F7}"/>
              </a:ext>
            </a:extLst>
          </p:cNvPr>
          <p:cNvSpPr/>
          <p:nvPr/>
        </p:nvSpPr>
        <p:spPr>
          <a:xfrm>
            <a:off x="5055275" y="3543302"/>
            <a:ext cx="2031325" cy="461665"/>
          </a:xfrm>
          <a:prstGeom prst="rect">
            <a:avLst/>
          </a:prstGeom>
        </p:spPr>
        <p:txBody>
          <a:bodyPr wrap="none">
            <a:spAutoFit/>
          </a:bodyPr>
          <a:lstStyle/>
          <a:p>
            <a:pPr lvl="0" defTabSz="913765">
              <a:spcBef>
                <a:spcPct val="0"/>
              </a:spcBef>
              <a:defRPr/>
            </a:pPr>
            <a:r>
              <a:rPr lang="zh-CN" altLang="en-US" sz="2400" b="1" dirty="0">
                <a:solidFill>
                  <a:schemeClr val="bg1"/>
                </a:solidFill>
              </a:rPr>
              <a:t>标题文本预设</a:t>
            </a:r>
          </a:p>
        </p:txBody>
      </p:sp>
    </p:spTree>
    <p:extLst>
      <p:ext uri="{BB962C8B-B14F-4D97-AF65-F5344CB8AC3E}">
        <p14:creationId xmlns:p14="http://schemas.microsoft.com/office/powerpoint/2010/main" val="37246252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任意多边形 13"/>
          <p:cNvSpPr/>
          <p:nvPr/>
        </p:nvSpPr>
        <p:spPr>
          <a:xfrm>
            <a:off x="-32074" y="2826391"/>
            <a:ext cx="12236938" cy="186566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lumMod val="50000"/>
                </a:prstClr>
              </a:solidFill>
              <a:latin typeface="Calibri"/>
              <a:ea typeface="宋体" panose="02010600030101010101" pitchFamily="2" charset="-122"/>
            </a:endParaRPr>
          </a:p>
        </p:txBody>
      </p:sp>
      <p:sp>
        <p:nvSpPr>
          <p:cNvPr id="15" name="矩形 14"/>
          <p:cNvSpPr/>
          <p:nvPr/>
        </p:nvSpPr>
        <p:spPr>
          <a:xfrm>
            <a:off x="1192748" y="3228191"/>
            <a:ext cx="2176000" cy="1463862"/>
          </a:xfrm>
          <a:prstGeom prst="rect">
            <a:avLst/>
          </a:prstGeom>
        </p:spPr>
        <p:txBody>
          <a:bodyPr wrap="square">
            <a:spAutoFit/>
          </a:bodyPr>
          <a:lstStyle/>
          <a:p>
            <a:pPr algn="ctr" defTabSz="914126">
              <a:lnSpc>
                <a:spcPct val="130000"/>
              </a:lnSpc>
              <a:defRPr/>
            </a:pPr>
            <a:r>
              <a:rPr lang="en-US" altLang="zh-CN" sz="1600" b="1" kern="100" dirty="0">
                <a:solidFill>
                  <a:srgbClr val="161D30"/>
                </a:solidFill>
                <a:latin typeface="Century Gothic" panose="020B0502020202020204" pitchFamily="34" charset="0"/>
                <a:ea typeface="微软雅黑" panose="020B0503020204020204" pitchFamily="34" charset="-122"/>
                <a:cs typeface="Times New Roman" panose="02020603050405020304" pitchFamily="18" charset="0"/>
              </a:rPr>
              <a:t>2016</a:t>
            </a:r>
          </a:p>
          <a:p>
            <a:pPr algn="ctr" defTabSz="914126">
              <a:spcBef>
                <a:spcPct val="0"/>
              </a:spcBef>
            </a:pPr>
            <a:r>
              <a:rPr lang="zh-CN" altLang="en-US" sz="1799" dirty="0">
                <a:solidFill>
                  <a:srgbClr val="B1925F"/>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defTabSz="914126">
              <a:spcBef>
                <a:spcPts val="500"/>
              </a:spcBef>
              <a:defRPr/>
            </a:pPr>
            <a:r>
              <a:rPr lang="zh-CN" altLang="en-US" sz="1400" kern="100" dirty="0">
                <a:solidFill>
                  <a:prstClr val="white">
                    <a:lumMod val="50000"/>
                  </a:prstClr>
                </a:solidFill>
                <a:latin typeface="微软雅黑" panose="020B0503020204020204" pitchFamily="34" charset="-122"/>
                <a:ea typeface="微软雅黑" panose="020B0503020204020204" pitchFamily="34" charset="-122"/>
                <a:cs typeface="Times New Roman" panose="02020603050405020304" pitchFamily="18" charset="0"/>
              </a:rPr>
              <a:t>请替换文字内容复制你的内容到到天边</a:t>
            </a:r>
          </a:p>
          <a:p>
            <a:pPr algn="ctr" defTabSz="914126">
              <a:spcBef>
                <a:spcPts val="500"/>
              </a:spcBef>
              <a:defRPr/>
            </a:pPr>
            <a:endParaRPr lang="zh-CN" altLang="en-US" sz="1400" kern="100" dirty="0">
              <a:solidFill>
                <a:prstClr val="white">
                  <a:lumMod val="50000"/>
                </a:prst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椭圆 20"/>
          <p:cNvSpPr/>
          <p:nvPr/>
        </p:nvSpPr>
        <p:spPr>
          <a:xfrm>
            <a:off x="2032411" y="2460387"/>
            <a:ext cx="662952" cy="662952"/>
          </a:xfrm>
          <a:prstGeom prst="ellipse">
            <a:avLst/>
          </a:prstGeom>
          <a:solidFill>
            <a:srgbClr val="B1925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lumMod val="50000"/>
                </a:prstClr>
              </a:solidFill>
              <a:latin typeface="Calibri"/>
              <a:ea typeface="宋体" panose="02010600030101010101" pitchFamily="2" charset="-122"/>
            </a:endParaRPr>
          </a:p>
        </p:txBody>
      </p:sp>
      <p:sp>
        <p:nvSpPr>
          <p:cNvPr id="22" name="Freeform 126"/>
          <p:cNvSpPr>
            <a:spLocks noChangeAspect="1" noEditPoints="1"/>
          </p:cNvSpPr>
          <p:nvPr/>
        </p:nvSpPr>
        <p:spPr bwMode="auto">
          <a:xfrm>
            <a:off x="2215421" y="2606085"/>
            <a:ext cx="296935" cy="371556"/>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914126"/>
            <a:endParaRPr lang="zh-CN" altLang="en-US" sz="1799">
              <a:solidFill>
                <a:prstClr val="white">
                  <a:lumMod val="50000"/>
                </a:prstClr>
              </a:solidFill>
              <a:latin typeface="Arial" panose="020B0604020202020204" pitchFamily="34" charset="0"/>
              <a:ea typeface="宋体" panose="02010600030101010101" pitchFamily="2" charset="-122"/>
              <a:cs typeface="Arial" panose="020B0604020202020204" pitchFamily="34" charset="0"/>
            </a:endParaRPr>
          </a:p>
        </p:txBody>
      </p:sp>
      <p:sp>
        <p:nvSpPr>
          <p:cNvPr id="24" name="椭圆 23"/>
          <p:cNvSpPr/>
          <p:nvPr/>
        </p:nvSpPr>
        <p:spPr>
          <a:xfrm>
            <a:off x="4042133" y="2748344"/>
            <a:ext cx="662952" cy="662952"/>
          </a:xfrm>
          <a:prstGeom prst="ellipse">
            <a:avLst/>
          </a:prstGeom>
          <a:solidFill>
            <a:srgbClr val="161D3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lumMod val="50000"/>
                </a:prstClr>
              </a:solidFill>
              <a:latin typeface="Calibri"/>
              <a:ea typeface="宋体" panose="02010600030101010101" pitchFamily="2" charset="-122"/>
            </a:endParaRPr>
          </a:p>
        </p:txBody>
      </p:sp>
      <p:sp>
        <p:nvSpPr>
          <p:cNvPr id="25" name="Freeform 261"/>
          <p:cNvSpPr/>
          <p:nvPr/>
        </p:nvSpPr>
        <p:spPr bwMode="auto">
          <a:xfrm>
            <a:off x="4205835" y="2921804"/>
            <a:ext cx="325790" cy="325790"/>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914126"/>
            <a:endParaRPr lang="zh-CN" altLang="en-US" sz="1799">
              <a:solidFill>
                <a:prstClr val="white">
                  <a:lumMod val="50000"/>
                </a:prstClr>
              </a:solidFill>
              <a:latin typeface="Calibri"/>
              <a:ea typeface="宋体" panose="02010600030101010101" pitchFamily="2" charset="-122"/>
            </a:endParaRPr>
          </a:p>
        </p:txBody>
      </p:sp>
      <p:sp>
        <p:nvSpPr>
          <p:cNvPr id="27" name="椭圆 26"/>
          <p:cNvSpPr/>
          <p:nvPr/>
        </p:nvSpPr>
        <p:spPr>
          <a:xfrm>
            <a:off x="6063812" y="3580865"/>
            <a:ext cx="662952" cy="662952"/>
          </a:xfrm>
          <a:prstGeom prst="ellipse">
            <a:avLst/>
          </a:prstGeom>
          <a:solidFill>
            <a:srgbClr val="B1925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lumMod val="50000"/>
                </a:prstClr>
              </a:solidFill>
              <a:latin typeface="Calibri"/>
              <a:ea typeface="宋体" panose="02010600030101010101" pitchFamily="2" charset="-122"/>
            </a:endParaRPr>
          </a:p>
        </p:txBody>
      </p:sp>
      <p:grpSp>
        <p:nvGrpSpPr>
          <p:cNvPr id="28" name="组合 27"/>
          <p:cNvGrpSpPr>
            <a:grpSpLocks noChangeAspect="1"/>
          </p:cNvGrpSpPr>
          <p:nvPr/>
        </p:nvGrpSpPr>
        <p:grpSpPr>
          <a:xfrm>
            <a:off x="6191748" y="3729372"/>
            <a:ext cx="426597" cy="365939"/>
            <a:chOff x="5084763" y="971548"/>
            <a:chExt cx="323865" cy="277813"/>
          </a:xfrm>
          <a:solidFill>
            <a:schemeClr val="bg1">
              <a:lumMod val="95000"/>
            </a:schemeClr>
          </a:solidFill>
        </p:grpSpPr>
        <p:sp>
          <p:nvSpPr>
            <p:cNvPr id="29"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lumMod val="50000"/>
                  </a:prstClr>
                </a:solidFill>
                <a:latin typeface="Calibri"/>
                <a:ea typeface="宋体" panose="02010600030101010101" pitchFamily="2" charset="-122"/>
              </a:endParaRPr>
            </a:p>
          </p:txBody>
        </p:sp>
        <p:sp>
          <p:nvSpPr>
            <p:cNvPr id="30"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lumMod val="50000"/>
                  </a:prstClr>
                </a:solidFill>
                <a:latin typeface="Calibri"/>
                <a:ea typeface="宋体" panose="02010600030101010101" pitchFamily="2" charset="-122"/>
              </a:endParaRPr>
            </a:p>
          </p:txBody>
        </p:sp>
        <p:sp>
          <p:nvSpPr>
            <p:cNvPr id="3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lumMod val="50000"/>
                  </a:prstClr>
                </a:solidFill>
                <a:latin typeface="Calibri"/>
                <a:ea typeface="宋体" panose="02010600030101010101" pitchFamily="2" charset="-122"/>
              </a:endParaRPr>
            </a:p>
          </p:txBody>
        </p:sp>
      </p:grpSp>
      <p:sp>
        <p:nvSpPr>
          <p:cNvPr id="33" name="椭圆 32"/>
          <p:cNvSpPr/>
          <p:nvPr/>
        </p:nvSpPr>
        <p:spPr>
          <a:xfrm>
            <a:off x="7983388" y="4245069"/>
            <a:ext cx="662952" cy="662952"/>
          </a:xfrm>
          <a:prstGeom prst="ellipse">
            <a:avLst/>
          </a:prstGeom>
          <a:solidFill>
            <a:srgbClr val="161D3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lumMod val="50000"/>
                </a:prstClr>
              </a:solidFill>
              <a:latin typeface="Calibri"/>
              <a:ea typeface="宋体" panose="02010600030101010101" pitchFamily="2" charset="-122"/>
            </a:endParaRPr>
          </a:p>
        </p:txBody>
      </p:sp>
      <p:sp>
        <p:nvSpPr>
          <p:cNvPr id="34" name="Freeform 9"/>
          <p:cNvSpPr>
            <a:spLocks noEditPoints="1"/>
          </p:cNvSpPr>
          <p:nvPr/>
        </p:nvSpPr>
        <p:spPr bwMode="auto">
          <a:xfrm rot="19469485">
            <a:off x="8130609" y="4370132"/>
            <a:ext cx="378269" cy="403068"/>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914126"/>
            <a:endParaRPr lang="zh-CN" altLang="en-US" sz="1799">
              <a:solidFill>
                <a:prstClr val="white">
                  <a:lumMod val="50000"/>
                </a:prstClr>
              </a:solidFill>
              <a:latin typeface="Calibri"/>
              <a:ea typeface="宋体" panose="02010600030101010101" pitchFamily="2" charset="-122"/>
            </a:endParaRPr>
          </a:p>
        </p:txBody>
      </p:sp>
      <p:sp>
        <p:nvSpPr>
          <p:cNvPr id="36" name="椭圆 35"/>
          <p:cNvSpPr/>
          <p:nvPr/>
        </p:nvSpPr>
        <p:spPr>
          <a:xfrm>
            <a:off x="10094534" y="4098511"/>
            <a:ext cx="662952" cy="662952"/>
          </a:xfrm>
          <a:prstGeom prst="ellipse">
            <a:avLst/>
          </a:prstGeom>
          <a:solidFill>
            <a:srgbClr val="B1925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lumMod val="50000"/>
                </a:prstClr>
              </a:solidFill>
              <a:latin typeface="Calibri"/>
              <a:ea typeface="宋体" panose="02010600030101010101" pitchFamily="2" charset="-122"/>
            </a:endParaRPr>
          </a:p>
        </p:txBody>
      </p:sp>
      <p:sp>
        <p:nvSpPr>
          <p:cNvPr id="37" name="Freeform 206"/>
          <p:cNvSpPr>
            <a:spLocks noChangeAspect="1" noEditPoints="1"/>
          </p:cNvSpPr>
          <p:nvPr/>
        </p:nvSpPr>
        <p:spPr bwMode="auto">
          <a:xfrm>
            <a:off x="10278618" y="4241044"/>
            <a:ext cx="304543" cy="36812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914126"/>
            <a:endParaRPr lang="zh-CN" altLang="en-US" sz="1799">
              <a:solidFill>
                <a:prstClr val="white">
                  <a:lumMod val="50000"/>
                </a:prstClr>
              </a:solidFill>
              <a:latin typeface="Arial" panose="020B0604020202020204" pitchFamily="34" charset="0"/>
              <a:ea typeface="宋体" panose="02010600030101010101" pitchFamily="2" charset="-122"/>
              <a:cs typeface="Arial" panose="020B0604020202020204" pitchFamily="34" charset="0"/>
            </a:endParaRPr>
          </a:p>
        </p:txBody>
      </p:sp>
      <p:grpSp>
        <p:nvGrpSpPr>
          <p:cNvPr id="38" name="组合 37">
            <a:extLst>
              <a:ext uri="{FF2B5EF4-FFF2-40B4-BE49-F238E27FC236}">
                <a16:creationId xmlns:a16="http://schemas.microsoft.com/office/drawing/2014/main" xmlns="" id="{78E020B8-39F2-4D2B-B7BA-1913AF33471F}"/>
              </a:ext>
            </a:extLst>
          </p:cNvPr>
          <p:cNvGrpSpPr/>
          <p:nvPr/>
        </p:nvGrpSpPr>
        <p:grpSpPr>
          <a:xfrm>
            <a:off x="368299" y="478971"/>
            <a:ext cx="899131" cy="400110"/>
            <a:chOff x="-3429001" y="-573700"/>
            <a:chExt cx="3110765" cy="1437676"/>
          </a:xfrm>
        </p:grpSpPr>
        <p:sp>
          <p:nvSpPr>
            <p:cNvPr id="39"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09C7D5AE-FC7B-4B8D-97B4-921331C08344}"/>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40"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90666171-CDF3-433B-AA37-EE6AACB2C3FD}"/>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41" name="文本框 40">
            <a:extLst>
              <a:ext uri="{FF2B5EF4-FFF2-40B4-BE49-F238E27FC236}">
                <a16:creationId xmlns:a16="http://schemas.microsoft.com/office/drawing/2014/main" xmlns="" id="{786BE7AD-8FE7-44C6-AF97-5814D856FA8B}"/>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42" name="矩形 41">
            <a:extLst>
              <a:ext uri="{FF2B5EF4-FFF2-40B4-BE49-F238E27FC236}">
                <a16:creationId xmlns:a16="http://schemas.microsoft.com/office/drawing/2014/main" xmlns="" id="{4E6DB1FA-B731-4030-B025-E95C1BA19C2F}"/>
              </a:ext>
            </a:extLst>
          </p:cNvPr>
          <p:cNvSpPr/>
          <p:nvPr/>
        </p:nvSpPr>
        <p:spPr>
          <a:xfrm>
            <a:off x="3338323" y="1467587"/>
            <a:ext cx="2176000" cy="1463862"/>
          </a:xfrm>
          <a:prstGeom prst="rect">
            <a:avLst/>
          </a:prstGeom>
        </p:spPr>
        <p:txBody>
          <a:bodyPr wrap="square">
            <a:spAutoFit/>
          </a:bodyPr>
          <a:lstStyle/>
          <a:p>
            <a:pPr algn="ctr" defTabSz="914126">
              <a:lnSpc>
                <a:spcPct val="130000"/>
              </a:lnSpc>
              <a:defRPr/>
            </a:pPr>
            <a:r>
              <a:rPr lang="en-US" altLang="zh-CN" sz="1600" b="1" kern="100" dirty="0">
                <a:solidFill>
                  <a:srgbClr val="161D30"/>
                </a:solidFill>
                <a:latin typeface="Century Gothic" panose="020B0502020202020204" pitchFamily="34" charset="0"/>
                <a:ea typeface="微软雅黑" panose="020B0503020204020204" pitchFamily="34" charset="-122"/>
                <a:cs typeface="Times New Roman" panose="02020603050405020304" pitchFamily="18" charset="0"/>
              </a:rPr>
              <a:t>2017</a:t>
            </a:r>
          </a:p>
          <a:p>
            <a:pPr algn="ctr" defTabSz="914126">
              <a:spcBef>
                <a:spcPct val="0"/>
              </a:spcBef>
            </a:pPr>
            <a:r>
              <a:rPr lang="zh-CN" altLang="en-US" sz="1799" dirty="0">
                <a:solidFill>
                  <a:srgbClr val="B1925F"/>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defTabSz="914126">
              <a:spcBef>
                <a:spcPts val="500"/>
              </a:spcBef>
              <a:defRPr/>
            </a:pPr>
            <a:r>
              <a:rPr lang="zh-CN" altLang="en-US" sz="1400" kern="100" dirty="0">
                <a:solidFill>
                  <a:prstClr val="white">
                    <a:lumMod val="50000"/>
                  </a:prstClr>
                </a:solidFill>
                <a:latin typeface="微软雅黑" panose="020B0503020204020204" pitchFamily="34" charset="-122"/>
                <a:ea typeface="微软雅黑" panose="020B0503020204020204" pitchFamily="34" charset="-122"/>
                <a:cs typeface="Times New Roman" panose="02020603050405020304" pitchFamily="18" charset="0"/>
              </a:rPr>
              <a:t>请替换文字内容复制你的内容到到天边</a:t>
            </a:r>
          </a:p>
          <a:p>
            <a:pPr algn="ctr" defTabSz="914126">
              <a:spcBef>
                <a:spcPts val="500"/>
              </a:spcBef>
              <a:defRPr/>
            </a:pPr>
            <a:endParaRPr lang="zh-CN" altLang="en-US" sz="1400" kern="100" dirty="0">
              <a:solidFill>
                <a:prstClr val="white">
                  <a:lumMod val="50000"/>
                </a:prst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3" name="矩形 42">
            <a:extLst>
              <a:ext uri="{FF2B5EF4-FFF2-40B4-BE49-F238E27FC236}">
                <a16:creationId xmlns:a16="http://schemas.microsoft.com/office/drawing/2014/main" xmlns="" id="{3C002978-E150-4E3E-B889-14F0990C97BE}"/>
              </a:ext>
            </a:extLst>
          </p:cNvPr>
          <p:cNvSpPr/>
          <p:nvPr/>
        </p:nvSpPr>
        <p:spPr>
          <a:xfrm>
            <a:off x="5276841" y="4425108"/>
            <a:ext cx="2176000" cy="1463862"/>
          </a:xfrm>
          <a:prstGeom prst="rect">
            <a:avLst/>
          </a:prstGeom>
        </p:spPr>
        <p:txBody>
          <a:bodyPr wrap="square">
            <a:spAutoFit/>
          </a:bodyPr>
          <a:lstStyle/>
          <a:p>
            <a:pPr algn="ctr" defTabSz="914126">
              <a:lnSpc>
                <a:spcPct val="130000"/>
              </a:lnSpc>
              <a:defRPr/>
            </a:pPr>
            <a:r>
              <a:rPr lang="en-US" altLang="zh-CN" sz="1600" b="1" kern="100" dirty="0">
                <a:solidFill>
                  <a:srgbClr val="161D30"/>
                </a:solidFill>
                <a:latin typeface="Century Gothic" panose="020B0502020202020204" pitchFamily="34" charset="0"/>
                <a:ea typeface="微软雅黑" panose="020B0503020204020204" pitchFamily="34" charset="-122"/>
                <a:cs typeface="Times New Roman" panose="02020603050405020304" pitchFamily="18" charset="0"/>
              </a:rPr>
              <a:t>2018</a:t>
            </a:r>
          </a:p>
          <a:p>
            <a:pPr algn="ctr" defTabSz="914126">
              <a:spcBef>
                <a:spcPct val="0"/>
              </a:spcBef>
            </a:pPr>
            <a:r>
              <a:rPr lang="zh-CN" altLang="en-US" sz="1799" dirty="0">
                <a:solidFill>
                  <a:srgbClr val="B1925F"/>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defTabSz="914126">
              <a:spcBef>
                <a:spcPts val="500"/>
              </a:spcBef>
              <a:defRPr/>
            </a:pPr>
            <a:r>
              <a:rPr lang="zh-CN" altLang="en-US" sz="1400" kern="100" dirty="0">
                <a:solidFill>
                  <a:prstClr val="white">
                    <a:lumMod val="50000"/>
                  </a:prstClr>
                </a:solidFill>
                <a:latin typeface="微软雅黑" panose="020B0503020204020204" pitchFamily="34" charset="-122"/>
                <a:ea typeface="微软雅黑" panose="020B0503020204020204" pitchFamily="34" charset="-122"/>
                <a:cs typeface="Times New Roman" panose="02020603050405020304" pitchFamily="18" charset="0"/>
              </a:rPr>
              <a:t>请替换文字内容复制你的内容到到天边</a:t>
            </a:r>
          </a:p>
          <a:p>
            <a:pPr algn="ctr" defTabSz="914126">
              <a:spcBef>
                <a:spcPts val="500"/>
              </a:spcBef>
              <a:defRPr/>
            </a:pPr>
            <a:endParaRPr lang="zh-CN" altLang="en-US" sz="1400" kern="100" dirty="0">
              <a:solidFill>
                <a:prstClr val="white">
                  <a:lumMod val="50000"/>
                </a:prst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4" name="矩形 43">
            <a:extLst>
              <a:ext uri="{FF2B5EF4-FFF2-40B4-BE49-F238E27FC236}">
                <a16:creationId xmlns:a16="http://schemas.microsoft.com/office/drawing/2014/main" xmlns="" id="{068A81E5-40EF-4822-979C-B2E5D9BAE61B}"/>
              </a:ext>
            </a:extLst>
          </p:cNvPr>
          <p:cNvSpPr/>
          <p:nvPr/>
        </p:nvSpPr>
        <p:spPr>
          <a:xfrm>
            <a:off x="7245149" y="2946151"/>
            <a:ext cx="2176000" cy="1463862"/>
          </a:xfrm>
          <a:prstGeom prst="rect">
            <a:avLst/>
          </a:prstGeom>
        </p:spPr>
        <p:txBody>
          <a:bodyPr wrap="square">
            <a:spAutoFit/>
          </a:bodyPr>
          <a:lstStyle/>
          <a:p>
            <a:pPr algn="ctr" defTabSz="914126">
              <a:lnSpc>
                <a:spcPct val="130000"/>
              </a:lnSpc>
              <a:defRPr/>
            </a:pPr>
            <a:r>
              <a:rPr lang="en-US" altLang="zh-CN" sz="1600" b="1" kern="100" dirty="0">
                <a:solidFill>
                  <a:srgbClr val="161D30"/>
                </a:solidFill>
                <a:latin typeface="Century Gothic" panose="020B0502020202020204" pitchFamily="34" charset="0"/>
                <a:ea typeface="微软雅黑" panose="020B0503020204020204" pitchFamily="34" charset="-122"/>
                <a:cs typeface="Times New Roman" panose="02020603050405020304" pitchFamily="18" charset="0"/>
              </a:rPr>
              <a:t>2019</a:t>
            </a:r>
          </a:p>
          <a:p>
            <a:pPr algn="ctr" defTabSz="914126">
              <a:spcBef>
                <a:spcPct val="0"/>
              </a:spcBef>
            </a:pPr>
            <a:r>
              <a:rPr lang="zh-CN" altLang="en-US" sz="1799" dirty="0">
                <a:solidFill>
                  <a:srgbClr val="B1925F"/>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defTabSz="914126">
              <a:spcBef>
                <a:spcPts val="500"/>
              </a:spcBef>
              <a:defRPr/>
            </a:pPr>
            <a:r>
              <a:rPr lang="zh-CN" altLang="en-US" sz="1400" kern="100" dirty="0">
                <a:solidFill>
                  <a:prstClr val="white">
                    <a:lumMod val="50000"/>
                  </a:prstClr>
                </a:solidFill>
                <a:latin typeface="微软雅黑" panose="020B0503020204020204" pitchFamily="34" charset="-122"/>
                <a:ea typeface="微软雅黑" panose="020B0503020204020204" pitchFamily="34" charset="-122"/>
                <a:cs typeface="Times New Roman" panose="02020603050405020304" pitchFamily="18" charset="0"/>
              </a:rPr>
              <a:t>请替换文字内容复制你的内容到到天边</a:t>
            </a:r>
          </a:p>
          <a:p>
            <a:pPr algn="ctr" defTabSz="914126">
              <a:spcBef>
                <a:spcPts val="500"/>
              </a:spcBef>
              <a:defRPr/>
            </a:pPr>
            <a:endParaRPr lang="zh-CN" altLang="en-US" sz="1400" kern="100" dirty="0">
              <a:solidFill>
                <a:prstClr val="white">
                  <a:lumMod val="50000"/>
                </a:prst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5" name="矩形 44">
            <a:extLst>
              <a:ext uri="{FF2B5EF4-FFF2-40B4-BE49-F238E27FC236}">
                <a16:creationId xmlns:a16="http://schemas.microsoft.com/office/drawing/2014/main" xmlns="" id="{3179B451-40FB-4812-B489-9F3F26F3B03D}"/>
              </a:ext>
            </a:extLst>
          </p:cNvPr>
          <p:cNvSpPr/>
          <p:nvPr/>
        </p:nvSpPr>
        <p:spPr>
          <a:xfrm>
            <a:off x="9360934" y="4867917"/>
            <a:ext cx="2176000" cy="1463862"/>
          </a:xfrm>
          <a:prstGeom prst="rect">
            <a:avLst/>
          </a:prstGeom>
        </p:spPr>
        <p:txBody>
          <a:bodyPr wrap="square">
            <a:spAutoFit/>
          </a:bodyPr>
          <a:lstStyle/>
          <a:p>
            <a:pPr algn="ctr" defTabSz="914126">
              <a:lnSpc>
                <a:spcPct val="130000"/>
              </a:lnSpc>
              <a:defRPr/>
            </a:pPr>
            <a:r>
              <a:rPr lang="en-US" altLang="zh-CN" sz="1600" b="1" kern="100" dirty="0">
                <a:solidFill>
                  <a:srgbClr val="161D30"/>
                </a:solidFill>
                <a:latin typeface="Century Gothic" panose="020B0502020202020204" pitchFamily="34" charset="0"/>
                <a:ea typeface="微软雅黑" panose="020B0503020204020204" pitchFamily="34" charset="-122"/>
                <a:cs typeface="Times New Roman" panose="02020603050405020304" pitchFamily="18" charset="0"/>
              </a:rPr>
              <a:t>2020</a:t>
            </a:r>
          </a:p>
          <a:p>
            <a:pPr algn="ctr" defTabSz="914126">
              <a:spcBef>
                <a:spcPct val="0"/>
              </a:spcBef>
            </a:pPr>
            <a:r>
              <a:rPr lang="zh-CN" altLang="en-US" sz="1799" dirty="0">
                <a:solidFill>
                  <a:srgbClr val="B1925F"/>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defTabSz="914126">
              <a:spcBef>
                <a:spcPts val="500"/>
              </a:spcBef>
              <a:defRPr/>
            </a:pPr>
            <a:r>
              <a:rPr lang="zh-CN" altLang="en-US" sz="1400" kern="100" dirty="0">
                <a:solidFill>
                  <a:prstClr val="white">
                    <a:lumMod val="50000"/>
                  </a:prstClr>
                </a:solidFill>
                <a:latin typeface="微软雅黑" panose="020B0503020204020204" pitchFamily="34" charset="-122"/>
                <a:ea typeface="微软雅黑" panose="020B0503020204020204" pitchFamily="34" charset="-122"/>
                <a:cs typeface="Times New Roman" panose="02020603050405020304" pitchFamily="18" charset="0"/>
              </a:rPr>
              <a:t>请替换文字内容复制你的内容到到天边</a:t>
            </a:r>
          </a:p>
          <a:p>
            <a:pPr algn="ctr" defTabSz="914126">
              <a:spcBef>
                <a:spcPts val="500"/>
              </a:spcBef>
              <a:defRPr/>
            </a:pPr>
            <a:endParaRPr lang="zh-CN" altLang="en-US" sz="1400" kern="100" dirty="0">
              <a:solidFill>
                <a:prstClr val="white">
                  <a:lumMod val="50000"/>
                </a:prst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0322424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xmlns="" id="{E4AE9C7C-5677-428B-BE2E-D08140240093}"/>
              </a:ext>
            </a:extLst>
          </p:cNvPr>
          <p:cNvPicPr>
            <a:picLocks noChangeAspect="1"/>
          </p:cNvPicPr>
          <p:nvPr/>
        </p:nvPicPr>
        <p:blipFill rotWithShape="1">
          <a:blip r:embed="rId2">
            <a:extLst>
              <a:ext uri="{28A0092B-C50C-407E-A947-70E740481C1C}">
                <a14:useLocalDpi xmlns:a14="http://schemas.microsoft.com/office/drawing/2010/main" val="0"/>
              </a:ext>
            </a:extLst>
          </a:blip>
          <a:srcRect l="26820"/>
          <a:stretch/>
        </p:blipFill>
        <p:spPr>
          <a:xfrm>
            <a:off x="6223312" y="1536765"/>
            <a:ext cx="5450957" cy="4438218"/>
          </a:xfrm>
          <a:prstGeom prst="rect">
            <a:avLst/>
          </a:prstGeom>
        </p:spPr>
      </p:pic>
      <p:grpSp>
        <p:nvGrpSpPr>
          <p:cNvPr id="2" name="组合 1">
            <a:extLst>
              <a:ext uri="{FF2B5EF4-FFF2-40B4-BE49-F238E27FC236}">
                <a16:creationId xmlns:a16="http://schemas.microsoft.com/office/drawing/2014/main" xmlns="" id="{A9546663-8AF0-4EC9-89DB-8C91747D5962}"/>
              </a:ext>
            </a:extLst>
          </p:cNvPr>
          <p:cNvGrpSpPr/>
          <p:nvPr/>
        </p:nvGrpSpPr>
        <p:grpSpPr>
          <a:xfrm>
            <a:off x="368299" y="478971"/>
            <a:ext cx="899131" cy="400110"/>
            <a:chOff x="-3429001" y="-573700"/>
            <a:chExt cx="3110765" cy="1437676"/>
          </a:xfrm>
        </p:grpSpPr>
        <p:sp>
          <p:nvSpPr>
            <p:cNvPr id="3"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4AB731F7-A9DD-4F2B-980D-DF7F93A5B681}"/>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4"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E21A5B22-0D99-47F7-BE17-295332670172}"/>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5" name="文本框 4">
            <a:extLst>
              <a:ext uri="{FF2B5EF4-FFF2-40B4-BE49-F238E27FC236}">
                <a16:creationId xmlns:a16="http://schemas.microsoft.com/office/drawing/2014/main" xmlns="" id="{46376CC9-B308-40A6-B939-83B6915908C9}"/>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8" name="矩形 7">
            <a:extLst>
              <a:ext uri="{FF2B5EF4-FFF2-40B4-BE49-F238E27FC236}">
                <a16:creationId xmlns:a16="http://schemas.microsoft.com/office/drawing/2014/main" xmlns="" id="{FC327375-3BB7-44E7-A35D-F9D2116BA93D}"/>
              </a:ext>
            </a:extLst>
          </p:cNvPr>
          <p:cNvSpPr/>
          <p:nvPr/>
        </p:nvSpPr>
        <p:spPr>
          <a:xfrm>
            <a:off x="407988" y="1536764"/>
            <a:ext cx="5815590" cy="4438221"/>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 name="文本框 9">
            <a:extLst>
              <a:ext uri="{FF2B5EF4-FFF2-40B4-BE49-F238E27FC236}">
                <a16:creationId xmlns:a16="http://schemas.microsoft.com/office/drawing/2014/main" xmlns="" id="{D62E4CED-68F2-4219-B93E-99DA3917D27D}"/>
              </a:ext>
            </a:extLst>
          </p:cNvPr>
          <p:cNvSpPr txBox="1"/>
          <p:nvPr/>
        </p:nvSpPr>
        <p:spPr>
          <a:xfrm>
            <a:off x="4573718" y="1901416"/>
            <a:ext cx="813043"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i="0" u="none" strike="noStrike" kern="1200" cap="none" spc="0" normalizeH="0" baseline="0" noProof="0" dirty="0">
                <a:ln>
                  <a:noFill/>
                </a:ln>
                <a:solidFill>
                  <a:srgbClr val="B1925F"/>
                </a:solidFill>
                <a:effectLst/>
                <a:uLnTx/>
                <a:uFillTx/>
                <a:cs typeface="+mn-ea"/>
                <a:sym typeface="+mn-lt"/>
              </a:rPr>
              <a:t>01</a:t>
            </a:r>
            <a:endParaRPr kumimoji="0" lang="zh-CN" altLang="en-US" sz="4400" i="0" u="none" strike="noStrike" kern="1200" cap="none" spc="0" normalizeH="0" baseline="0" noProof="0" dirty="0">
              <a:ln>
                <a:noFill/>
              </a:ln>
              <a:solidFill>
                <a:srgbClr val="B1925F"/>
              </a:solidFill>
              <a:effectLst/>
              <a:uLnTx/>
              <a:uFillTx/>
              <a:cs typeface="+mn-ea"/>
              <a:sym typeface="+mn-lt"/>
            </a:endParaRPr>
          </a:p>
        </p:txBody>
      </p:sp>
      <p:sp>
        <p:nvSpPr>
          <p:cNvPr id="18" name="文本框 17">
            <a:extLst>
              <a:ext uri="{FF2B5EF4-FFF2-40B4-BE49-F238E27FC236}">
                <a16:creationId xmlns:a16="http://schemas.microsoft.com/office/drawing/2014/main" xmlns="" id="{D04021B7-1499-4B36-B631-29D9360FC3A5}"/>
              </a:ext>
            </a:extLst>
          </p:cNvPr>
          <p:cNvSpPr txBox="1"/>
          <p:nvPr/>
        </p:nvSpPr>
        <p:spPr>
          <a:xfrm>
            <a:off x="5098431" y="2648821"/>
            <a:ext cx="184731"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dirty="0">
              <a:ln>
                <a:noFill/>
              </a:ln>
              <a:solidFill>
                <a:schemeClr val="bg1"/>
              </a:solidFill>
              <a:effectLst/>
              <a:uLnTx/>
              <a:uFillTx/>
              <a:cs typeface="+mn-ea"/>
              <a:sym typeface="+mn-lt"/>
            </a:endParaRPr>
          </a:p>
        </p:txBody>
      </p:sp>
      <p:sp>
        <p:nvSpPr>
          <p:cNvPr id="12" name="矩形 11">
            <a:extLst>
              <a:ext uri="{FF2B5EF4-FFF2-40B4-BE49-F238E27FC236}">
                <a16:creationId xmlns:a16="http://schemas.microsoft.com/office/drawing/2014/main" xmlns="" id="{476D42CC-DBC8-4D08-AD20-989846D067C3}"/>
              </a:ext>
            </a:extLst>
          </p:cNvPr>
          <p:cNvSpPr/>
          <p:nvPr/>
        </p:nvSpPr>
        <p:spPr>
          <a:xfrm>
            <a:off x="3662208" y="2692894"/>
            <a:ext cx="1826141" cy="584775"/>
          </a:xfrm>
          <a:prstGeom prst="rect">
            <a:avLst/>
          </a:prstGeom>
          <a:noFill/>
        </p:spPr>
        <p:txBody>
          <a:bodyPr wrap="none">
            <a:spAutoFit/>
          </a:bodyPr>
          <a:lstStyle/>
          <a:p>
            <a:pPr algn="dist"/>
            <a:r>
              <a:rPr lang="zh-CN" altLang="en-US" sz="3200" b="1" dirty="0">
                <a:solidFill>
                  <a:srgbClr val="B1925F"/>
                </a:solidFill>
                <a:cs typeface="+mn-ea"/>
                <a:sym typeface="+mn-lt"/>
              </a:rPr>
              <a:t>输入标题</a:t>
            </a:r>
          </a:p>
        </p:txBody>
      </p:sp>
      <p:sp>
        <p:nvSpPr>
          <p:cNvPr id="25" name="išľíďè">
            <a:extLst>
              <a:ext uri="{FF2B5EF4-FFF2-40B4-BE49-F238E27FC236}">
                <a16:creationId xmlns:a16="http://schemas.microsoft.com/office/drawing/2014/main" xmlns="" id="{69F1408B-F7E9-4B3F-AACF-B56451BC577B}"/>
              </a:ext>
            </a:extLst>
          </p:cNvPr>
          <p:cNvSpPr/>
          <p:nvPr/>
        </p:nvSpPr>
        <p:spPr bwMode="auto">
          <a:xfrm>
            <a:off x="875930" y="3320622"/>
            <a:ext cx="4612419"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r" defTabSz="913765">
              <a:lnSpc>
                <a:spcPct val="120000"/>
              </a:lnSpc>
              <a:spcBef>
                <a:spcPct val="0"/>
              </a:spcBef>
              <a:defRPr/>
            </a:pPr>
            <a:r>
              <a:rPr lang="zh-CN" altLang="en-US" sz="1400" dirty="0">
                <a:solidFill>
                  <a:srgbClr val="B1925F"/>
                </a:solidFill>
              </a:rPr>
              <a:t>请替换文字内容复制你的内容到到天边上车请替换文字内容复制你的替换文字内容复制你的内容到到天边上车请替换文字内容复制</a:t>
            </a:r>
          </a:p>
        </p:txBody>
      </p:sp>
      <p:grpSp>
        <p:nvGrpSpPr>
          <p:cNvPr id="35" name="组合 34">
            <a:extLst>
              <a:ext uri="{FF2B5EF4-FFF2-40B4-BE49-F238E27FC236}">
                <a16:creationId xmlns:a16="http://schemas.microsoft.com/office/drawing/2014/main" xmlns="" id="{97C4996C-2F35-4E10-A31E-B94F105709AB}"/>
              </a:ext>
            </a:extLst>
          </p:cNvPr>
          <p:cNvGrpSpPr/>
          <p:nvPr/>
        </p:nvGrpSpPr>
        <p:grpSpPr>
          <a:xfrm>
            <a:off x="1731872" y="4377395"/>
            <a:ext cx="3654889" cy="1054608"/>
            <a:chOff x="3869378" y="-872694"/>
            <a:chExt cx="7055192" cy="2035756"/>
          </a:xfrm>
        </p:grpSpPr>
        <p:sp>
          <p:nvSpPr>
            <p:cNvPr id="26" name="Shape 1627">
              <a:extLst>
                <a:ext uri="{FF2B5EF4-FFF2-40B4-BE49-F238E27FC236}">
                  <a16:creationId xmlns:a16="http://schemas.microsoft.com/office/drawing/2014/main" xmlns="" id="{A1EB3453-465A-4A41-B47F-FB8F7163B9AF}"/>
                </a:ext>
              </a:extLst>
            </p:cNvPr>
            <p:cNvSpPr/>
            <p:nvPr/>
          </p:nvSpPr>
          <p:spPr>
            <a:xfrm>
              <a:off x="6400009" y="-872694"/>
              <a:ext cx="1993925" cy="20357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B1925F"/>
              </a:solidFill>
              <a:custDash>
                <a:ds d="100000" sp="200000"/>
              </a:custDash>
              <a:round/>
            </a:ln>
          </p:spPr>
          <p:txBody>
            <a:bodyPr lIns="0" tIns="0" rIns="0" bIns="0" anchor="ctr"/>
            <a:lstStyle/>
            <a:p>
              <a:pPr marL="0" marR="0" lvl="0" indent="0" algn="l" defTabSz="1313306"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Arial" panose="020B0604020202020204" pitchFamily="34" charset="0"/>
                <a:cs typeface="+mn-ea"/>
                <a:sym typeface="Arial" panose="020B0604020202020204" pitchFamily="34" charset="0"/>
              </a:endParaRPr>
            </a:p>
          </p:txBody>
        </p:sp>
        <p:sp>
          <p:nvSpPr>
            <p:cNvPr id="27" name="Shape 1628">
              <a:extLst>
                <a:ext uri="{FF2B5EF4-FFF2-40B4-BE49-F238E27FC236}">
                  <a16:creationId xmlns:a16="http://schemas.microsoft.com/office/drawing/2014/main" xmlns="" id="{8C51167D-389D-4022-B279-138630B0C919}"/>
                </a:ext>
              </a:extLst>
            </p:cNvPr>
            <p:cNvSpPr/>
            <p:nvPr/>
          </p:nvSpPr>
          <p:spPr>
            <a:xfrm>
              <a:off x="6554196" y="-715272"/>
              <a:ext cx="1685551" cy="17209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1925F"/>
            </a:solidFill>
            <a:ln w="12700">
              <a:miter lim="400000"/>
            </a:ln>
          </p:spPr>
          <p:txBody>
            <a:bodyPr lIns="0" tIns="0" rIns="0" bIns="0" anchor="ctr"/>
            <a:lstStyle/>
            <a:p>
              <a:pPr marL="0" marR="0" lvl="0" indent="0" algn="l" defTabSz="1313306"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Arial" panose="020B0604020202020204" pitchFamily="34" charset="0"/>
                <a:cs typeface="+mn-ea"/>
                <a:sym typeface="Arial" panose="020B0604020202020204" pitchFamily="34" charset="0"/>
              </a:endParaRPr>
            </a:p>
          </p:txBody>
        </p:sp>
        <p:sp>
          <p:nvSpPr>
            <p:cNvPr id="28" name="Shape 1631">
              <a:extLst>
                <a:ext uri="{FF2B5EF4-FFF2-40B4-BE49-F238E27FC236}">
                  <a16:creationId xmlns:a16="http://schemas.microsoft.com/office/drawing/2014/main" xmlns="" id="{1439DC0A-5EFF-4147-B371-7EDBCF552A2B}"/>
                </a:ext>
              </a:extLst>
            </p:cNvPr>
            <p:cNvSpPr/>
            <p:nvPr/>
          </p:nvSpPr>
          <p:spPr>
            <a:xfrm>
              <a:off x="6926567" y="-304349"/>
              <a:ext cx="832681" cy="850501"/>
            </a:xfrm>
            <a:custGeom>
              <a:avLst/>
              <a:gdLst/>
              <a:ahLst/>
              <a:cxnLst>
                <a:cxn ang="0">
                  <a:pos x="wd2" y="hd2"/>
                </a:cxn>
                <a:cxn ang="5400000">
                  <a:pos x="wd2" y="hd2"/>
                </a:cxn>
                <a:cxn ang="10800000">
                  <a:pos x="wd2" y="hd2"/>
                </a:cxn>
                <a:cxn ang="16200000">
                  <a:pos x="wd2" y="hd2"/>
                </a:cxn>
              </a:cxnLst>
              <a:rect l="0" t="0" r="r" b="b"/>
              <a:pathLst>
                <a:path w="21592" h="21600" extrusionOk="0">
                  <a:moveTo>
                    <a:pt x="19673" y="3125"/>
                  </a:moveTo>
                  <a:cubicBezTo>
                    <a:pt x="19662" y="3136"/>
                    <a:pt x="19652" y="3148"/>
                    <a:pt x="19642" y="3160"/>
                  </a:cubicBezTo>
                  <a:lnTo>
                    <a:pt x="13874" y="9615"/>
                  </a:lnTo>
                  <a:lnTo>
                    <a:pt x="11980" y="7721"/>
                  </a:lnTo>
                  <a:lnTo>
                    <a:pt x="18436" y="1951"/>
                  </a:lnTo>
                  <a:cubicBezTo>
                    <a:pt x="18446" y="1940"/>
                    <a:pt x="18458" y="1930"/>
                    <a:pt x="18469" y="1918"/>
                  </a:cubicBezTo>
                  <a:cubicBezTo>
                    <a:pt x="18790" y="1597"/>
                    <a:pt x="19352" y="1596"/>
                    <a:pt x="19675" y="1918"/>
                  </a:cubicBezTo>
                  <a:cubicBezTo>
                    <a:pt x="19834" y="2080"/>
                    <a:pt x="19923" y="2294"/>
                    <a:pt x="19923" y="2522"/>
                  </a:cubicBezTo>
                  <a:cubicBezTo>
                    <a:pt x="19923" y="2749"/>
                    <a:pt x="19834" y="2965"/>
                    <a:pt x="19673" y="3125"/>
                  </a:cubicBezTo>
                  <a:cubicBezTo>
                    <a:pt x="19673" y="3125"/>
                    <a:pt x="19673" y="3125"/>
                    <a:pt x="19673" y="3125"/>
                  </a:cubicBezTo>
                  <a:close/>
                  <a:moveTo>
                    <a:pt x="14352" y="14847"/>
                  </a:moveTo>
                  <a:lnTo>
                    <a:pt x="6751" y="7242"/>
                  </a:lnTo>
                  <a:lnTo>
                    <a:pt x="8316" y="6418"/>
                  </a:lnTo>
                  <a:lnTo>
                    <a:pt x="15179" y="13281"/>
                  </a:lnTo>
                  <a:cubicBezTo>
                    <a:pt x="15179" y="13281"/>
                    <a:pt x="14352" y="14847"/>
                    <a:pt x="14352" y="14847"/>
                  </a:cubicBezTo>
                  <a:close/>
                  <a:moveTo>
                    <a:pt x="9570" y="20545"/>
                  </a:moveTo>
                  <a:lnTo>
                    <a:pt x="9007" y="19982"/>
                  </a:lnTo>
                  <a:lnTo>
                    <a:pt x="9698" y="18571"/>
                  </a:lnTo>
                  <a:cubicBezTo>
                    <a:pt x="9779" y="18402"/>
                    <a:pt x="9740" y="18201"/>
                    <a:pt x="9601" y="18076"/>
                  </a:cubicBezTo>
                  <a:cubicBezTo>
                    <a:pt x="9462" y="17952"/>
                    <a:pt x="9255" y="17936"/>
                    <a:pt x="9099" y="18036"/>
                  </a:cubicBezTo>
                  <a:lnTo>
                    <a:pt x="7855" y="18830"/>
                  </a:lnTo>
                  <a:lnTo>
                    <a:pt x="7312" y="18287"/>
                  </a:lnTo>
                  <a:lnTo>
                    <a:pt x="8827" y="15726"/>
                  </a:lnTo>
                  <a:cubicBezTo>
                    <a:pt x="8926" y="15563"/>
                    <a:pt x="8899" y="15352"/>
                    <a:pt x="8763" y="15218"/>
                  </a:cubicBezTo>
                  <a:cubicBezTo>
                    <a:pt x="8627" y="15083"/>
                    <a:pt x="8416" y="15058"/>
                    <a:pt x="8252" y="15157"/>
                  </a:cubicBezTo>
                  <a:lnTo>
                    <a:pt x="5722" y="16695"/>
                  </a:lnTo>
                  <a:lnTo>
                    <a:pt x="3696" y="14669"/>
                  </a:lnTo>
                  <a:lnTo>
                    <a:pt x="4301" y="13058"/>
                  </a:lnTo>
                  <a:cubicBezTo>
                    <a:pt x="4360" y="12899"/>
                    <a:pt x="4319" y="12720"/>
                    <a:pt x="4193" y="12605"/>
                  </a:cubicBezTo>
                  <a:cubicBezTo>
                    <a:pt x="4069" y="12490"/>
                    <a:pt x="3885" y="12462"/>
                    <a:pt x="3732" y="12535"/>
                  </a:cubicBezTo>
                  <a:lnTo>
                    <a:pt x="2258" y="13232"/>
                  </a:lnTo>
                  <a:lnTo>
                    <a:pt x="1054" y="12026"/>
                  </a:lnTo>
                  <a:lnTo>
                    <a:pt x="5715" y="8568"/>
                  </a:lnTo>
                  <a:lnTo>
                    <a:pt x="13026" y="15882"/>
                  </a:lnTo>
                  <a:cubicBezTo>
                    <a:pt x="13026" y="15882"/>
                    <a:pt x="9570" y="20545"/>
                    <a:pt x="9570" y="20545"/>
                  </a:cubicBezTo>
                  <a:close/>
                  <a:moveTo>
                    <a:pt x="21592" y="2522"/>
                  </a:moveTo>
                  <a:cubicBezTo>
                    <a:pt x="21592" y="1848"/>
                    <a:pt x="21330" y="1215"/>
                    <a:pt x="20854" y="739"/>
                  </a:cubicBezTo>
                  <a:cubicBezTo>
                    <a:pt x="20378" y="262"/>
                    <a:pt x="19746" y="0"/>
                    <a:pt x="19071" y="0"/>
                  </a:cubicBezTo>
                  <a:cubicBezTo>
                    <a:pt x="18406" y="0"/>
                    <a:pt x="17781" y="255"/>
                    <a:pt x="17306" y="721"/>
                  </a:cubicBezTo>
                  <a:lnTo>
                    <a:pt x="10798" y="6539"/>
                  </a:lnTo>
                  <a:lnTo>
                    <a:pt x="9061" y="4801"/>
                  </a:lnTo>
                  <a:cubicBezTo>
                    <a:pt x="8803" y="4542"/>
                    <a:pt x="8405" y="4482"/>
                    <a:pt x="8081" y="4653"/>
                  </a:cubicBezTo>
                  <a:lnTo>
                    <a:pt x="4972" y="6295"/>
                  </a:lnTo>
                  <a:cubicBezTo>
                    <a:pt x="4737" y="6419"/>
                    <a:pt x="4577" y="6647"/>
                    <a:pt x="4537" y="6909"/>
                  </a:cubicBezTo>
                  <a:cubicBezTo>
                    <a:pt x="4497" y="7170"/>
                    <a:pt x="4584" y="7436"/>
                    <a:pt x="4771" y="7623"/>
                  </a:cubicBezTo>
                  <a:lnTo>
                    <a:pt x="5118" y="7971"/>
                  </a:lnTo>
                  <a:lnTo>
                    <a:pt x="169" y="11644"/>
                  </a:lnTo>
                  <a:cubicBezTo>
                    <a:pt x="71" y="11716"/>
                    <a:pt x="10" y="11828"/>
                    <a:pt x="2" y="11948"/>
                  </a:cubicBezTo>
                  <a:cubicBezTo>
                    <a:pt x="-8" y="12069"/>
                    <a:pt x="36" y="12188"/>
                    <a:pt x="122" y="12273"/>
                  </a:cubicBezTo>
                  <a:lnTo>
                    <a:pt x="1876" y="14030"/>
                  </a:lnTo>
                  <a:cubicBezTo>
                    <a:pt x="2001" y="14154"/>
                    <a:pt x="2191" y="14186"/>
                    <a:pt x="2351" y="14111"/>
                  </a:cubicBezTo>
                  <a:lnTo>
                    <a:pt x="3158" y="13729"/>
                  </a:lnTo>
                  <a:lnTo>
                    <a:pt x="2820" y="14628"/>
                  </a:lnTo>
                  <a:cubicBezTo>
                    <a:pt x="2763" y="14781"/>
                    <a:pt x="2800" y="14953"/>
                    <a:pt x="2916" y="15070"/>
                  </a:cubicBezTo>
                  <a:lnTo>
                    <a:pt x="5362" y="17516"/>
                  </a:lnTo>
                  <a:cubicBezTo>
                    <a:pt x="5500" y="17654"/>
                    <a:pt x="5711" y="17677"/>
                    <a:pt x="5875" y="17579"/>
                  </a:cubicBezTo>
                  <a:lnTo>
                    <a:pt x="7260" y="16736"/>
                  </a:lnTo>
                  <a:lnTo>
                    <a:pt x="6429" y="18139"/>
                  </a:lnTo>
                  <a:cubicBezTo>
                    <a:pt x="6332" y="18304"/>
                    <a:pt x="6360" y="18513"/>
                    <a:pt x="6493" y="18648"/>
                  </a:cubicBezTo>
                  <a:lnTo>
                    <a:pt x="7503" y="19658"/>
                  </a:lnTo>
                  <a:cubicBezTo>
                    <a:pt x="7642" y="19796"/>
                    <a:pt x="7857" y="19818"/>
                    <a:pt x="8022" y="19715"/>
                  </a:cubicBezTo>
                  <a:lnTo>
                    <a:pt x="8294" y="19539"/>
                  </a:lnTo>
                  <a:lnTo>
                    <a:pt x="8127" y="19882"/>
                  </a:lnTo>
                  <a:cubicBezTo>
                    <a:pt x="8047" y="20041"/>
                    <a:pt x="8080" y="20233"/>
                    <a:pt x="8206" y="20360"/>
                  </a:cubicBezTo>
                  <a:lnTo>
                    <a:pt x="9322" y="21478"/>
                  </a:lnTo>
                  <a:cubicBezTo>
                    <a:pt x="9401" y="21555"/>
                    <a:pt x="9507" y="21600"/>
                    <a:pt x="9617" y="21600"/>
                  </a:cubicBezTo>
                  <a:cubicBezTo>
                    <a:pt x="9627" y="21600"/>
                    <a:pt x="9638" y="21600"/>
                    <a:pt x="9648" y="21597"/>
                  </a:cubicBezTo>
                  <a:cubicBezTo>
                    <a:pt x="9769" y="21590"/>
                    <a:pt x="9880" y="21528"/>
                    <a:pt x="9952" y="21430"/>
                  </a:cubicBezTo>
                  <a:lnTo>
                    <a:pt x="13624" y="16478"/>
                  </a:lnTo>
                  <a:lnTo>
                    <a:pt x="13971" y="16827"/>
                  </a:lnTo>
                  <a:cubicBezTo>
                    <a:pt x="14129" y="16984"/>
                    <a:pt x="14343" y="17071"/>
                    <a:pt x="14562" y="17071"/>
                  </a:cubicBezTo>
                  <a:cubicBezTo>
                    <a:pt x="14604" y="17071"/>
                    <a:pt x="14646" y="17067"/>
                    <a:pt x="14687" y="17061"/>
                  </a:cubicBezTo>
                  <a:cubicBezTo>
                    <a:pt x="14949" y="17021"/>
                    <a:pt x="15175" y="16860"/>
                    <a:pt x="15299" y="16627"/>
                  </a:cubicBezTo>
                  <a:lnTo>
                    <a:pt x="16941" y="13515"/>
                  </a:lnTo>
                  <a:cubicBezTo>
                    <a:pt x="17111" y="13192"/>
                    <a:pt x="17052" y="12794"/>
                    <a:pt x="16792" y="12536"/>
                  </a:cubicBezTo>
                  <a:lnTo>
                    <a:pt x="15055" y="10797"/>
                  </a:lnTo>
                  <a:lnTo>
                    <a:pt x="20871" y="4288"/>
                  </a:lnTo>
                  <a:cubicBezTo>
                    <a:pt x="21337" y="3814"/>
                    <a:pt x="21592" y="3188"/>
                    <a:pt x="21592" y="2522"/>
                  </a:cubicBezTo>
                  <a:cubicBezTo>
                    <a:pt x="21592" y="2522"/>
                    <a:pt x="21592" y="2522"/>
                    <a:pt x="21592" y="2522"/>
                  </a:cubicBezTo>
                  <a:close/>
                </a:path>
              </a:pathLst>
            </a:custGeom>
            <a:solidFill>
              <a:srgbClr val="FFFFFF"/>
            </a:solidFill>
            <a:ln w="12700">
              <a:miter lim="400000"/>
            </a:ln>
          </p:spPr>
          <p:txBody>
            <a:bodyPr lIns="38100" tIns="38100" rIns="38100" bIns="38100" anchor="ctr"/>
            <a:lstStyle/>
            <a:p>
              <a:pPr marL="0" marR="0" lvl="0" indent="0" algn="l" defTabSz="248168"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cs typeface="+mn-ea"/>
                <a:sym typeface="Arial" panose="020B0604020202020204" pitchFamily="34" charset="0"/>
              </a:endParaRPr>
            </a:p>
          </p:txBody>
        </p:sp>
        <p:sp>
          <p:nvSpPr>
            <p:cNvPr id="29" name="Shape 1625">
              <a:extLst>
                <a:ext uri="{FF2B5EF4-FFF2-40B4-BE49-F238E27FC236}">
                  <a16:creationId xmlns:a16="http://schemas.microsoft.com/office/drawing/2014/main" xmlns="" id="{CCDFC8AC-1ED8-4EAB-932B-0C3104F24C66}"/>
                </a:ext>
              </a:extLst>
            </p:cNvPr>
            <p:cNvSpPr/>
            <p:nvPr/>
          </p:nvSpPr>
          <p:spPr>
            <a:xfrm>
              <a:off x="3869378" y="-872694"/>
              <a:ext cx="1993925" cy="20357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B1925F"/>
              </a:solidFill>
              <a:custDash>
                <a:ds d="100000" sp="200000"/>
              </a:custDash>
              <a:round/>
            </a:ln>
          </p:spPr>
          <p:txBody>
            <a:bodyPr lIns="0" tIns="0" rIns="0" bIns="0" anchor="ctr"/>
            <a:lstStyle/>
            <a:p>
              <a:pPr marL="0" marR="0" lvl="0" indent="0" algn="l" defTabSz="1313306" rtl="0" eaLnBrk="1" fontAlgn="auto" latinLnBrk="0" hangingPunct="1">
                <a:lnSpc>
                  <a:spcPct val="100000"/>
                </a:lnSpc>
                <a:spcBef>
                  <a:spcPts val="0"/>
                </a:spcBef>
                <a:spcAft>
                  <a:spcPts val="0"/>
                </a:spcAft>
                <a:buClrTx/>
                <a:buSzTx/>
                <a:buFontTx/>
                <a:buNone/>
                <a:tabLst/>
                <a:defRPr sz="3200"/>
              </a:pPr>
              <a:endParaRPr kumimoji="0" sz="3200" b="0" i="0" u="none" strike="noStrike" kern="0" cap="none" spc="0" normalizeH="0" baseline="0" noProof="0">
                <a:ln>
                  <a:noFill/>
                </a:ln>
                <a:solidFill>
                  <a:prstClr val="black"/>
                </a:solidFill>
                <a:effectLst/>
                <a:uLnTx/>
                <a:uFillTx/>
                <a:latin typeface="Arial" panose="020B0604020202020204" pitchFamily="34" charset="0"/>
                <a:cs typeface="+mn-ea"/>
                <a:sym typeface="Arial" panose="020B0604020202020204" pitchFamily="34" charset="0"/>
              </a:endParaRPr>
            </a:p>
          </p:txBody>
        </p:sp>
        <p:sp>
          <p:nvSpPr>
            <p:cNvPr id="30" name="Shape 1626">
              <a:extLst>
                <a:ext uri="{FF2B5EF4-FFF2-40B4-BE49-F238E27FC236}">
                  <a16:creationId xmlns:a16="http://schemas.microsoft.com/office/drawing/2014/main" xmlns="" id="{8AEF2529-EE64-487F-B0CD-432E394118FB}"/>
                </a:ext>
              </a:extLst>
            </p:cNvPr>
            <p:cNvSpPr/>
            <p:nvPr/>
          </p:nvSpPr>
          <p:spPr>
            <a:xfrm>
              <a:off x="4023566" y="-715272"/>
              <a:ext cx="1685550" cy="17209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1925F"/>
            </a:solidFill>
            <a:ln w="12700">
              <a:miter lim="400000"/>
            </a:ln>
          </p:spPr>
          <p:txBody>
            <a:bodyPr lIns="0" tIns="0" rIns="0" bIns="0" anchor="ctr"/>
            <a:lstStyle/>
            <a:p>
              <a:pPr marL="0" marR="0" lvl="0" indent="0" algn="l" defTabSz="1313306" rtl="0" eaLnBrk="1" fontAlgn="auto" latinLnBrk="0" hangingPunct="1">
                <a:lnSpc>
                  <a:spcPct val="100000"/>
                </a:lnSpc>
                <a:spcBef>
                  <a:spcPts val="0"/>
                </a:spcBef>
                <a:spcAft>
                  <a:spcPts val="0"/>
                </a:spcAft>
                <a:buClrTx/>
                <a:buSzTx/>
                <a:buFontTx/>
                <a:buNone/>
                <a:tabLst/>
                <a:defRPr sz="3200"/>
              </a:pPr>
              <a:endParaRPr kumimoji="0" sz="3200" b="0" i="0" u="none" strike="noStrike" kern="0" cap="none" spc="0" normalizeH="0" baseline="0" noProof="0">
                <a:ln>
                  <a:noFill/>
                </a:ln>
                <a:solidFill>
                  <a:prstClr val="black"/>
                </a:solidFill>
                <a:effectLst/>
                <a:uLnTx/>
                <a:uFillTx/>
                <a:latin typeface="Arial" panose="020B0604020202020204" pitchFamily="34" charset="0"/>
                <a:cs typeface="+mn-ea"/>
                <a:sym typeface="Arial" panose="020B0604020202020204" pitchFamily="34" charset="0"/>
              </a:endParaRPr>
            </a:p>
          </p:txBody>
        </p:sp>
        <p:sp>
          <p:nvSpPr>
            <p:cNvPr id="31" name="Shape 1633">
              <a:extLst>
                <a:ext uri="{FF2B5EF4-FFF2-40B4-BE49-F238E27FC236}">
                  <a16:creationId xmlns:a16="http://schemas.microsoft.com/office/drawing/2014/main" xmlns="" id="{F8A08D96-1A21-47FE-8738-7A8EFBE9ADC5}"/>
                </a:ext>
              </a:extLst>
            </p:cNvPr>
            <p:cNvSpPr/>
            <p:nvPr/>
          </p:nvSpPr>
          <p:spPr>
            <a:xfrm>
              <a:off x="4407246" y="-293514"/>
              <a:ext cx="912487" cy="828170"/>
            </a:xfrm>
            <a:custGeom>
              <a:avLst/>
              <a:gdLst/>
              <a:ahLst/>
              <a:cxnLst>
                <a:cxn ang="0">
                  <a:pos x="wd2" y="hd2"/>
                </a:cxn>
                <a:cxn ang="5400000">
                  <a:pos x="wd2" y="hd2"/>
                </a:cxn>
                <a:cxn ang="10800000">
                  <a:pos x="wd2" y="hd2"/>
                </a:cxn>
                <a:cxn ang="16200000">
                  <a:pos x="wd2" y="hd2"/>
                </a:cxn>
              </a:cxnLst>
              <a:rect l="0" t="0" r="r" b="b"/>
              <a:pathLst>
                <a:path w="21504" h="21549" extrusionOk="0">
                  <a:moveTo>
                    <a:pt x="12246" y="17"/>
                  </a:moveTo>
                  <a:cubicBezTo>
                    <a:pt x="11990" y="86"/>
                    <a:pt x="11811" y="339"/>
                    <a:pt x="11811" y="635"/>
                  </a:cubicBezTo>
                  <a:lnTo>
                    <a:pt x="11811" y="14336"/>
                  </a:lnTo>
                  <a:cubicBezTo>
                    <a:pt x="11811" y="14689"/>
                    <a:pt x="12064" y="14980"/>
                    <a:pt x="12377" y="14980"/>
                  </a:cubicBezTo>
                  <a:lnTo>
                    <a:pt x="18513" y="14980"/>
                  </a:lnTo>
                  <a:cubicBezTo>
                    <a:pt x="18710" y="14980"/>
                    <a:pt x="18893" y="14860"/>
                    <a:pt x="18996" y="14672"/>
                  </a:cubicBezTo>
                  <a:cubicBezTo>
                    <a:pt x="19099" y="14483"/>
                    <a:pt x="19108" y="14246"/>
                    <a:pt x="19019" y="14048"/>
                  </a:cubicBezTo>
                  <a:lnTo>
                    <a:pt x="12883" y="346"/>
                  </a:lnTo>
                  <a:cubicBezTo>
                    <a:pt x="12765" y="82"/>
                    <a:pt x="12502" y="-51"/>
                    <a:pt x="12246" y="17"/>
                  </a:cubicBezTo>
                  <a:close/>
                  <a:moveTo>
                    <a:pt x="10383" y="219"/>
                  </a:moveTo>
                  <a:cubicBezTo>
                    <a:pt x="10293" y="207"/>
                    <a:pt x="10196" y="214"/>
                    <a:pt x="10109" y="252"/>
                  </a:cubicBezTo>
                  <a:cubicBezTo>
                    <a:pt x="6744" y="1722"/>
                    <a:pt x="4445" y="5308"/>
                    <a:pt x="3110" y="8056"/>
                  </a:cubicBezTo>
                  <a:cubicBezTo>
                    <a:pt x="2307" y="9706"/>
                    <a:pt x="1780" y="11194"/>
                    <a:pt x="1479" y="12149"/>
                  </a:cubicBezTo>
                  <a:cubicBezTo>
                    <a:pt x="1347" y="12567"/>
                    <a:pt x="919" y="13966"/>
                    <a:pt x="955" y="14443"/>
                  </a:cubicBezTo>
                  <a:cubicBezTo>
                    <a:pt x="979" y="14774"/>
                    <a:pt x="1226" y="15034"/>
                    <a:pt x="1520" y="15034"/>
                  </a:cubicBezTo>
                  <a:lnTo>
                    <a:pt x="10317" y="15034"/>
                  </a:lnTo>
                  <a:cubicBezTo>
                    <a:pt x="10631" y="15034"/>
                    <a:pt x="10883" y="14743"/>
                    <a:pt x="10883" y="14390"/>
                  </a:cubicBezTo>
                  <a:lnTo>
                    <a:pt x="10883" y="849"/>
                  </a:lnTo>
                  <a:cubicBezTo>
                    <a:pt x="10883" y="638"/>
                    <a:pt x="10793" y="446"/>
                    <a:pt x="10639" y="326"/>
                  </a:cubicBezTo>
                  <a:cubicBezTo>
                    <a:pt x="10562" y="267"/>
                    <a:pt x="10473" y="231"/>
                    <a:pt x="10383" y="219"/>
                  </a:cubicBezTo>
                  <a:close/>
                  <a:moveTo>
                    <a:pt x="9752" y="1836"/>
                  </a:moveTo>
                  <a:lnTo>
                    <a:pt x="9752" y="13752"/>
                  </a:lnTo>
                  <a:lnTo>
                    <a:pt x="2217" y="13752"/>
                  </a:lnTo>
                  <a:cubicBezTo>
                    <a:pt x="2772" y="11538"/>
                    <a:pt x="5160" y="4462"/>
                    <a:pt x="9752" y="1836"/>
                  </a:cubicBezTo>
                  <a:close/>
                  <a:moveTo>
                    <a:pt x="12942" y="3319"/>
                  </a:moveTo>
                  <a:lnTo>
                    <a:pt x="17591" y="13699"/>
                  </a:lnTo>
                  <a:lnTo>
                    <a:pt x="12942" y="13699"/>
                  </a:lnTo>
                  <a:cubicBezTo>
                    <a:pt x="12942" y="13699"/>
                    <a:pt x="12942" y="3319"/>
                    <a:pt x="12942" y="3319"/>
                  </a:cubicBezTo>
                  <a:close/>
                  <a:moveTo>
                    <a:pt x="568" y="16101"/>
                  </a:moveTo>
                  <a:cubicBezTo>
                    <a:pt x="328" y="16101"/>
                    <a:pt x="113" y="16268"/>
                    <a:pt x="32" y="16523"/>
                  </a:cubicBezTo>
                  <a:cubicBezTo>
                    <a:pt x="-48" y="16778"/>
                    <a:pt x="25" y="17064"/>
                    <a:pt x="211" y="17235"/>
                  </a:cubicBezTo>
                  <a:lnTo>
                    <a:pt x="4764" y="21408"/>
                  </a:lnTo>
                  <a:cubicBezTo>
                    <a:pt x="4865" y="21501"/>
                    <a:pt x="4991" y="21549"/>
                    <a:pt x="5121" y="21549"/>
                  </a:cubicBezTo>
                  <a:lnTo>
                    <a:pt x="16383" y="21549"/>
                  </a:lnTo>
                  <a:cubicBezTo>
                    <a:pt x="16513" y="21549"/>
                    <a:pt x="16639" y="21501"/>
                    <a:pt x="16740" y="21408"/>
                  </a:cubicBezTo>
                  <a:lnTo>
                    <a:pt x="21293" y="17235"/>
                  </a:lnTo>
                  <a:cubicBezTo>
                    <a:pt x="21479" y="17064"/>
                    <a:pt x="21552" y="16778"/>
                    <a:pt x="21472" y="16523"/>
                  </a:cubicBezTo>
                  <a:cubicBezTo>
                    <a:pt x="21391" y="16268"/>
                    <a:pt x="21176" y="16101"/>
                    <a:pt x="20936" y="16101"/>
                  </a:cubicBezTo>
                  <a:lnTo>
                    <a:pt x="568" y="16101"/>
                  </a:lnTo>
                  <a:close/>
                  <a:moveTo>
                    <a:pt x="2163" y="17382"/>
                  </a:moveTo>
                  <a:lnTo>
                    <a:pt x="19341" y="17382"/>
                  </a:lnTo>
                  <a:cubicBezTo>
                    <a:pt x="19341" y="17382"/>
                    <a:pt x="16180" y="20274"/>
                    <a:pt x="16180" y="20274"/>
                  </a:cubicBezTo>
                  <a:lnTo>
                    <a:pt x="5324" y="20274"/>
                  </a:lnTo>
                  <a:lnTo>
                    <a:pt x="2163" y="17382"/>
                  </a:lnTo>
                  <a:close/>
                </a:path>
              </a:pathLst>
            </a:custGeom>
            <a:solidFill>
              <a:srgbClr val="FFFFFF"/>
            </a:solidFill>
            <a:ln w="12700">
              <a:miter lim="400000"/>
            </a:ln>
          </p:spPr>
          <p:txBody>
            <a:bodyPr lIns="38100" tIns="38100" rIns="38100" bIns="38100" anchor="ctr"/>
            <a:lstStyle/>
            <a:p>
              <a:pPr marL="0" marR="0" lvl="0" indent="0" algn="l" defTabSz="248168"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cs typeface="+mn-ea"/>
                <a:sym typeface="Arial" panose="020B0604020202020204" pitchFamily="34" charset="0"/>
              </a:endParaRPr>
            </a:p>
          </p:txBody>
        </p:sp>
        <p:sp>
          <p:nvSpPr>
            <p:cNvPr id="32" name="Shape 1629">
              <a:extLst>
                <a:ext uri="{FF2B5EF4-FFF2-40B4-BE49-F238E27FC236}">
                  <a16:creationId xmlns:a16="http://schemas.microsoft.com/office/drawing/2014/main" xmlns="" id="{B4244900-99B1-4A91-8083-958E4E635133}"/>
                </a:ext>
              </a:extLst>
            </p:cNvPr>
            <p:cNvSpPr/>
            <p:nvPr/>
          </p:nvSpPr>
          <p:spPr>
            <a:xfrm>
              <a:off x="8930645" y="-872694"/>
              <a:ext cx="1993925" cy="20357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B1925F"/>
              </a:solidFill>
              <a:custDash>
                <a:ds d="100000" sp="200000"/>
              </a:custDash>
              <a:round/>
            </a:ln>
          </p:spPr>
          <p:txBody>
            <a:bodyPr lIns="0" tIns="0" rIns="0" bIns="0" anchor="ctr"/>
            <a:lstStyle/>
            <a:p>
              <a:pPr marL="0" marR="0" lvl="0" indent="0" algn="l" defTabSz="1313306" rtl="0" eaLnBrk="1" fontAlgn="auto" latinLnBrk="0" hangingPunct="1">
                <a:lnSpc>
                  <a:spcPct val="100000"/>
                </a:lnSpc>
                <a:spcBef>
                  <a:spcPts val="0"/>
                </a:spcBef>
                <a:spcAft>
                  <a:spcPts val="0"/>
                </a:spcAft>
                <a:buClrTx/>
                <a:buSzTx/>
                <a:buFontTx/>
                <a:buNone/>
                <a:tabLst/>
                <a:defRPr sz="3200"/>
              </a:pPr>
              <a:endParaRPr kumimoji="0" sz="3200" b="0" i="0" u="none" strike="noStrike" kern="0" cap="none" spc="0" normalizeH="0" baseline="0" noProof="0">
                <a:ln>
                  <a:noFill/>
                </a:ln>
                <a:solidFill>
                  <a:prstClr val="black"/>
                </a:solidFill>
                <a:effectLst/>
                <a:uLnTx/>
                <a:uFillTx/>
                <a:latin typeface="Arial" panose="020B0604020202020204" pitchFamily="34" charset="0"/>
                <a:cs typeface="+mn-ea"/>
                <a:sym typeface="Arial" panose="020B0604020202020204" pitchFamily="34" charset="0"/>
              </a:endParaRPr>
            </a:p>
          </p:txBody>
        </p:sp>
        <p:sp>
          <p:nvSpPr>
            <p:cNvPr id="33" name="Shape 1630">
              <a:extLst>
                <a:ext uri="{FF2B5EF4-FFF2-40B4-BE49-F238E27FC236}">
                  <a16:creationId xmlns:a16="http://schemas.microsoft.com/office/drawing/2014/main" xmlns="" id="{A07BCABC-1D13-4DE8-B019-FA40D3063CEA}"/>
                </a:ext>
              </a:extLst>
            </p:cNvPr>
            <p:cNvSpPr/>
            <p:nvPr/>
          </p:nvSpPr>
          <p:spPr>
            <a:xfrm>
              <a:off x="9084833" y="-715272"/>
              <a:ext cx="1685550" cy="17209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1925F"/>
            </a:solidFill>
            <a:ln w="12700">
              <a:miter lim="400000"/>
            </a:ln>
          </p:spPr>
          <p:txBody>
            <a:bodyPr lIns="0" tIns="0" rIns="0" bIns="0" anchor="ctr"/>
            <a:lstStyle/>
            <a:p>
              <a:pPr marL="0" marR="0" lvl="0" indent="0" algn="l" defTabSz="1313306" rtl="0" eaLnBrk="1" fontAlgn="auto" latinLnBrk="0" hangingPunct="1">
                <a:lnSpc>
                  <a:spcPct val="100000"/>
                </a:lnSpc>
                <a:spcBef>
                  <a:spcPts val="0"/>
                </a:spcBef>
                <a:spcAft>
                  <a:spcPts val="0"/>
                </a:spcAft>
                <a:buClrTx/>
                <a:buSzTx/>
                <a:buFontTx/>
                <a:buNone/>
                <a:tabLst/>
                <a:defRPr sz="3200"/>
              </a:pPr>
              <a:endParaRPr kumimoji="0" sz="3200" b="0" i="0" u="none" strike="noStrike" kern="0" cap="none" spc="0" normalizeH="0" baseline="0" noProof="0">
                <a:ln>
                  <a:noFill/>
                </a:ln>
                <a:solidFill>
                  <a:prstClr val="black"/>
                </a:solidFill>
                <a:effectLst/>
                <a:uLnTx/>
                <a:uFillTx/>
                <a:latin typeface="Arial" panose="020B0604020202020204" pitchFamily="34" charset="0"/>
                <a:cs typeface="+mn-ea"/>
                <a:sym typeface="Arial" panose="020B0604020202020204" pitchFamily="34" charset="0"/>
              </a:endParaRPr>
            </a:p>
          </p:txBody>
        </p:sp>
        <p:sp>
          <p:nvSpPr>
            <p:cNvPr id="34" name="Shape 1634">
              <a:extLst>
                <a:ext uri="{FF2B5EF4-FFF2-40B4-BE49-F238E27FC236}">
                  <a16:creationId xmlns:a16="http://schemas.microsoft.com/office/drawing/2014/main" xmlns="" id="{27B0B7DA-B2B9-4C78-8C22-61C7B0B36D6F}"/>
                </a:ext>
              </a:extLst>
            </p:cNvPr>
            <p:cNvSpPr/>
            <p:nvPr/>
          </p:nvSpPr>
          <p:spPr>
            <a:xfrm>
              <a:off x="9511267" y="-315507"/>
              <a:ext cx="832681" cy="871737"/>
            </a:xfrm>
            <a:custGeom>
              <a:avLst/>
              <a:gdLst/>
              <a:ahLst/>
              <a:cxnLst>
                <a:cxn ang="0">
                  <a:pos x="wd2" y="hd2"/>
                </a:cxn>
                <a:cxn ang="5400000">
                  <a:pos x="wd2" y="hd2"/>
                </a:cxn>
                <a:cxn ang="10800000">
                  <a:pos x="wd2" y="hd2"/>
                </a:cxn>
                <a:cxn ang="16200000">
                  <a:pos x="wd2" y="hd2"/>
                </a:cxn>
              </a:cxnLst>
              <a:rect l="0" t="0" r="r" b="b"/>
              <a:pathLst>
                <a:path w="20896" h="21594" extrusionOk="0">
                  <a:moveTo>
                    <a:pt x="20165" y="5"/>
                  </a:moveTo>
                  <a:cubicBezTo>
                    <a:pt x="19915" y="37"/>
                    <a:pt x="19697" y="214"/>
                    <a:pt x="19624" y="474"/>
                  </a:cubicBezTo>
                  <a:cubicBezTo>
                    <a:pt x="19621" y="492"/>
                    <a:pt x="19122" y="2218"/>
                    <a:pt x="17620" y="2962"/>
                  </a:cubicBezTo>
                  <a:cubicBezTo>
                    <a:pt x="16184" y="3674"/>
                    <a:pt x="15501" y="4542"/>
                    <a:pt x="15178" y="5241"/>
                  </a:cubicBezTo>
                  <a:cubicBezTo>
                    <a:pt x="14016" y="4263"/>
                    <a:pt x="12583" y="3707"/>
                    <a:pt x="11050" y="3707"/>
                  </a:cubicBezTo>
                  <a:cubicBezTo>
                    <a:pt x="9316" y="3707"/>
                    <a:pt x="7688" y="4387"/>
                    <a:pt x="6463" y="5621"/>
                  </a:cubicBezTo>
                  <a:lnTo>
                    <a:pt x="1897" y="10223"/>
                  </a:lnTo>
                  <a:cubicBezTo>
                    <a:pt x="-632" y="12772"/>
                    <a:pt x="-632" y="16915"/>
                    <a:pt x="1897" y="19464"/>
                  </a:cubicBezTo>
                  <a:lnTo>
                    <a:pt x="2111" y="19679"/>
                  </a:lnTo>
                  <a:cubicBezTo>
                    <a:pt x="3336" y="20916"/>
                    <a:pt x="4966" y="21594"/>
                    <a:pt x="6698" y="21594"/>
                  </a:cubicBezTo>
                  <a:cubicBezTo>
                    <a:pt x="8431" y="21594"/>
                    <a:pt x="10061" y="20916"/>
                    <a:pt x="11286" y="19679"/>
                  </a:cubicBezTo>
                  <a:lnTo>
                    <a:pt x="15846" y="15084"/>
                  </a:lnTo>
                  <a:cubicBezTo>
                    <a:pt x="18241" y="12670"/>
                    <a:pt x="18342" y="8839"/>
                    <a:pt x="16202" y="6272"/>
                  </a:cubicBezTo>
                  <a:cubicBezTo>
                    <a:pt x="16232" y="5981"/>
                    <a:pt x="16451" y="4999"/>
                    <a:pt x="18189" y="4137"/>
                  </a:cubicBezTo>
                  <a:cubicBezTo>
                    <a:pt x="20205" y="3138"/>
                    <a:pt x="20845" y="927"/>
                    <a:pt x="20872" y="832"/>
                  </a:cubicBezTo>
                  <a:cubicBezTo>
                    <a:pt x="20968" y="485"/>
                    <a:pt x="20767" y="125"/>
                    <a:pt x="20423" y="27"/>
                  </a:cubicBezTo>
                  <a:cubicBezTo>
                    <a:pt x="20337" y="2"/>
                    <a:pt x="20249" y="-6"/>
                    <a:pt x="20165" y="5"/>
                  </a:cubicBezTo>
                  <a:close/>
                  <a:moveTo>
                    <a:pt x="11045" y="5014"/>
                  </a:moveTo>
                  <a:cubicBezTo>
                    <a:pt x="12433" y="5014"/>
                    <a:pt x="13737" y="5554"/>
                    <a:pt x="14718" y="6543"/>
                  </a:cubicBezTo>
                  <a:lnTo>
                    <a:pt x="14932" y="6758"/>
                  </a:lnTo>
                  <a:cubicBezTo>
                    <a:pt x="16957" y="8797"/>
                    <a:pt x="16957" y="12116"/>
                    <a:pt x="14932" y="14157"/>
                  </a:cubicBezTo>
                  <a:lnTo>
                    <a:pt x="14330" y="14764"/>
                  </a:lnTo>
                  <a:cubicBezTo>
                    <a:pt x="9349" y="11981"/>
                    <a:pt x="7244" y="8101"/>
                    <a:pt x="6786" y="7139"/>
                  </a:cubicBezTo>
                  <a:lnTo>
                    <a:pt x="7377" y="6543"/>
                  </a:lnTo>
                  <a:cubicBezTo>
                    <a:pt x="8357" y="5554"/>
                    <a:pt x="9658" y="5014"/>
                    <a:pt x="11045" y="5014"/>
                  </a:cubicBezTo>
                  <a:close/>
                  <a:moveTo>
                    <a:pt x="6304" y="7624"/>
                  </a:moveTo>
                  <a:cubicBezTo>
                    <a:pt x="6960" y="8943"/>
                    <a:pt x="9098" y="12533"/>
                    <a:pt x="13859" y="15244"/>
                  </a:cubicBezTo>
                  <a:lnTo>
                    <a:pt x="10372" y="18758"/>
                  </a:lnTo>
                  <a:cubicBezTo>
                    <a:pt x="9392" y="19748"/>
                    <a:pt x="8085" y="20292"/>
                    <a:pt x="6698" y="20292"/>
                  </a:cubicBezTo>
                  <a:cubicBezTo>
                    <a:pt x="5312" y="20292"/>
                    <a:pt x="4010" y="19748"/>
                    <a:pt x="3030" y="18758"/>
                  </a:cubicBezTo>
                  <a:lnTo>
                    <a:pt x="2817" y="18543"/>
                  </a:lnTo>
                  <a:cubicBezTo>
                    <a:pt x="793" y="16503"/>
                    <a:pt x="793" y="13183"/>
                    <a:pt x="2817" y="11144"/>
                  </a:cubicBezTo>
                  <a:lnTo>
                    <a:pt x="6304" y="7624"/>
                  </a:lnTo>
                  <a:close/>
                  <a:moveTo>
                    <a:pt x="12156" y="8650"/>
                  </a:moveTo>
                  <a:cubicBezTo>
                    <a:pt x="12074" y="8650"/>
                    <a:pt x="11990" y="8680"/>
                    <a:pt x="11926" y="8744"/>
                  </a:cubicBezTo>
                  <a:lnTo>
                    <a:pt x="10782" y="9897"/>
                  </a:lnTo>
                  <a:cubicBezTo>
                    <a:pt x="10655" y="10024"/>
                    <a:pt x="10655" y="10233"/>
                    <a:pt x="10782" y="10361"/>
                  </a:cubicBezTo>
                  <a:cubicBezTo>
                    <a:pt x="10846" y="10424"/>
                    <a:pt x="10930" y="10460"/>
                    <a:pt x="11012" y="10460"/>
                  </a:cubicBezTo>
                  <a:cubicBezTo>
                    <a:pt x="11096" y="10460"/>
                    <a:pt x="11179" y="10424"/>
                    <a:pt x="11242" y="10361"/>
                  </a:cubicBezTo>
                  <a:lnTo>
                    <a:pt x="12386" y="9208"/>
                  </a:lnTo>
                  <a:cubicBezTo>
                    <a:pt x="12513" y="9080"/>
                    <a:pt x="12513" y="8871"/>
                    <a:pt x="12386" y="8744"/>
                  </a:cubicBezTo>
                  <a:cubicBezTo>
                    <a:pt x="12323" y="8680"/>
                    <a:pt x="12239" y="8650"/>
                    <a:pt x="12156" y="8650"/>
                  </a:cubicBezTo>
                  <a:close/>
                  <a:moveTo>
                    <a:pt x="5056" y="10239"/>
                  </a:moveTo>
                  <a:cubicBezTo>
                    <a:pt x="4973" y="10239"/>
                    <a:pt x="4890" y="10269"/>
                    <a:pt x="4826" y="10333"/>
                  </a:cubicBezTo>
                  <a:lnTo>
                    <a:pt x="3813" y="11359"/>
                  </a:lnTo>
                  <a:cubicBezTo>
                    <a:pt x="1943" y="13185"/>
                    <a:pt x="1599" y="15090"/>
                    <a:pt x="2822" y="16871"/>
                  </a:cubicBezTo>
                  <a:cubicBezTo>
                    <a:pt x="2886" y="16962"/>
                    <a:pt x="2988" y="17015"/>
                    <a:pt x="3091" y="17015"/>
                  </a:cubicBezTo>
                  <a:cubicBezTo>
                    <a:pt x="3153" y="17015"/>
                    <a:pt x="3222" y="16992"/>
                    <a:pt x="3277" y="16954"/>
                  </a:cubicBezTo>
                  <a:cubicBezTo>
                    <a:pt x="3424" y="16851"/>
                    <a:pt x="3460" y="16648"/>
                    <a:pt x="3359" y="16501"/>
                  </a:cubicBezTo>
                  <a:cubicBezTo>
                    <a:pt x="2325" y="14997"/>
                    <a:pt x="2628" y="13423"/>
                    <a:pt x="4268" y="11823"/>
                  </a:cubicBezTo>
                  <a:lnTo>
                    <a:pt x="5286" y="10797"/>
                  </a:lnTo>
                  <a:cubicBezTo>
                    <a:pt x="5412" y="10669"/>
                    <a:pt x="5412" y="10460"/>
                    <a:pt x="5286" y="10333"/>
                  </a:cubicBezTo>
                  <a:cubicBezTo>
                    <a:pt x="5223" y="10269"/>
                    <a:pt x="5139" y="10239"/>
                    <a:pt x="5056" y="10239"/>
                  </a:cubicBezTo>
                  <a:close/>
                  <a:moveTo>
                    <a:pt x="3655" y="17125"/>
                  </a:moveTo>
                  <a:cubicBezTo>
                    <a:pt x="3572" y="17125"/>
                    <a:pt x="3488" y="17155"/>
                    <a:pt x="3425" y="17219"/>
                  </a:cubicBezTo>
                  <a:cubicBezTo>
                    <a:pt x="3298" y="17347"/>
                    <a:pt x="3298" y="17555"/>
                    <a:pt x="3425" y="17682"/>
                  </a:cubicBezTo>
                  <a:lnTo>
                    <a:pt x="3578" y="17837"/>
                  </a:lnTo>
                  <a:cubicBezTo>
                    <a:pt x="3641" y="17900"/>
                    <a:pt x="3724" y="17930"/>
                    <a:pt x="3808" y="17930"/>
                  </a:cubicBezTo>
                  <a:cubicBezTo>
                    <a:pt x="3890" y="17930"/>
                    <a:pt x="3975" y="17900"/>
                    <a:pt x="4038" y="17837"/>
                  </a:cubicBezTo>
                  <a:cubicBezTo>
                    <a:pt x="4163" y="17709"/>
                    <a:pt x="4159" y="17501"/>
                    <a:pt x="4032" y="17373"/>
                  </a:cubicBezTo>
                  <a:lnTo>
                    <a:pt x="3884" y="17219"/>
                  </a:lnTo>
                  <a:cubicBezTo>
                    <a:pt x="3821" y="17155"/>
                    <a:pt x="3737" y="17125"/>
                    <a:pt x="3655" y="17125"/>
                  </a:cubicBezTo>
                  <a:close/>
                </a:path>
              </a:pathLst>
            </a:custGeom>
            <a:solidFill>
              <a:srgbClr val="FFFFFF"/>
            </a:solidFill>
            <a:ln w="12700">
              <a:miter lim="400000"/>
            </a:ln>
          </p:spPr>
          <p:txBody>
            <a:bodyPr lIns="38100" tIns="38100" rIns="38100" bIns="38100" anchor="ctr"/>
            <a:lstStyle/>
            <a:p>
              <a:pPr marL="0" marR="0" lvl="0" indent="0" algn="l" defTabSz="248168"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cs typeface="+mn-ea"/>
                <a:sym typeface="Arial" panose="020B0604020202020204" pitchFamily="34" charset="0"/>
              </a:endParaRPr>
            </a:p>
          </p:txBody>
        </p:sp>
      </p:grpSp>
    </p:spTree>
    <p:extLst>
      <p:ext uri="{BB962C8B-B14F-4D97-AF65-F5344CB8AC3E}">
        <p14:creationId xmlns:p14="http://schemas.microsoft.com/office/powerpoint/2010/main" val="41243287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25684" y="4532336"/>
            <a:ext cx="5290309" cy="1231835"/>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19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 name="Rectangle 7"/>
          <p:cNvSpPr/>
          <p:nvPr/>
        </p:nvSpPr>
        <p:spPr>
          <a:xfrm>
            <a:off x="6084781" y="4532333"/>
            <a:ext cx="5291224" cy="1236223"/>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19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0" name="组合 9">
            <a:extLst>
              <a:ext uri="{FF2B5EF4-FFF2-40B4-BE49-F238E27FC236}">
                <a16:creationId xmlns:a16="http://schemas.microsoft.com/office/drawing/2014/main" xmlns="" id="{A3C92B6E-853F-4965-A6B7-8776118D1C26}"/>
              </a:ext>
            </a:extLst>
          </p:cNvPr>
          <p:cNvGrpSpPr/>
          <p:nvPr/>
        </p:nvGrpSpPr>
        <p:grpSpPr>
          <a:xfrm>
            <a:off x="368299" y="478971"/>
            <a:ext cx="899131" cy="400110"/>
            <a:chOff x="-3429001" y="-573700"/>
            <a:chExt cx="3110765" cy="1437676"/>
          </a:xfrm>
        </p:grpSpPr>
        <p:sp>
          <p:nvSpPr>
            <p:cNvPr id="11"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2F4638DD-48F9-4ED2-907D-E21AEC594B49}"/>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12"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23F6B08B-5C8C-4C02-BE9D-E27B837F24D2}"/>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13" name="文本框 12">
            <a:extLst>
              <a:ext uri="{FF2B5EF4-FFF2-40B4-BE49-F238E27FC236}">
                <a16:creationId xmlns:a16="http://schemas.microsoft.com/office/drawing/2014/main" xmlns="" id="{200B1312-EC85-4B7E-9BF3-4C4D1907A1B9}"/>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14" name="išľíďè">
            <a:extLst>
              <a:ext uri="{FF2B5EF4-FFF2-40B4-BE49-F238E27FC236}">
                <a16:creationId xmlns:a16="http://schemas.microsoft.com/office/drawing/2014/main" xmlns="" id="{10AB023D-AD6E-4DE5-8AD5-229C186E7AAA}"/>
              </a:ext>
            </a:extLst>
          </p:cNvPr>
          <p:cNvSpPr/>
          <p:nvPr/>
        </p:nvSpPr>
        <p:spPr bwMode="auto">
          <a:xfrm>
            <a:off x="1297109" y="5053667"/>
            <a:ext cx="3977333"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bg1"/>
                </a:solidFill>
                <a:latin typeface="微软雅黑" panose="020B0503020204020204" pitchFamily="34" charset="-122"/>
                <a:ea typeface="微软雅黑" panose="020B0503020204020204" pitchFamily="34" charset="-122"/>
              </a:rPr>
              <a:t>请替换文字内容复制你的内容到到天边字内容复制你的内容到内容到到天边字内容复制你的内容到</a:t>
            </a:r>
          </a:p>
        </p:txBody>
      </p:sp>
      <p:sp>
        <p:nvSpPr>
          <p:cNvPr id="15" name="iSlíďè">
            <a:extLst>
              <a:ext uri="{FF2B5EF4-FFF2-40B4-BE49-F238E27FC236}">
                <a16:creationId xmlns:a16="http://schemas.microsoft.com/office/drawing/2014/main" xmlns="" id="{7CBFB9C8-8E56-4F7F-8169-A4DB209B8634}"/>
              </a:ext>
            </a:extLst>
          </p:cNvPr>
          <p:cNvSpPr txBox="1"/>
          <p:nvPr/>
        </p:nvSpPr>
        <p:spPr bwMode="auto">
          <a:xfrm>
            <a:off x="1297110" y="4821949"/>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标题文本预设</a:t>
            </a:r>
          </a:p>
        </p:txBody>
      </p:sp>
      <p:sp>
        <p:nvSpPr>
          <p:cNvPr id="20" name="išľíďè">
            <a:extLst>
              <a:ext uri="{FF2B5EF4-FFF2-40B4-BE49-F238E27FC236}">
                <a16:creationId xmlns:a16="http://schemas.microsoft.com/office/drawing/2014/main" xmlns="" id="{4679DE48-AFF8-44DF-AEE4-4B373A15DE79}"/>
              </a:ext>
            </a:extLst>
          </p:cNvPr>
          <p:cNvSpPr/>
          <p:nvPr/>
        </p:nvSpPr>
        <p:spPr bwMode="auto">
          <a:xfrm>
            <a:off x="6582716" y="5053667"/>
            <a:ext cx="3977333"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bg1"/>
                </a:solidFill>
                <a:latin typeface="微软雅黑" panose="020B0503020204020204" pitchFamily="34" charset="-122"/>
                <a:ea typeface="微软雅黑" panose="020B0503020204020204" pitchFamily="34" charset="-122"/>
              </a:rPr>
              <a:t>请替换文字内容复制你的内容到到天边字内容复制你的内容到内容到到天边字内容复制你的内容到</a:t>
            </a:r>
          </a:p>
        </p:txBody>
      </p:sp>
      <p:sp>
        <p:nvSpPr>
          <p:cNvPr id="21" name="iSlíďè">
            <a:extLst>
              <a:ext uri="{FF2B5EF4-FFF2-40B4-BE49-F238E27FC236}">
                <a16:creationId xmlns:a16="http://schemas.microsoft.com/office/drawing/2014/main" xmlns="" id="{3D999111-19E4-4DB1-923C-F0EDC49873D2}"/>
              </a:ext>
            </a:extLst>
          </p:cNvPr>
          <p:cNvSpPr txBox="1"/>
          <p:nvPr/>
        </p:nvSpPr>
        <p:spPr bwMode="auto">
          <a:xfrm>
            <a:off x="6582717" y="4821949"/>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标题文本预设</a:t>
            </a:r>
          </a:p>
        </p:txBody>
      </p:sp>
      <p:pic>
        <p:nvPicPr>
          <p:cNvPr id="22" name="图片 21">
            <a:extLst>
              <a:ext uri="{FF2B5EF4-FFF2-40B4-BE49-F238E27FC236}">
                <a16:creationId xmlns:a16="http://schemas.microsoft.com/office/drawing/2014/main" xmlns="" id="{B00F536F-F607-40CF-9A27-F7EA8A5E07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62" t="7022" r="4958" b="2862"/>
          <a:stretch/>
        </p:blipFill>
        <p:spPr>
          <a:xfrm>
            <a:off x="725684" y="1540042"/>
            <a:ext cx="5290309" cy="2909125"/>
          </a:xfrm>
          <a:prstGeom prst="rect">
            <a:avLst/>
          </a:prstGeom>
        </p:spPr>
      </p:pic>
      <p:pic>
        <p:nvPicPr>
          <p:cNvPr id="23" name="图片 22">
            <a:extLst>
              <a:ext uri="{FF2B5EF4-FFF2-40B4-BE49-F238E27FC236}">
                <a16:creationId xmlns:a16="http://schemas.microsoft.com/office/drawing/2014/main" xmlns="" id="{19AABF47-6617-47F6-9B40-F914E7C9E23A}"/>
              </a:ext>
            </a:extLst>
          </p:cNvPr>
          <p:cNvPicPr>
            <a:picLocks noChangeAspect="1"/>
          </p:cNvPicPr>
          <p:nvPr/>
        </p:nvPicPr>
        <p:blipFill rotWithShape="1">
          <a:blip r:embed="rId4">
            <a:extLst>
              <a:ext uri="{28A0092B-C50C-407E-A947-70E740481C1C}">
                <a14:useLocalDpi xmlns:a14="http://schemas.microsoft.com/office/drawing/2010/main" val="0"/>
              </a:ext>
            </a:extLst>
          </a:blip>
          <a:srcRect l="39092" t="19068" r="12102" b="37693"/>
          <a:stretch/>
        </p:blipFill>
        <p:spPr>
          <a:xfrm>
            <a:off x="6084781" y="1540042"/>
            <a:ext cx="5290309" cy="2929276"/>
          </a:xfrm>
          <a:prstGeom prst="rect">
            <a:avLst/>
          </a:prstGeom>
        </p:spPr>
      </p:pic>
    </p:spTree>
    <p:extLst>
      <p:ext uri="{BB962C8B-B14F-4D97-AF65-F5344CB8AC3E}">
        <p14:creationId xmlns:p14="http://schemas.microsoft.com/office/powerpoint/2010/main" val="2426518058"/>
      </p:ext>
    </p:extLst>
  </p:cSld>
  <p:clrMapOvr>
    <a:masterClrMapping/>
  </p:clrMapOvr>
  <mc:AlternateContent xmlns:mc="http://schemas.openxmlformats.org/markup-compatibility/2006" xmlns:p14="http://schemas.microsoft.com/office/powerpoint/2010/main">
    <mc:Choice Requires="p14">
      <p:transition p14:dur="10" advTm="2000"/>
    </mc:Choice>
    <mc:Fallback xmlns="">
      <p:transition advTm="2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5513C40F-9214-4B65-BEA8-A6D71A29D541}"/>
              </a:ext>
            </a:extLst>
          </p:cNvPr>
          <p:cNvGrpSpPr/>
          <p:nvPr/>
        </p:nvGrpSpPr>
        <p:grpSpPr>
          <a:xfrm>
            <a:off x="368299" y="478971"/>
            <a:ext cx="899131" cy="400110"/>
            <a:chOff x="-3429001" y="-573700"/>
            <a:chExt cx="3110765" cy="1437676"/>
          </a:xfrm>
        </p:grpSpPr>
        <p:sp>
          <p:nvSpPr>
            <p:cNvPr id="3"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1630E3C2-6BD3-4DB5-9DDE-DDF3A03B1AB2}"/>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4"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231D0612-742F-449C-A663-68690FA2A77E}"/>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5" name="文本框 4">
            <a:extLst>
              <a:ext uri="{FF2B5EF4-FFF2-40B4-BE49-F238E27FC236}">
                <a16:creationId xmlns:a16="http://schemas.microsoft.com/office/drawing/2014/main" xmlns="" id="{5EC4D643-4754-43BD-BB3B-C1E7F6A0D9F1}"/>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50" name="Freeform 68">
            <a:extLst>
              <a:ext uri="{FF2B5EF4-FFF2-40B4-BE49-F238E27FC236}">
                <a16:creationId xmlns:a16="http://schemas.microsoft.com/office/drawing/2014/main" xmlns="" id="{B128365F-7458-44E3-A452-C3807C4FBFEA}"/>
              </a:ext>
            </a:extLst>
          </p:cNvPr>
          <p:cNvSpPr/>
          <p:nvPr/>
        </p:nvSpPr>
        <p:spPr>
          <a:xfrm>
            <a:off x="2261527" y="1864092"/>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7" rIns="69987" bIns="69989" numCol="1" spcCol="1270" anchor="ctr" anchorCtr="0">
            <a:noAutofit/>
          </a:bodyPr>
          <a:lstStyle/>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1" name="Freeform 70">
            <a:extLst>
              <a:ext uri="{FF2B5EF4-FFF2-40B4-BE49-F238E27FC236}">
                <a16:creationId xmlns:a16="http://schemas.microsoft.com/office/drawing/2014/main" xmlns="" id="{D64CBF95-C043-4621-9582-3A9DCE501139}"/>
              </a:ext>
            </a:extLst>
          </p:cNvPr>
          <p:cNvSpPr/>
          <p:nvPr/>
        </p:nvSpPr>
        <p:spPr>
          <a:xfrm>
            <a:off x="2261527" y="3215289"/>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9" rIns="69987" bIns="69987" numCol="1" spcCol="1270" anchor="ctr" anchorCtr="0">
            <a:noAutofit/>
          </a:bodyPr>
          <a:lstStyle/>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2" name="Freeform 72">
            <a:extLst>
              <a:ext uri="{FF2B5EF4-FFF2-40B4-BE49-F238E27FC236}">
                <a16:creationId xmlns:a16="http://schemas.microsoft.com/office/drawing/2014/main" xmlns="" id="{FB729FAB-18E8-4015-8AC0-CCE80BA581D6}"/>
              </a:ext>
            </a:extLst>
          </p:cNvPr>
          <p:cNvSpPr/>
          <p:nvPr/>
        </p:nvSpPr>
        <p:spPr>
          <a:xfrm>
            <a:off x="2261527" y="4566485"/>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9" rIns="69987" bIns="69987" numCol="1" spcCol="1270" anchor="ctr" anchorCtr="0">
            <a:noAutofit/>
          </a:bodyPr>
          <a:lstStyle/>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3" name="Freeform 45">
            <a:extLst>
              <a:ext uri="{FF2B5EF4-FFF2-40B4-BE49-F238E27FC236}">
                <a16:creationId xmlns:a16="http://schemas.microsoft.com/office/drawing/2014/main" xmlns="" id="{3A199A3D-2EF7-4757-BA6F-3379105EEA19}"/>
              </a:ext>
            </a:extLst>
          </p:cNvPr>
          <p:cNvSpPr/>
          <p:nvPr/>
        </p:nvSpPr>
        <p:spPr>
          <a:xfrm flipH="1">
            <a:off x="6705568" y="1864092"/>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7" rIns="69987" bIns="69989" numCol="1" spcCol="1270" anchor="ctr" anchorCtr="0">
            <a:noAutofit/>
          </a:bodyPr>
          <a:lstStyle/>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4" name="Freeform 62">
            <a:extLst>
              <a:ext uri="{FF2B5EF4-FFF2-40B4-BE49-F238E27FC236}">
                <a16:creationId xmlns:a16="http://schemas.microsoft.com/office/drawing/2014/main" xmlns="" id="{8A667956-CF10-47FE-BBDB-310DC39ED169}"/>
              </a:ext>
            </a:extLst>
          </p:cNvPr>
          <p:cNvSpPr/>
          <p:nvPr/>
        </p:nvSpPr>
        <p:spPr>
          <a:xfrm flipH="1">
            <a:off x="6705568" y="3215289"/>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9" rIns="69987" bIns="69987" numCol="1" spcCol="1270" anchor="ctr" anchorCtr="0">
            <a:noAutofit/>
          </a:bodyPr>
          <a:lstStyle/>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5" name="Freeform 64">
            <a:extLst>
              <a:ext uri="{FF2B5EF4-FFF2-40B4-BE49-F238E27FC236}">
                <a16:creationId xmlns:a16="http://schemas.microsoft.com/office/drawing/2014/main" xmlns="" id="{8126C89F-641B-49C5-9A5B-E4F832062BB1}"/>
              </a:ext>
            </a:extLst>
          </p:cNvPr>
          <p:cNvSpPr/>
          <p:nvPr/>
        </p:nvSpPr>
        <p:spPr>
          <a:xfrm flipH="1">
            <a:off x="6705568" y="4566485"/>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9" rIns="69987" bIns="69987" numCol="1" spcCol="1270" anchor="ctr" anchorCtr="0">
            <a:noAutofit/>
          </a:bodyPr>
          <a:lstStyle/>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a:p>
            <a:pPr marL="304773" marR="0" lvl="1" indent="-304773" algn="l" defTabSz="1303754" rtl="0" eaLnBrk="1" fontAlgn="auto" latinLnBrk="0" hangingPunct="1">
              <a:lnSpc>
                <a:spcPct val="120000"/>
              </a:lnSpc>
              <a:spcBef>
                <a:spcPts val="0"/>
              </a:spcBef>
              <a:spcAft>
                <a:spcPct val="15000"/>
              </a:spcAft>
              <a:buClrTx/>
              <a:buSzTx/>
              <a:buFontTx/>
              <a:buChar char="••"/>
              <a:tabLst/>
              <a:defRPr/>
            </a:pPr>
            <a:endParaRPr kumimoji="0" lang="en-US" sz="758"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6" name="Left-Right Arrow 61">
            <a:extLst>
              <a:ext uri="{FF2B5EF4-FFF2-40B4-BE49-F238E27FC236}">
                <a16:creationId xmlns:a16="http://schemas.microsoft.com/office/drawing/2014/main" xmlns="" id="{0E711C97-1719-4CC6-98B9-4F68F5EB7009}"/>
              </a:ext>
            </a:extLst>
          </p:cNvPr>
          <p:cNvSpPr/>
          <p:nvPr/>
        </p:nvSpPr>
        <p:spPr>
          <a:xfrm>
            <a:off x="5639901" y="2198998"/>
            <a:ext cx="965861" cy="382323"/>
          </a:xfrm>
          <a:prstGeom prst="leftRightArrow">
            <a:avLst>
              <a:gd name="adj1" fmla="val 50000"/>
              <a:gd name="adj2" fmla="val 65081"/>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7" name="Left-Right Arrow 65">
            <a:extLst>
              <a:ext uri="{FF2B5EF4-FFF2-40B4-BE49-F238E27FC236}">
                <a16:creationId xmlns:a16="http://schemas.microsoft.com/office/drawing/2014/main" xmlns="" id="{5A3D3089-DD39-42E6-9AED-21FDDA549E77}"/>
              </a:ext>
            </a:extLst>
          </p:cNvPr>
          <p:cNvSpPr/>
          <p:nvPr/>
        </p:nvSpPr>
        <p:spPr>
          <a:xfrm>
            <a:off x="5639901" y="3550194"/>
            <a:ext cx="965861" cy="382323"/>
          </a:xfrm>
          <a:prstGeom prst="leftRightArrow">
            <a:avLst>
              <a:gd name="adj1" fmla="val 50000"/>
              <a:gd name="adj2" fmla="val 65081"/>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8" name="Left-Right Arrow 66">
            <a:extLst>
              <a:ext uri="{FF2B5EF4-FFF2-40B4-BE49-F238E27FC236}">
                <a16:creationId xmlns:a16="http://schemas.microsoft.com/office/drawing/2014/main" xmlns="" id="{C0BFF798-4A47-4C4D-8060-5F47F94E777E}"/>
              </a:ext>
            </a:extLst>
          </p:cNvPr>
          <p:cNvSpPr/>
          <p:nvPr/>
        </p:nvSpPr>
        <p:spPr>
          <a:xfrm>
            <a:off x="5639901" y="4901391"/>
            <a:ext cx="965861" cy="382323"/>
          </a:xfrm>
          <a:prstGeom prst="leftRightArrow">
            <a:avLst>
              <a:gd name="adj1" fmla="val 50000"/>
              <a:gd name="adj2" fmla="val 65081"/>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9" name="Freeform 45">
            <a:extLst>
              <a:ext uri="{FF2B5EF4-FFF2-40B4-BE49-F238E27FC236}">
                <a16:creationId xmlns:a16="http://schemas.microsoft.com/office/drawing/2014/main" xmlns="" id="{9CB0F02D-4A02-4AA4-89FB-138192201E48}"/>
              </a:ext>
            </a:extLst>
          </p:cNvPr>
          <p:cNvSpPr>
            <a:spLocks noEditPoints="1"/>
          </p:cNvSpPr>
          <p:nvPr/>
        </p:nvSpPr>
        <p:spPr bwMode="auto">
          <a:xfrm>
            <a:off x="2413206" y="2216759"/>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B1925F"/>
          </a:solidFill>
          <a:ln w="9525">
            <a:noFill/>
            <a:round/>
            <a:headEnd/>
            <a:tailEnd/>
          </a:ln>
        </p:spPr>
        <p:txBody>
          <a:bodyPr vert="horz" wrap="square" lIns="121913" tIns="60956" rIns="121913" bIns="60956" numCol="1" anchor="t" anchorCtr="0" compatLnSpc="1">
            <a:prstTxWarp prst="textNoShape">
              <a:avLst/>
            </a:prstTxWarp>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0" name="Freeform 45">
            <a:extLst>
              <a:ext uri="{FF2B5EF4-FFF2-40B4-BE49-F238E27FC236}">
                <a16:creationId xmlns:a16="http://schemas.microsoft.com/office/drawing/2014/main" xmlns="" id="{819036FF-6981-44A4-BFA0-77D1D8E29157}"/>
              </a:ext>
            </a:extLst>
          </p:cNvPr>
          <p:cNvSpPr>
            <a:spLocks noEditPoints="1"/>
          </p:cNvSpPr>
          <p:nvPr/>
        </p:nvSpPr>
        <p:spPr bwMode="auto">
          <a:xfrm>
            <a:off x="2413206" y="3563578"/>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B1925F"/>
          </a:solidFill>
          <a:ln w="9525">
            <a:noFill/>
            <a:round/>
            <a:headEnd/>
            <a:tailEnd/>
          </a:ln>
        </p:spPr>
        <p:txBody>
          <a:bodyPr vert="horz" wrap="square" lIns="121913" tIns="60956" rIns="121913" bIns="60956" numCol="1" anchor="t" anchorCtr="0" compatLnSpc="1">
            <a:prstTxWarp prst="textNoShape">
              <a:avLst/>
            </a:prstTxWarp>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1" name="Freeform 45">
            <a:extLst>
              <a:ext uri="{FF2B5EF4-FFF2-40B4-BE49-F238E27FC236}">
                <a16:creationId xmlns:a16="http://schemas.microsoft.com/office/drawing/2014/main" xmlns="" id="{35E11B80-0E6E-4F2B-8A81-7B2208601121}"/>
              </a:ext>
            </a:extLst>
          </p:cNvPr>
          <p:cNvSpPr>
            <a:spLocks noEditPoints="1"/>
          </p:cNvSpPr>
          <p:nvPr/>
        </p:nvSpPr>
        <p:spPr bwMode="auto">
          <a:xfrm>
            <a:off x="2413206" y="4926306"/>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B1925F"/>
          </a:solidFill>
          <a:ln w="9525">
            <a:noFill/>
            <a:round/>
            <a:headEnd/>
            <a:tailEnd/>
          </a:ln>
        </p:spPr>
        <p:txBody>
          <a:bodyPr vert="horz" wrap="square" lIns="121913" tIns="60956" rIns="121913" bIns="60956" numCol="1" anchor="t" anchorCtr="0" compatLnSpc="1">
            <a:prstTxWarp prst="textNoShape">
              <a:avLst/>
            </a:prstTxWarp>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2" name="Freeform 45">
            <a:extLst>
              <a:ext uri="{FF2B5EF4-FFF2-40B4-BE49-F238E27FC236}">
                <a16:creationId xmlns:a16="http://schemas.microsoft.com/office/drawing/2014/main" xmlns="" id="{9D994D53-B9F6-4004-988B-1D6A494669CE}"/>
              </a:ext>
            </a:extLst>
          </p:cNvPr>
          <p:cNvSpPr>
            <a:spLocks noEditPoints="1"/>
          </p:cNvSpPr>
          <p:nvPr/>
        </p:nvSpPr>
        <p:spPr bwMode="auto">
          <a:xfrm>
            <a:off x="9338798" y="2216759"/>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161D30"/>
          </a:solidFill>
          <a:ln w="9525">
            <a:noFill/>
            <a:round/>
            <a:headEnd/>
            <a:tailEnd/>
          </a:ln>
        </p:spPr>
        <p:txBody>
          <a:bodyPr vert="horz" wrap="square" lIns="121913" tIns="60956" rIns="121913" bIns="60956" numCol="1" anchor="t" anchorCtr="0" compatLnSpc="1">
            <a:prstTxWarp prst="textNoShape">
              <a:avLst/>
            </a:prstTxWarp>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3" name="Freeform 45">
            <a:extLst>
              <a:ext uri="{FF2B5EF4-FFF2-40B4-BE49-F238E27FC236}">
                <a16:creationId xmlns:a16="http://schemas.microsoft.com/office/drawing/2014/main" xmlns="" id="{C51D15B6-02E0-48ED-9AE6-4BBD35D0D1CB}"/>
              </a:ext>
            </a:extLst>
          </p:cNvPr>
          <p:cNvSpPr>
            <a:spLocks noEditPoints="1"/>
          </p:cNvSpPr>
          <p:nvPr/>
        </p:nvSpPr>
        <p:spPr bwMode="auto">
          <a:xfrm>
            <a:off x="9338798" y="3563578"/>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B1925F"/>
          </a:solidFill>
          <a:ln w="9525">
            <a:noFill/>
            <a:round/>
            <a:headEnd/>
            <a:tailEnd/>
          </a:ln>
        </p:spPr>
        <p:txBody>
          <a:bodyPr vert="horz" wrap="square" lIns="121913" tIns="60956" rIns="121913" bIns="60956" numCol="1" anchor="t" anchorCtr="0" compatLnSpc="1">
            <a:prstTxWarp prst="textNoShape">
              <a:avLst/>
            </a:prstTxWarp>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4" name="Freeform 45">
            <a:extLst>
              <a:ext uri="{FF2B5EF4-FFF2-40B4-BE49-F238E27FC236}">
                <a16:creationId xmlns:a16="http://schemas.microsoft.com/office/drawing/2014/main" xmlns="" id="{0F4988A7-0543-45BD-91B8-EEB7F3028BEF}"/>
              </a:ext>
            </a:extLst>
          </p:cNvPr>
          <p:cNvSpPr>
            <a:spLocks noEditPoints="1"/>
          </p:cNvSpPr>
          <p:nvPr/>
        </p:nvSpPr>
        <p:spPr bwMode="auto">
          <a:xfrm>
            <a:off x="9338798" y="4938453"/>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161D30"/>
          </a:solidFill>
          <a:ln w="9525">
            <a:noFill/>
            <a:round/>
            <a:headEnd/>
            <a:tailEnd/>
          </a:ln>
        </p:spPr>
        <p:txBody>
          <a:bodyPr vert="horz" wrap="square" lIns="121913" tIns="60956" rIns="121913" bIns="60956" numCol="1" anchor="t" anchorCtr="0" compatLnSpc="1">
            <a:prstTxWarp prst="textNoShape">
              <a:avLst/>
            </a:prstTxWarp>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5" name="Rounded Rectangle 67">
            <a:extLst>
              <a:ext uri="{FF2B5EF4-FFF2-40B4-BE49-F238E27FC236}">
                <a16:creationId xmlns:a16="http://schemas.microsoft.com/office/drawing/2014/main" xmlns="" id="{9A7F508E-6B04-47CF-9529-0562FE8144DB}"/>
              </a:ext>
            </a:extLst>
          </p:cNvPr>
          <p:cNvSpPr/>
          <p:nvPr/>
        </p:nvSpPr>
        <p:spPr>
          <a:xfrm>
            <a:off x="914684" y="1788730"/>
            <a:ext cx="1357430" cy="1210624"/>
          </a:xfrm>
          <a:prstGeom prst="roundRect">
            <a:avLst/>
          </a:prstGeom>
          <a:solidFill>
            <a:srgbClr val="161D3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marR="0" lvl="0" indent="0" algn="ctr" defTabSz="1363016" rtl="0" eaLnBrk="1" fontAlgn="auto" latinLnBrk="0" hangingPunct="1">
              <a:lnSpc>
                <a:spcPct val="120000"/>
              </a:lnSpc>
              <a:spcBef>
                <a:spcPts val="0"/>
              </a:spcBef>
              <a:spcAft>
                <a:spcPct val="3500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sym typeface="Arial" panose="020B0604020202020204" pitchFamily="34" charset="0"/>
              </a:rPr>
              <a:t>01</a:t>
            </a:r>
          </a:p>
        </p:txBody>
      </p:sp>
      <p:sp>
        <p:nvSpPr>
          <p:cNvPr id="66" name="Rounded Rectangle 69">
            <a:extLst>
              <a:ext uri="{FF2B5EF4-FFF2-40B4-BE49-F238E27FC236}">
                <a16:creationId xmlns:a16="http://schemas.microsoft.com/office/drawing/2014/main" xmlns="" id="{8F50469E-117C-4547-A7E2-2BA1D3B00BF9}"/>
              </a:ext>
            </a:extLst>
          </p:cNvPr>
          <p:cNvSpPr/>
          <p:nvPr/>
        </p:nvSpPr>
        <p:spPr>
          <a:xfrm>
            <a:off x="914684" y="3139930"/>
            <a:ext cx="1357430" cy="1210621"/>
          </a:xfrm>
          <a:prstGeom prst="roundRect">
            <a:avLst/>
          </a:prstGeom>
          <a:solidFill>
            <a:srgbClr val="B1925F"/>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marR="0" lvl="0" indent="0" algn="ctr" defTabSz="1363016" rtl="0" eaLnBrk="1" fontAlgn="auto" latinLnBrk="0" hangingPunct="1">
              <a:lnSpc>
                <a:spcPct val="120000"/>
              </a:lnSpc>
              <a:spcBef>
                <a:spcPts val="0"/>
              </a:spcBef>
              <a:spcAft>
                <a:spcPct val="3500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sym typeface="Arial" panose="020B0604020202020204" pitchFamily="34" charset="0"/>
              </a:rPr>
              <a:t>02</a:t>
            </a:r>
          </a:p>
        </p:txBody>
      </p:sp>
      <p:sp>
        <p:nvSpPr>
          <p:cNvPr id="67" name="Rounded Rectangle 71">
            <a:extLst>
              <a:ext uri="{FF2B5EF4-FFF2-40B4-BE49-F238E27FC236}">
                <a16:creationId xmlns:a16="http://schemas.microsoft.com/office/drawing/2014/main" xmlns="" id="{B345FDFB-0725-4751-B0A0-4E4407E0698F}"/>
              </a:ext>
            </a:extLst>
          </p:cNvPr>
          <p:cNvSpPr/>
          <p:nvPr/>
        </p:nvSpPr>
        <p:spPr>
          <a:xfrm>
            <a:off x="914684" y="4491127"/>
            <a:ext cx="1357430" cy="1210621"/>
          </a:xfrm>
          <a:prstGeom prst="roundRect">
            <a:avLst/>
          </a:prstGeom>
          <a:solidFill>
            <a:srgbClr val="161D3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marR="0" lvl="0" indent="0" algn="ctr" defTabSz="1363016" rtl="0" eaLnBrk="1" fontAlgn="auto" latinLnBrk="0" hangingPunct="1">
              <a:lnSpc>
                <a:spcPct val="120000"/>
              </a:lnSpc>
              <a:spcBef>
                <a:spcPts val="0"/>
              </a:spcBef>
              <a:spcAft>
                <a:spcPct val="3500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sym typeface="Arial" panose="020B0604020202020204" pitchFamily="34" charset="0"/>
              </a:rPr>
              <a:t>03</a:t>
            </a:r>
          </a:p>
        </p:txBody>
      </p:sp>
      <p:sp>
        <p:nvSpPr>
          <p:cNvPr id="68" name="Rounded Rectangle 44">
            <a:extLst>
              <a:ext uri="{FF2B5EF4-FFF2-40B4-BE49-F238E27FC236}">
                <a16:creationId xmlns:a16="http://schemas.microsoft.com/office/drawing/2014/main" xmlns="" id="{C0C3575E-FF2C-4C4D-8608-47EEB2779726}"/>
              </a:ext>
            </a:extLst>
          </p:cNvPr>
          <p:cNvSpPr/>
          <p:nvPr/>
        </p:nvSpPr>
        <p:spPr>
          <a:xfrm flipH="1">
            <a:off x="9919886" y="1788730"/>
            <a:ext cx="1357430" cy="1210624"/>
          </a:xfrm>
          <a:prstGeom prst="roundRect">
            <a:avLst/>
          </a:prstGeom>
          <a:solidFill>
            <a:srgbClr val="B1925F"/>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marR="0" lvl="0" indent="0" algn="ctr" defTabSz="1363016" rtl="0" eaLnBrk="1" fontAlgn="auto" latinLnBrk="0" hangingPunct="1">
              <a:lnSpc>
                <a:spcPct val="120000"/>
              </a:lnSpc>
              <a:spcBef>
                <a:spcPts val="0"/>
              </a:spcBef>
              <a:spcAft>
                <a:spcPct val="3500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sym typeface="Arial" panose="020B0604020202020204" pitchFamily="34" charset="0"/>
              </a:rPr>
              <a:t>04</a:t>
            </a:r>
          </a:p>
        </p:txBody>
      </p:sp>
      <p:sp>
        <p:nvSpPr>
          <p:cNvPr id="69" name="Rounded Rectangle 47">
            <a:extLst>
              <a:ext uri="{FF2B5EF4-FFF2-40B4-BE49-F238E27FC236}">
                <a16:creationId xmlns:a16="http://schemas.microsoft.com/office/drawing/2014/main" xmlns="" id="{716FEC6B-B652-4021-A9CA-4290EFEFA8D7}"/>
              </a:ext>
            </a:extLst>
          </p:cNvPr>
          <p:cNvSpPr/>
          <p:nvPr/>
        </p:nvSpPr>
        <p:spPr>
          <a:xfrm flipH="1">
            <a:off x="9919886" y="3139930"/>
            <a:ext cx="1357430" cy="1210621"/>
          </a:xfrm>
          <a:prstGeom prst="roundRect">
            <a:avLst/>
          </a:prstGeom>
          <a:solidFill>
            <a:srgbClr val="161D3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marR="0" lvl="0" indent="0" algn="ctr" defTabSz="1363016" rtl="0" eaLnBrk="1" fontAlgn="auto" latinLnBrk="0" hangingPunct="1">
              <a:lnSpc>
                <a:spcPct val="120000"/>
              </a:lnSpc>
              <a:spcBef>
                <a:spcPts val="0"/>
              </a:spcBef>
              <a:spcAft>
                <a:spcPct val="3500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sym typeface="Arial" panose="020B0604020202020204" pitchFamily="34" charset="0"/>
              </a:rPr>
              <a:t>05</a:t>
            </a:r>
          </a:p>
        </p:txBody>
      </p:sp>
      <p:sp>
        <p:nvSpPr>
          <p:cNvPr id="70" name="Rounded Rectangle 63">
            <a:extLst>
              <a:ext uri="{FF2B5EF4-FFF2-40B4-BE49-F238E27FC236}">
                <a16:creationId xmlns:a16="http://schemas.microsoft.com/office/drawing/2014/main" xmlns="" id="{F12C95FA-C242-48AE-BF8C-79F8B5BF0DB6}"/>
              </a:ext>
            </a:extLst>
          </p:cNvPr>
          <p:cNvSpPr/>
          <p:nvPr/>
        </p:nvSpPr>
        <p:spPr>
          <a:xfrm flipH="1">
            <a:off x="9919886" y="4491127"/>
            <a:ext cx="1357430" cy="1210621"/>
          </a:xfrm>
          <a:prstGeom prst="roundRect">
            <a:avLst/>
          </a:prstGeom>
          <a:solidFill>
            <a:srgbClr val="B1925F"/>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marR="0" lvl="0" indent="0" algn="ctr" defTabSz="1363016" rtl="0" eaLnBrk="1" fontAlgn="auto" latinLnBrk="0" hangingPunct="1">
              <a:lnSpc>
                <a:spcPct val="120000"/>
              </a:lnSpc>
              <a:spcBef>
                <a:spcPts val="0"/>
              </a:spcBef>
              <a:spcAft>
                <a:spcPct val="3500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pitchFamily="34" charset="-122"/>
                <a:sym typeface="Arial" panose="020B0604020202020204" pitchFamily="34" charset="0"/>
              </a:rPr>
              <a:t>06</a:t>
            </a:r>
          </a:p>
        </p:txBody>
      </p:sp>
      <p:sp>
        <p:nvSpPr>
          <p:cNvPr id="71" name="išľíďè">
            <a:extLst>
              <a:ext uri="{FF2B5EF4-FFF2-40B4-BE49-F238E27FC236}">
                <a16:creationId xmlns:a16="http://schemas.microsoft.com/office/drawing/2014/main" xmlns="" id="{3C56C61E-B9E9-451E-A042-3DE97AF80D61}"/>
              </a:ext>
            </a:extLst>
          </p:cNvPr>
          <p:cNvSpPr/>
          <p:nvPr/>
        </p:nvSpPr>
        <p:spPr bwMode="auto">
          <a:xfrm>
            <a:off x="2874317" y="2285067"/>
            <a:ext cx="2543126"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rgbClr val="E7E6E6">
                    <a:lumMod val="10000"/>
                  </a:srgbClr>
                </a:solidFill>
                <a:latin typeface="微软雅黑" panose="020B0503020204020204" pitchFamily="34" charset="-122"/>
                <a:ea typeface="微软雅黑" panose="020B0503020204020204" pitchFamily="34" charset="-122"/>
              </a:rPr>
              <a:t>请替换文字内容复制你的内容到到天边字内容复制你的内容到</a:t>
            </a:r>
          </a:p>
        </p:txBody>
      </p:sp>
      <p:sp>
        <p:nvSpPr>
          <p:cNvPr id="72" name="iSlíďè">
            <a:extLst>
              <a:ext uri="{FF2B5EF4-FFF2-40B4-BE49-F238E27FC236}">
                <a16:creationId xmlns:a16="http://schemas.microsoft.com/office/drawing/2014/main" xmlns="" id="{C2B0DC25-DB55-4D1A-ADAD-683C06CEDA6A}"/>
              </a:ext>
            </a:extLst>
          </p:cNvPr>
          <p:cNvSpPr txBox="1"/>
          <p:nvPr/>
        </p:nvSpPr>
        <p:spPr bwMode="auto">
          <a:xfrm>
            <a:off x="2874317" y="2053349"/>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rPr>
              <a:t>标题文本预设</a:t>
            </a:r>
          </a:p>
        </p:txBody>
      </p:sp>
      <p:sp>
        <p:nvSpPr>
          <p:cNvPr id="83" name="išľíďè">
            <a:extLst>
              <a:ext uri="{FF2B5EF4-FFF2-40B4-BE49-F238E27FC236}">
                <a16:creationId xmlns:a16="http://schemas.microsoft.com/office/drawing/2014/main" xmlns="" id="{F11C4D7A-3A6A-4D66-97F1-2F4EA724572B}"/>
              </a:ext>
            </a:extLst>
          </p:cNvPr>
          <p:cNvSpPr/>
          <p:nvPr/>
        </p:nvSpPr>
        <p:spPr bwMode="auto">
          <a:xfrm>
            <a:off x="2874317" y="3660718"/>
            <a:ext cx="2543126"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rgbClr val="E7E6E6">
                    <a:lumMod val="10000"/>
                  </a:srgbClr>
                </a:solidFill>
                <a:latin typeface="微软雅黑" panose="020B0503020204020204" pitchFamily="34" charset="-122"/>
                <a:ea typeface="微软雅黑" panose="020B0503020204020204" pitchFamily="34" charset="-122"/>
              </a:rPr>
              <a:t>请替换文字内容复制你的内容到到天边字内容复制你的内容到</a:t>
            </a:r>
          </a:p>
        </p:txBody>
      </p:sp>
      <p:sp>
        <p:nvSpPr>
          <p:cNvPr id="84" name="iSlíďè">
            <a:extLst>
              <a:ext uri="{FF2B5EF4-FFF2-40B4-BE49-F238E27FC236}">
                <a16:creationId xmlns:a16="http://schemas.microsoft.com/office/drawing/2014/main" xmlns="" id="{2CEEC252-0249-4DF8-9045-DCF9E5EF7B64}"/>
              </a:ext>
            </a:extLst>
          </p:cNvPr>
          <p:cNvSpPr txBox="1"/>
          <p:nvPr/>
        </p:nvSpPr>
        <p:spPr bwMode="auto">
          <a:xfrm>
            <a:off x="2874317" y="3429000"/>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rPr>
              <a:t>标题文本预设</a:t>
            </a:r>
          </a:p>
        </p:txBody>
      </p:sp>
      <p:sp>
        <p:nvSpPr>
          <p:cNvPr id="85" name="išľíďè">
            <a:extLst>
              <a:ext uri="{FF2B5EF4-FFF2-40B4-BE49-F238E27FC236}">
                <a16:creationId xmlns:a16="http://schemas.microsoft.com/office/drawing/2014/main" xmlns="" id="{05EE5AEC-FD7D-4D9F-8A3E-C1BBB0207964}"/>
              </a:ext>
            </a:extLst>
          </p:cNvPr>
          <p:cNvSpPr/>
          <p:nvPr/>
        </p:nvSpPr>
        <p:spPr bwMode="auto">
          <a:xfrm>
            <a:off x="2874317" y="5015525"/>
            <a:ext cx="2543126"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rgbClr val="E7E6E6">
                    <a:lumMod val="10000"/>
                  </a:srgbClr>
                </a:solidFill>
                <a:latin typeface="微软雅黑" panose="020B0503020204020204" pitchFamily="34" charset="-122"/>
                <a:ea typeface="微软雅黑" panose="020B0503020204020204" pitchFamily="34" charset="-122"/>
              </a:rPr>
              <a:t>请替换文字内容复制你的内容到到天边字内容复制你的内容到</a:t>
            </a:r>
          </a:p>
        </p:txBody>
      </p:sp>
      <p:sp>
        <p:nvSpPr>
          <p:cNvPr id="86" name="iSlíďè">
            <a:extLst>
              <a:ext uri="{FF2B5EF4-FFF2-40B4-BE49-F238E27FC236}">
                <a16:creationId xmlns:a16="http://schemas.microsoft.com/office/drawing/2014/main" xmlns="" id="{67F5D998-A519-4817-90F0-5C64F20313BF}"/>
              </a:ext>
            </a:extLst>
          </p:cNvPr>
          <p:cNvSpPr txBox="1"/>
          <p:nvPr/>
        </p:nvSpPr>
        <p:spPr bwMode="auto">
          <a:xfrm>
            <a:off x="2874317" y="4783807"/>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rPr>
              <a:t>标题文本预设</a:t>
            </a:r>
          </a:p>
        </p:txBody>
      </p:sp>
      <p:sp>
        <p:nvSpPr>
          <p:cNvPr id="87" name="išľíďè">
            <a:extLst>
              <a:ext uri="{FF2B5EF4-FFF2-40B4-BE49-F238E27FC236}">
                <a16:creationId xmlns:a16="http://schemas.microsoft.com/office/drawing/2014/main" xmlns="" id="{3D95794F-AEAD-46EE-8A4A-92A06E7EE0ED}"/>
              </a:ext>
            </a:extLst>
          </p:cNvPr>
          <p:cNvSpPr/>
          <p:nvPr/>
        </p:nvSpPr>
        <p:spPr bwMode="auto">
          <a:xfrm>
            <a:off x="6859176" y="2285067"/>
            <a:ext cx="2543126"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rgbClr val="E7E6E6">
                    <a:lumMod val="10000"/>
                  </a:srgbClr>
                </a:solidFill>
                <a:latin typeface="微软雅黑" panose="020B0503020204020204" pitchFamily="34" charset="-122"/>
                <a:ea typeface="微软雅黑" panose="020B0503020204020204" pitchFamily="34" charset="-122"/>
              </a:rPr>
              <a:t>请替换文字内容复制你的内容到到天边字内容复制你的内容到</a:t>
            </a:r>
          </a:p>
        </p:txBody>
      </p:sp>
      <p:sp>
        <p:nvSpPr>
          <p:cNvPr id="88" name="iSlíďè">
            <a:extLst>
              <a:ext uri="{FF2B5EF4-FFF2-40B4-BE49-F238E27FC236}">
                <a16:creationId xmlns:a16="http://schemas.microsoft.com/office/drawing/2014/main" xmlns="" id="{64B2FB99-0567-4607-84B6-AAE9AFAEA41B}"/>
              </a:ext>
            </a:extLst>
          </p:cNvPr>
          <p:cNvSpPr txBox="1"/>
          <p:nvPr/>
        </p:nvSpPr>
        <p:spPr bwMode="auto">
          <a:xfrm>
            <a:off x="6859176" y="2053349"/>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rPr>
              <a:t>标题文本预设</a:t>
            </a:r>
          </a:p>
        </p:txBody>
      </p:sp>
      <p:sp>
        <p:nvSpPr>
          <p:cNvPr id="89" name="išľíďè">
            <a:extLst>
              <a:ext uri="{FF2B5EF4-FFF2-40B4-BE49-F238E27FC236}">
                <a16:creationId xmlns:a16="http://schemas.microsoft.com/office/drawing/2014/main" xmlns="" id="{32BDB01E-6BD2-4332-BF5D-F4B4ED2D1C12}"/>
              </a:ext>
            </a:extLst>
          </p:cNvPr>
          <p:cNvSpPr/>
          <p:nvPr/>
        </p:nvSpPr>
        <p:spPr bwMode="auto">
          <a:xfrm>
            <a:off x="6859176" y="3660718"/>
            <a:ext cx="2543126"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rgbClr val="E7E6E6">
                    <a:lumMod val="10000"/>
                  </a:srgbClr>
                </a:solidFill>
                <a:latin typeface="微软雅黑" panose="020B0503020204020204" pitchFamily="34" charset="-122"/>
                <a:ea typeface="微软雅黑" panose="020B0503020204020204" pitchFamily="34" charset="-122"/>
              </a:rPr>
              <a:t>请替换文字内容复制你的内容到到天边字内容复制你的内容到</a:t>
            </a:r>
          </a:p>
        </p:txBody>
      </p:sp>
      <p:sp>
        <p:nvSpPr>
          <p:cNvPr id="90" name="iSlíďè">
            <a:extLst>
              <a:ext uri="{FF2B5EF4-FFF2-40B4-BE49-F238E27FC236}">
                <a16:creationId xmlns:a16="http://schemas.microsoft.com/office/drawing/2014/main" xmlns="" id="{E561ADEA-075D-40DB-A85A-F463DB2BAD91}"/>
              </a:ext>
            </a:extLst>
          </p:cNvPr>
          <p:cNvSpPr txBox="1"/>
          <p:nvPr/>
        </p:nvSpPr>
        <p:spPr bwMode="auto">
          <a:xfrm>
            <a:off x="6859176" y="3429000"/>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rPr>
              <a:t>标题文本预设</a:t>
            </a:r>
          </a:p>
        </p:txBody>
      </p:sp>
      <p:sp>
        <p:nvSpPr>
          <p:cNvPr id="91" name="išľíďè">
            <a:extLst>
              <a:ext uri="{FF2B5EF4-FFF2-40B4-BE49-F238E27FC236}">
                <a16:creationId xmlns:a16="http://schemas.microsoft.com/office/drawing/2014/main" xmlns="" id="{86F3FE3E-0C99-44AE-AC99-63D38FB9AD4C}"/>
              </a:ext>
            </a:extLst>
          </p:cNvPr>
          <p:cNvSpPr/>
          <p:nvPr/>
        </p:nvSpPr>
        <p:spPr bwMode="auto">
          <a:xfrm>
            <a:off x="6859176" y="5015525"/>
            <a:ext cx="2543126"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rgbClr val="E7E6E6">
                    <a:lumMod val="10000"/>
                  </a:srgbClr>
                </a:solidFill>
                <a:latin typeface="微软雅黑" panose="020B0503020204020204" pitchFamily="34" charset="-122"/>
                <a:ea typeface="微软雅黑" panose="020B0503020204020204" pitchFamily="34" charset="-122"/>
              </a:rPr>
              <a:t>请替换文字内容复制你的内容到到天边字内容复制你的内容到</a:t>
            </a:r>
          </a:p>
        </p:txBody>
      </p:sp>
      <p:sp>
        <p:nvSpPr>
          <p:cNvPr id="92" name="iSlíďè">
            <a:extLst>
              <a:ext uri="{FF2B5EF4-FFF2-40B4-BE49-F238E27FC236}">
                <a16:creationId xmlns:a16="http://schemas.microsoft.com/office/drawing/2014/main" xmlns="" id="{7C0E5487-2B6E-49A9-ABA5-1D80E801C111}"/>
              </a:ext>
            </a:extLst>
          </p:cNvPr>
          <p:cNvSpPr txBox="1"/>
          <p:nvPr/>
        </p:nvSpPr>
        <p:spPr bwMode="auto">
          <a:xfrm>
            <a:off x="6859176" y="4783807"/>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rPr>
              <a:t>标题文本预设</a:t>
            </a:r>
          </a:p>
        </p:txBody>
      </p:sp>
    </p:spTree>
    <p:extLst>
      <p:ext uri="{BB962C8B-B14F-4D97-AF65-F5344CB8AC3E}">
        <p14:creationId xmlns:p14="http://schemas.microsoft.com/office/powerpoint/2010/main" val="10017084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a:spLocks/>
          </p:cNvSpPr>
          <p:nvPr/>
        </p:nvSpPr>
        <p:spPr bwMode="auto">
          <a:xfrm rot="5400000">
            <a:off x="2019988" y="1981783"/>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B1925F"/>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prstClr val="black">
                  <a:lumMod val="95000"/>
                  <a:lumOff val="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3" name="Freeform 24"/>
          <p:cNvSpPr>
            <a:spLocks/>
          </p:cNvSpPr>
          <p:nvPr/>
        </p:nvSpPr>
        <p:spPr bwMode="auto">
          <a:xfrm rot="5400000">
            <a:off x="4277677" y="1981783"/>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161D30"/>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prstClr val="black">
                  <a:lumMod val="95000"/>
                  <a:lumOff val="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4" name="Freeform 24"/>
          <p:cNvSpPr>
            <a:spLocks/>
          </p:cNvSpPr>
          <p:nvPr/>
        </p:nvSpPr>
        <p:spPr bwMode="auto">
          <a:xfrm rot="5400000">
            <a:off x="6535366" y="1981783"/>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B1925F"/>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prstClr val="black">
                  <a:lumMod val="95000"/>
                  <a:lumOff val="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6" name="Freeform 24"/>
          <p:cNvSpPr>
            <a:spLocks/>
          </p:cNvSpPr>
          <p:nvPr/>
        </p:nvSpPr>
        <p:spPr bwMode="auto">
          <a:xfrm rot="5400000">
            <a:off x="8793056" y="1981783"/>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161D30"/>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prstClr val="black">
                  <a:lumMod val="95000"/>
                  <a:lumOff val="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29" name="Group 128"/>
          <p:cNvGrpSpPr/>
          <p:nvPr/>
        </p:nvGrpSpPr>
        <p:grpSpPr>
          <a:xfrm>
            <a:off x="2157487" y="2364918"/>
            <a:ext cx="593976" cy="593976"/>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30" name="Group 129"/>
          <p:cNvGrpSpPr/>
          <p:nvPr/>
        </p:nvGrpSpPr>
        <p:grpSpPr>
          <a:xfrm>
            <a:off x="4416639" y="2364918"/>
            <a:ext cx="593976" cy="593976"/>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31" name="Group 130"/>
          <p:cNvGrpSpPr/>
          <p:nvPr/>
        </p:nvGrpSpPr>
        <p:grpSpPr>
          <a:xfrm>
            <a:off x="6675790" y="2364918"/>
            <a:ext cx="593976" cy="593976"/>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32" name="Group 131"/>
          <p:cNvGrpSpPr/>
          <p:nvPr/>
        </p:nvGrpSpPr>
        <p:grpSpPr>
          <a:xfrm>
            <a:off x="8928025" y="2364918"/>
            <a:ext cx="593976" cy="593976"/>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6" name="组合 25">
            <a:extLst>
              <a:ext uri="{FF2B5EF4-FFF2-40B4-BE49-F238E27FC236}">
                <a16:creationId xmlns:a16="http://schemas.microsoft.com/office/drawing/2014/main" xmlns="" id="{73CAF7C2-87A1-445B-B85F-88DEF08F1E60}"/>
              </a:ext>
            </a:extLst>
          </p:cNvPr>
          <p:cNvGrpSpPr/>
          <p:nvPr/>
        </p:nvGrpSpPr>
        <p:grpSpPr>
          <a:xfrm>
            <a:off x="368299" y="478971"/>
            <a:ext cx="899131" cy="400110"/>
            <a:chOff x="-3429001" y="-573700"/>
            <a:chExt cx="3110765" cy="1437676"/>
          </a:xfrm>
        </p:grpSpPr>
        <p:sp>
          <p:nvSpPr>
            <p:cNvPr id="27"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AAACE271-45CE-4666-98A5-EEB33CBF9F14}"/>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28"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9111B3C5-657A-406F-9172-473125500F84}"/>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29" name="文本框 28">
            <a:extLst>
              <a:ext uri="{FF2B5EF4-FFF2-40B4-BE49-F238E27FC236}">
                <a16:creationId xmlns:a16="http://schemas.microsoft.com/office/drawing/2014/main" xmlns="" id="{E3B1E5A5-07CF-4C86-82EF-2EA9FACA6F4F}"/>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30" name="išľíďè">
            <a:extLst>
              <a:ext uri="{FF2B5EF4-FFF2-40B4-BE49-F238E27FC236}">
                <a16:creationId xmlns:a16="http://schemas.microsoft.com/office/drawing/2014/main" xmlns="" id="{E70BB130-25E3-4F1C-A2CD-33A53636F02E}"/>
              </a:ext>
            </a:extLst>
          </p:cNvPr>
          <p:cNvSpPr/>
          <p:nvPr/>
        </p:nvSpPr>
        <p:spPr bwMode="auto">
          <a:xfrm>
            <a:off x="1375487" y="4526477"/>
            <a:ext cx="2084225"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600" dirty="0">
                <a:solidFill>
                  <a:schemeClr val="tx1">
                    <a:lumMod val="85000"/>
                    <a:lumOff val="15000"/>
                  </a:schemeClr>
                </a:solidFill>
              </a:rPr>
              <a:t>请替换文字内容复制你的内容到到天边</a:t>
            </a:r>
          </a:p>
        </p:txBody>
      </p:sp>
      <p:sp>
        <p:nvSpPr>
          <p:cNvPr id="31" name="矩形 30">
            <a:extLst>
              <a:ext uri="{FF2B5EF4-FFF2-40B4-BE49-F238E27FC236}">
                <a16:creationId xmlns:a16="http://schemas.microsoft.com/office/drawing/2014/main" xmlns="" id="{E50E76D3-F8FE-458C-A9DB-2E2F9DD8F44A}"/>
              </a:ext>
            </a:extLst>
          </p:cNvPr>
          <p:cNvSpPr/>
          <p:nvPr/>
        </p:nvSpPr>
        <p:spPr>
          <a:xfrm>
            <a:off x="1613720" y="4157145"/>
            <a:ext cx="1723549" cy="400110"/>
          </a:xfrm>
          <a:prstGeom prst="rect">
            <a:avLst/>
          </a:prstGeom>
        </p:spPr>
        <p:txBody>
          <a:bodyPr wrap="none">
            <a:spAutoFit/>
          </a:bodyPr>
          <a:lstStyle/>
          <a:p>
            <a:pPr lvl="0" defTabSz="913765">
              <a:spcBef>
                <a:spcPct val="0"/>
              </a:spcBef>
              <a:defRPr/>
            </a:pPr>
            <a:r>
              <a:rPr lang="zh-CN" altLang="en-US" sz="2000" b="1" dirty="0">
                <a:solidFill>
                  <a:srgbClr val="161D30"/>
                </a:solidFill>
              </a:rPr>
              <a:t>标题文本预设</a:t>
            </a:r>
          </a:p>
        </p:txBody>
      </p:sp>
      <p:sp>
        <p:nvSpPr>
          <p:cNvPr id="40" name="išľíďè">
            <a:extLst>
              <a:ext uri="{FF2B5EF4-FFF2-40B4-BE49-F238E27FC236}">
                <a16:creationId xmlns:a16="http://schemas.microsoft.com/office/drawing/2014/main" xmlns="" id="{9D5614C3-D076-4DE0-AAFB-EB5CA4D3C7A0}"/>
              </a:ext>
            </a:extLst>
          </p:cNvPr>
          <p:cNvSpPr/>
          <p:nvPr/>
        </p:nvSpPr>
        <p:spPr bwMode="auto">
          <a:xfrm>
            <a:off x="3649559" y="4526477"/>
            <a:ext cx="2084225"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600" dirty="0">
                <a:solidFill>
                  <a:schemeClr val="tx1">
                    <a:lumMod val="85000"/>
                    <a:lumOff val="15000"/>
                  </a:schemeClr>
                </a:solidFill>
              </a:rPr>
              <a:t>请替换文字内容复制你的内容到到天边</a:t>
            </a:r>
          </a:p>
        </p:txBody>
      </p:sp>
      <p:sp>
        <p:nvSpPr>
          <p:cNvPr id="41" name="矩形 40">
            <a:extLst>
              <a:ext uri="{FF2B5EF4-FFF2-40B4-BE49-F238E27FC236}">
                <a16:creationId xmlns:a16="http://schemas.microsoft.com/office/drawing/2014/main" xmlns="" id="{362818E1-D207-4D87-B090-F8EFDB756F51}"/>
              </a:ext>
            </a:extLst>
          </p:cNvPr>
          <p:cNvSpPr/>
          <p:nvPr/>
        </p:nvSpPr>
        <p:spPr>
          <a:xfrm>
            <a:off x="3887792" y="4157145"/>
            <a:ext cx="1723549" cy="400110"/>
          </a:xfrm>
          <a:prstGeom prst="rect">
            <a:avLst/>
          </a:prstGeom>
        </p:spPr>
        <p:txBody>
          <a:bodyPr wrap="none">
            <a:spAutoFit/>
          </a:bodyPr>
          <a:lstStyle/>
          <a:p>
            <a:pPr lvl="0" defTabSz="913765">
              <a:spcBef>
                <a:spcPct val="0"/>
              </a:spcBef>
              <a:defRPr/>
            </a:pPr>
            <a:r>
              <a:rPr lang="zh-CN" altLang="en-US" sz="2000" b="1" dirty="0">
                <a:solidFill>
                  <a:srgbClr val="B1925F"/>
                </a:solidFill>
              </a:rPr>
              <a:t>标题文本预设</a:t>
            </a:r>
          </a:p>
        </p:txBody>
      </p:sp>
      <p:sp>
        <p:nvSpPr>
          <p:cNvPr id="42" name="išľíďè">
            <a:extLst>
              <a:ext uri="{FF2B5EF4-FFF2-40B4-BE49-F238E27FC236}">
                <a16:creationId xmlns:a16="http://schemas.microsoft.com/office/drawing/2014/main" xmlns="" id="{A17D9C24-526C-4289-B568-AD70A87DBDAA}"/>
              </a:ext>
            </a:extLst>
          </p:cNvPr>
          <p:cNvSpPr/>
          <p:nvPr/>
        </p:nvSpPr>
        <p:spPr bwMode="auto">
          <a:xfrm>
            <a:off x="5875230" y="4526477"/>
            <a:ext cx="2084225"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600" dirty="0">
                <a:solidFill>
                  <a:schemeClr val="tx1">
                    <a:lumMod val="85000"/>
                    <a:lumOff val="15000"/>
                  </a:schemeClr>
                </a:solidFill>
              </a:rPr>
              <a:t>请替换文字内容复制你的内容到到天边</a:t>
            </a:r>
          </a:p>
        </p:txBody>
      </p:sp>
      <p:sp>
        <p:nvSpPr>
          <p:cNvPr id="43" name="矩形 42">
            <a:extLst>
              <a:ext uri="{FF2B5EF4-FFF2-40B4-BE49-F238E27FC236}">
                <a16:creationId xmlns:a16="http://schemas.microsoft.com/office/drawing/2014/main" xmlns="" id="{E13D383D-6CFF-4D2C-9F7E-D85AC21D2AB9}"/>
              </a:ext>
            </a:extLst>
          </p:cNvPr>
          <p:cNvSpPr/>
          <p:nvPr/>
        </p:nvSpPr>
        <p:spPr>
          <a:xfrm>
            <a:off x="6113463" y="4157145"/>
            <a:ext cx="1723549" cy="400110"/>
          </a:xfrm>
          <a:prstGeom prst="rect">
            <a:avLst/>
          </a:prstGeom>
        </p:spPr>
        <p:txBody>
          <a:bodyPr wrap="none">
            <a:spAutoFit/>
          </a:bodyPr>
          <a:lstStyle/>
          <a:p>
            <a:pPr lvl="0" defTabSz="913765">
              <a:spcBef>
                <a:spcPct val="0"/>
              </a:spcBef>
              <a:defRPr/>
            </a:pPr>
            <a:r>
              <a:rPr lang="zh-CN" altLang="en-US" sz="2000" b="1" dirty="0">
                <a:solidFill>
                  <a:srgbClr val="161D30"/>
                </a:solidFill>
              </a:rPr>
              <a:t>标题文本预设</a:t>
            </a:r>
          </a:p>
        </p:txBody>
      </p:sp>
      <p:sp>
        <p:nvSpPr>
          <p:cNvPr id="44" name="išľíďè">
            <a:extLst>
              <a:ext uri="{FF2B5EF4-FFF2-40B4-BE49-F238E27FC236}">
                <a16:creationId xmlns:a16="http://schemas.microsoft.com/office/drawing/2014/main" xmlns="" id="{FA123856-9043-4DB6-B17C-DD3A2954F47A}"/>
              </a:ext>
            </a:extLst>
          </p:cNvPr>
          <p:cNvSpPr/>
          <p:nvPr/>
        </p:nvSpPr>
        <p:spPr bwMode="auto">
          <a:xfrm>
            <a:off x="8093567" y="4526477"/>
            <a:ext cx="2084225"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600" dirty="0">
                <a:solidFill>
                  <a:schemeClr val="tx1">
                    <a:lumMod val="85000"/>
                    <a:lumOff val="15000"/>
                  </a:schemeClr>
                </a:solidFill>
              </a:rPr>
              <a:t>请替换文字内容复制你的内容到到天边</a:t>
            </a:r>
          </a:p>
        </p:txBody>
      </p:sp>
      <p:sp>
        <p:nvSpPr>
          <p:cNvPr id="45" name="矩形 44">
            <a:extLst>
              <a:ext uri="{FF2B5EF4-FFF2-40B4-BE49-F238E27FC236}">
                <a16:creationId xmlns:a16="http://schemas.microsoft.com/office/drawing/2014/main" xmlns="" id="{B6087235-1502-44A5-893C-83D2F6D4E8DB}"/>
              </a:ext>
            </a:extLst>
          </p:cNvPr>
          <p:cNvSpPr/>
          <p:nvPr/>
        </p:nvSpPr>
        <p:spPr>
          <a:xfrm>
            <a:off x="8331800" y="4157145"/>
            <a:ext cx="1723549" cy="400110"/>
          </a:xfrm>
          <a:prstGeom prst="rect">
            <a:avLst/>
          </a:prstGeom>
        </p:spPr>
        <p:txBody>
          <a:bodyPr wrap="none">
            <a:spAutoFit/>
          </a:bodyPr>
          <a:lstStyle/>
          <a:p>
            <a:pPr lvl="0" defTabSz="913765">
              <a:spcBef>
                <a:spcPct val="0"/>
              </a:spcBef>
              <a:defRPr/>
            </a:pPr>
            <a:r>
              <a:rPr lang="zh-CN" altLang="en-US" sz="2000" b="1" dirty="0">
                <a:solidFill>
                  <a:srgbClr val="B1925F"/>
                </a:solidFill>
              </a:rPr>
              <a:t>标题文本预设</a:t>
            </a:r>
          </a:p>
        </p:txBody>
      </p:sp>
    </p:spTree>
    <p:extLst>
      <p:ext uri="{BB962C8B-B14F-4D97-AF65-F5344CB8AC3E}">
        <p14:creationId xmlns:p14="http://schemas.microsoft.com/office/powerpoint/2010/main" val="3175105145"/>
      </p:ext>
    </p:extLst>
  </p:cSld>
  <p:clrMapOvr>
    <a:masterClrMapping/>
  </p:clrMapOvr>
  <mc:AlternateContent xmlns:mc="http://schemas.openxmlformats.org/markup-compatibility/2006" xmlns:p14="http://schemas.microsoft.com/office/powerpoint/2010/main">
    <mc:Choice Requires="p14">
      <p:transition p14:dur="10" advTm="2000"/>
    </mc:Choice>
    <mc:Fallback xmlns="">
      <p:transition advTm="2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F47D2AC0-BC1B-4FFE-9290-CCD36B95C31F}"/>
              </a:ext>
            </a:extLst>
          </p:cNvPr>
          <p:cNvGrpSpPr/>
          <p:nvPr/>
        </p:nvGrpSpPr>
        <p:grpSpPr>
          <a:xfrm>
            <a:off x="3858345" y="1812769"/>
            <a:ext cx="4475309" cy="3461062"/>
            <a:chOff x="3612380" y="1561745"/>
            <a:chExt cx="4475309" cy="3461062"/>
          </a:xfrm>
        </p:grpSpPr>
        <p:sp>
          <p:nvSpPr>
            <p:cNvPr id="44" name="Freeform 9"/>
            <p:cNvSpPr/>
            <p:nvPr/>
          </p:nvSpPr>
          <p:spPr bwMode="auto">
            <a:xfrm rot="13500000">
              <a:off x="3612380" y="2883422"/>
              <a:ext cx="2139384" cy="2139383"/>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161D30"/>
            </a:solidFill>
            <a:ln>
              <a:noFill/>
            </a:ln>
            <a:effectLst/>
          </p:spPr>
          <p:txBody>
            <a:bodyPr vert="horz" wrap="square" lIns="91416" tIns="45708" rIns="91416" bIns="45708" numCol="1" anchor="t" anchorCtr="0" compatLnSpc="1"/>
            <a:lstStyle/>
            <a:p>
              <a:pPr defTabSz="914126"/>
              <a:endParaRPr lang="id-ID" sz="1799">
                <a:solidFill>
                  <a:prstClr val="black"/>
                </a:solidFill>
                <a:latin typeface="Calibri"/>
              </a:endParaRPr>
            </a:p>
          </p:txBody>
        </p:sp>
        <p:sp>
          <p:nvSpPr>
            <p:cNvPr id="45" name="Freeform 9"/>
            <p:cNvSpPr/>
            <p:nvPr/>
          </p:nvSpPr>
          <p:spPr bwMode="auto">
            <a:xfrm rot="13500000">
              <a:off x="5948306" y="2883423"/>
              <a:ext cx="2139384" cy="2139383"/>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161D30"/>
            </a:solidFill>
            <a:ln>
              <a:noFill/>
            </a:ln>
            <a:effectLst/>
          </p:spPr>
          <p:txBody>
            <a:bodyPr vert="horz" wrap="square" lIns="91416" tIns="45708" rIns="91416" bIns="45708" numCol="1" anchor="t" anchorCtr="0" compatLnSpc="1"/>
            <a:lstStyle/>
            <a:p>
              <a:pPr defTabSz="914126"/>
              <a:endParaRPr lang="id-ID" sz="1799">
                <a:solidFill>
                  <a:prstClr val="black"/>
                </a:solidFill>
                <a:latin typeface="Calibri"/>
              </a:endParaRPr>
            </a:p>
          </p:txBody>
        </p:sp>
        <p:sp>
          <p:nvSpPr>
            <p:cNvPr id="46" name="Freeform 9"/>
            <p:cNvSpPr/>
            <p:nvPr/>
          </p:nvSpPr>
          <p:spPr bwMode="auto">
            <a:xfrm rot="2700000">
              <a:off x="4777071" y="1744615"/>
              <a:ext cx="2139384" cy="2139384"/>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B1925F"/>
            </a:solidFill>
            <a:ln>
              <a:noFill/>
            </a:ln>
            <a:effectLst/>
          </p:spPr>
          <p:txBody>
            <a:bodyPr vert="horz" wrap="square" lIns="91416" tIns="45708" rIns="91416" bIns="45708" numCol="1" anchor="t" anchorCtr="0" compatLnSpc="1"/>
            <a:lstStyle/>
            <a:p>
              <a:pPr defTabSz="914126"/>
              <a:endParaRPr lang="id-ID" sz="1799">
                <a:solidFill>
                  <a:prstClr val="black"/>
                </a:solidFill>
                <a:latin typeface="Calibri"/>
              </a:endParaRPr>
            </a:p>
          </p:txBody>
        </p:sp>
        <p:sp>
          <p:nvSpPr>
            <p:cNvPr id="48" name="Oval 11"/>
            <p:cNvSpPr/>
            <p:nvPr/>
          </p:nvSpPr>
          <p:spPr>
            <a:xfrm rot="2700000">
              <a:off x="3879901" y="3070461"/>
              <a:ext cx="492260" cy="492260"/>
            </a:xfrm>
            <a:prstGeom prst="ellipse">
              <a:avLst/>
            </a:prstGeom>
            <a:solidFill>
              <a:schemeClr val="bg1"/>
            </a:solidFill>
            <a:ln w="133350">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id-ID" sz="1799">
                <a:solidFill>
                  <a:srgbClr val="2F5EB0"/>
                </a:solidFill>
                <a:latin typeface="方正兰亭黑简体" panose="02000000000000000000" pitchFamily="2" charset="-122"/>
                <a:ea typeface="方正兰亭黑简体" panose="02000000000000000000" pitchFamily="2" charset="-122"/>
              </a:endParaRPr>
            </a:p>
          </p:txBody>
        </p:sp>
        <p:sp>
          <p:nvSpPr>
            <p:cNvPr id="49" name="TextBox 48"/>
            <p:cNvSpPr txBox="1"/>
            <p:nvPr/>
          </p:nvSpPr>
          <p:spPr>
            <a:xfrm>
              <a:off x="3833872" y="3142539"/>
              <a:ext cx="599052" cy="369236"/>
            </a:xfrm>
            <a:prstGeom prst="rect">
              <a:avLst/>
            </a:prstGeom>
            <a:noFill/>
          </p:spPr>
          <p:txBody>
            <a:bodyPr wrap="square" rtlCol="0">
              <a:spAutoFit/>
            </a:bodyPr>
            <a:lstStyle/>
            <a:p>
              <a:pPr algn="ctr" defTabSz="914126"/>
              <a:r>
                <a:rPr lang="id-ID" sz="1799" b="1" dirty="0">
                  <a:solidFill>
                    <a:srgbClr val="200838">
                      <a:lumMod val="100000"/>
                    </a:srgbClr>
                  </a:solidFill>
                  <a:latin typeface="Century Gothic" panose="020B0502020202020204" pitchFamily="34" charset="0"/>
                  <a:ea typeface="方正兰亭黑简体" panose="02000000000000000000" pitchFamily="2" charset="-122"/>
                </a:rPr>
                <a:t>01</a:t>
              </a:r>
            </a:p>
          </p:txBody>
        </p:sp>
        <p:sp>
          <p:nvSpPr>
            <p:cNvPr id="51" name="Oval 14"/>
            <p:cNvSpPr/>
            <p:nvPr/>
          </p:nvSpPr>
          <p:spPr>
            <a:xfrm rot="2700000">
              <a:off x="5600632" y="1561745"/>
              <a:ext cx="492260" cy="492260"/>
            </a:xfrm>
            <a:prstGeom prst="ellipse">
              <a:avLst/>
            </a:prstGeom>
            <a:solidFill>
              <a:schemeClr val="bg1"/>
            </a:solidFill>
            <a:ln w="133350">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id-ID" sz="1799">
                <a:solidFill>
                  <a:srgbClr val="2F5EB0"/>
                </a:solidFill>
                <a:latin typeface="Century Gothic" panose="020B0502020202020204" pitchFamily="34" charset="0"/>
                <a:ea typeface="方正兰亭黑简体" panose="02000000000000000000" pitchFamily="2" charset="-122"/>
              </a:endParaRPr>
            </a:p>
          </p:txBody>
        </p:sp>
        <p:sp>
          <p:nvSpPr>
            <p:cNvPr id="52" name="TextBox 51"/>
            <p:cNvSpPr txBox="1"/>
            <p:nvPr/>
          </p:nvSpPr>
          <p:spPr>
            <a:xfrm>
              <a:off x="5542841" y="1625731"/>
              <a:ext cx="599052" cy="369236"/>
            </a:xfrm>
            <a:prstGeom prst="rect">
              <a:avLst/>
            </a:prstGeom>
            <a:noFill/>
          </p:spPr>
          <p:txBody>
            <a:bodyPr wrap="square" rtlCol="0">
              <a:spAutoFit/>
            </a:bodyPr>
            <a:lstStyle/>
            <a:p>
              <a:pPr algn="ctr" defTabSz="914126"/>
              <a:r>
                <a:rPr lang="id-ID" sz="1799" b="1" dirty="0">
                  <a:solidFill>
                    <a:srgbClr val="200838">
                      <a:lumMod val="100000"/>
                    </a:srgbClr>
                  </a:solidFill>
                  <a:latin typeface="Century Gothic" panose="020B0502020202020204" pitchFamily="34" charset="0"/>
                  <a:ea typeface="方正兰亭黑简体" panose="02000000000000000000" pitchFamily="2" charset="-122"/>
                </a:rPr>
                <a:t>02</a:t>
              </a:r>
            </a:p>
          </p:txBody>
        </p:sp>
        <p:sp>
          <p:nvSpPr>
            <p:cNvPr id="54" name="Oval 17"/>
            <p:cNvSpPr/>
            <p:nvPr/>
          </p:nvSpPr>
          <p:spPr>
            <a:xfrm rot="2700000">
              <a:off x="7353328" y="3081027"/>
              <a:ext cx="492260" cy="492260"/>
            </a:xfrm>
            <a:prstGeom prst="ellipse">
              <a:avLst/>
            </a:prstGeom>
            <a:solidFill>
              <a:schemeClr val="bg1"/>
            </a:solidFill>
            <a:ln w="133350">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id-ID" sz="1799">
                <a:solidFill>
                  <a:srgbClr val="2F5EB0"/>
                </a:solidFill>
                <a:latin typeface="方正兰亭黑简体" panose="02000000000000000000" pitchFamily="2" charset="-122"/>
                <a:ea typeface="方正兰亭黑简体" panose="02000000000000000000" pitchFamily="2" charset="-122"/>
              </a:endParaRPr>
            </a:p>
          </p:txBody>
        </p:sp>
        <p:sp>
          <p:nvSpPr>
            <p:cNvPr id="55" name="TextBox 54"/>
            <p:cNvSpPr txBox="1"/>
            <p:nvPr/>
          </p:nvSpPr>
          <p:spPr>
            <a:xfrm>
              <a:off x="7295185" y="3151509"/>
              <a:ext cx="599052" cy="369236"/>
            </a:xfrm>
            <a:prstGeom prst="rect">
              <a:avLst/>
            </a:prstGeom>
            <a:noFill/>
          </p:spPr>
          <p:txBody>
            <a:bodyPr wrap="square" rtlCol="0">
              <a:spAutoFit/>
            </a:bodyPr>
            <a:lstStyle/>
            <a:p>
              <a:pPr algn="ctr" defTabSz="914126"/>
              <a:r>
                <a:rPr lang="id-ID" sz="1799" b="1" dirty="0">
                  <a:solidFill>
                    <a:srgbClr val="200838">
                      <a:lumMod val="100000"/>
                    </a:srgbClr>
                  </a:solidFill>
                  <a:latin typeface="Century Gothic" panose="020B0502020202020204" pitchFamily="34" charset="0"/>
                  <a:ea typeface="方正兰亭黑简体" panose="02000000000000000000" pitchFamily="2" charset="-122"/>
                </a:rPr>
                <a:t>03</a:t>
              </a:r>
            </a:p>
          </p:txBody>
        </p:sp>
        <p:sp>
          <p:nvSpPr>
            <p:cNvPr id="56" name="Freeform 19"/>
            <p:cNvSpPr>
              <a:spLocks noEditPoints="1"/>
            </p:cNvSpPr>
            <p:nvPr/>
          </p:nvSpPr>
          <p:spPr bwMode="auto">
            <a:xfrm>
              <a:off x="5613107" y="2548708"/>
              <a:ext cx="458521" cy="442759"/>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161D30"/>
            </a:solidFill>
            <a:ln>
              <a:noFill/>
            </a:ln>
          </p:spPr>
          <p:txBody>
            <a:bodyPr vert="horz" wrap="square" lIns="91416" tIns="45708" rIns="91416" bIns="45708" numCol="1" anchor="t" anchorCtr="0" compatLnSpc="1"/>
            <a:lstStyle/>
            <a:p>
              <a:pPr defTabSz="914126"/>
              <a:endParaRPr lang="id-ID" sz="1799">
                <a:solidFill>
                  <a:srgbClr val="2F5EB0"/>
                </a:solidFill>
                <a:latin typeface="Century Gothic" panose="020B0502020202020204" pitchFamily="34" charset="0"/>
              </a:endParaRPr>
            </a:p>
          </p:txBody>
        </p:sp>
        <p:sp>
          <p:nvSpPr>
            <p:cNvPr id="57" name="Freeform 23"/>
            <p:cNvSpPr>
              <a:spLocks noEditPoints="1"/>
            </p:cNvSpPr>
            <p:nvPr/>
          </p:nvSpPr>
          <p:spPr bwMode="auto">
            <a:xfrm>
              <a:off x="4454839" y="3857549"/>
              <a:ext cx="442760" cy="335294"/>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B1925F"/>
            </a:solidFill>
            <a:ln>
              <a:noFill/>
            </a:ln>
          </p:spPr>
          <p:txBody>
            <a:bodyPr vert="horz" wrap="square" lIns="91416" tIns="45708" rIns="91416" bIns="45708" numCol="1" anchor="t" anchorCtr="0" compatLnSpc="1"/>
            <a:lstStyle/>
            <a:p>
              <a:pPr defTabSz="914126"/>
              <a:endParaRPr lang="id-ID" sz="1799">
                <a:solidFill>
                  <a:srgbClr val="2F5EB0"/>
                </a:solidFill>
                <a:latin typeface="Calibri"/>
              </a:endParaRPr>
            </a:p>
          </p:txBody>
        </p:sp>
        <p:grpSp>
          <p:nvGrpSpPr>
            <p:cNvPr id="58" name="Group 24"/>
            <p:cNvGrpSpPr/>
            <p:nvPr/>
          </p:nvGrpSpPr>
          <p:grpSpPr>
            <a:xfrm>
              <a:off x="6787572" y="3802300"/>
              <a:ext cx="451356" cy="442760"/>
              <a:chOff x="6786562" y="796925"/>
              <a:chExt cx="500063" cy="490538"/>
            </a:xfrm>
            <a:solidFill>
              <a:srgbClr val="B1925F"/>
            </a:solidFill>
          </p:grpSpPr>
          <p:sp>
            <p:nvSpPr>
              <p:cNvPr id="59"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126"/>
                <a:endParaRPr lang="id-ID" sz="1799">
                  <a:solidFill>
                    <a:srgbClr val="2F5EB0"/>
                  </a:solidFill>
                  <a:latin typeface="Calibri"/>
                </a:endParaRPr>
              </a:p>
            </p:txBody>
          </p:sp>
          <p:sp>
            <p:nvSpPr>
              <p:cNvPr id="60"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126"/>
                <a:endParaRPr lang="id-ID" sz="1799">
                  <a:solidFill>
                    <a:srgbClr val="2F5EB0"/>
                  </a:solidFill>
                  <a:latin typeface="Calibri"/>
                </a:endParaRPr>
              </a:p>
            </p:txBody>
          </p:sp>
          <p:sp>
            <p:nvSpPr>
              <p:cNvPr id="61"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126"/>
                <a:endParaRPr lang="id-ID" sz="1799">
                  <a:solidFill>
                    <a:srgbClr val="2F5EB0"/>
                  </a:solidFill>
                  <a:latin typeface="Calibri"/>
                </a:endParaRPr>
              </a:p>
            </p:txBody>
          </p:sp>
          <p:sp>
            <p:nvSpPr>
              <p:cNvPr id="62"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126"/>
                <a:endParaRPr lang="id-ID" sz="1799">
                  <a:solidFill>
                    <a:srgbClr val="2F5EB0"/>
                  </a:solidFill>
                  <a:latin typeface="Calibri"/>
                </a:endParaRPr>
              </a:p>
            </p:txBody>
          </p:sp>
        </p:grpSp>
      </p:grpSp>
      <p:grpSp>
        <p:nvGrpSpPr>
          <p:cNvPr id="33" name="组合 32">
            <a:extLst>
              <a:ext uri="{FF2B5EF4-FFF2-40B4-BE49-F238E27FC236}">
                <a16:creationId xmlns:a16="http://schemas.microsoft.com/office/drawing/2014/main" xmlns="" id="{FDE67A8B-985F-4CB4-B5AE-1309574CF7B7}"/>
              </a:ext>
            </a:extLst>
          </p:cNvPr>
          <p:cNvGrpSpPr/>
          <p:nvPr/>
        </p:nvGrpSpPr>
        <p:grpSpPr>
          <a:xfrm>
            <a:off x="368299" y="478971"/>
            <a:ext cx="899131" cy="400110"/>
            <a:chOff x="-3429001" y="-573700"/>
            <a:chExt cx="3110765" cy="1437676"/>
          </a:xfrm>
        </p:grpSpPr>
        <p:sp>
          <p:nvSpPr>
            <p:cNvPr id="34"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EFD2708F-7EDB-4A3F-AC63-694A82B2DF5B}"/>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35"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965A922B-8F34-4537-856A-934ECD96C4DC}"/>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36" name="文本框 35">
            <a:extLst>
              <a:ext uri="{FF2B5EF4-FFF2-40B4-BE49-F238E27FC236}">
                <a16:creationId xmlns:a16="http://schemas.microsoft.com/office/drawing/2014/main" xmlns="" id="{F288F901-9FDE-49E1-AC1F-893931D8772B}"/>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38" name="išľíďè">
            <a:extLst>
              <a:ext uri="{FF2B5EF4-FFF2-40B4-BE49-F238E27FC236}">
                <a16:creationId xmlns:a16="http://schemas.microsoft.com/office/drawing/2014/main" xmlns="" id="{BE4EBE4E-F8A4-43E6-9721-D78DD0F8D090}"/>
              </a:ext>
            </a:extLst>
          </p:cNvPr>
          <p:cNvSpPr/>
          <p:nvPr/>
        </p:nvSpPr>
        <p:spPr bwMode="auto">
          <a:xfrm>
            <a:off x="7029974" y="1958867"/>
            <a:ext cx="3025545"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600" dirty="0">
                <a:solidFill>
                  <a:schemeClr val="tx1">
                    <a:lumMod val="85000"/>
                    <a:lumOff val="15000"/>
                  </a:schemeClr>
                </a:solidFill>
              </a:rPr>
              <a:t>请替换文字内容复制你的内容到到天边</a:t>
            </a:r>
          </a:p>
        </p:txBody>
      </p:sp>
      <p:sp>
        <p:nvSpPr>
          <p:cNvPr id="39" name="矩形 38">
            <a:extLst>
              <a:ext uri="{FF2B5EF4-FFF2-40B4-BE49-F238E27FC236}">
                <a16:creationId xmlns:a16="http://schemas.microsoft.com/office/drawing/2014/main" xmlns="" id="{313D7CD1-9677-45B0-94AA-444CBDB59BCE}"/>
              </a:ext>
            </a:extLst>
          </p:cNvPr>
          <p:cNvSpPr/>
          <p:nvPr/>
        </p:nvSpPr>
        <p:spPr>
          <a:xfrm>
            <a:off x="7029975" y="1657930"/>
            <a:ext cx="1723549" cy="400110"/>
          </a:xfrm>
          <a:prstGeom prst="rect">
            <a:avLst/>
          </a:prstGeom>
        </p:spPr>
        <p:txBody>
          <a:bodyPr wrap="none">
            <a:spAutoFit/>
          </a:bodyPr>
          <a:lstStyle/>
          <a:p>
            <a:pPr lvl="0" defTabSz="913765">
              <a:spcBef>
                <a:spcPct val="0"/>
              </a:spcBef>
              <a:defRPr/>
            </a:pPr>
            <a:r>
              <a:rPr lang="zh-CN" altLang="en-US" sz="2000" b="1" dirty="0">
                <a:solidFill>
                  <a:srgbClr val="161D30"/>
                </a:solidFill>
              </a:rPr>
              <a:t>标题文本预设</a:t>
            </a:r>
          </a:p>
        </p:txBody>
      </p:sp>
      <p:sp>
        <p:nvSpPr>
          <p:cNvPr id="40" name="išľíďè">
            <a:extLst>
              <a:ext uri="{FF2B5EF4-FFF2-40B4-BE49-F238E27FC236}">
                <a16:creationId xmlns:a16="http://schemas.microsoft.com/office/drawing/2014/main" xmlns="" id="{78FA32DB-F9F8-47F9-A014-7301D3E88FCB}"/>
              </a:ext>
            </a:extLst>
          </p:cNvPr>
          <p:cNvSpPr/>
          <p:nvPr/>
        </p:nvSpPr>
        <p:spPr bwMode="auto">
          <a:xfrm>
            <a:off x="8392407" y="3520471"/>
            <a:ext cx="2884198"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600" dirty="0">
                <a:solidFill>
                  <a:schemeClr val="tx1">
                    <a:lumMod val="85000"/>
                    <a:lumOff val="15000"/>
                  </a:schemeClr>
                </a:solidFill>
              </a:rPr>
              <a:t>请替换文字内容复制你的内容到到天边</a:t>
            </a:r>
          </a:p>
        </p:txBody>
      </p:sp>
      <p:sp>
        <p:nvSpPr>
          <p:cNvPr id="41" name="矩形 40">
            <a:extLst>
              <a:ext uri="{FF2B5EF4-FFF2-40B4-BE49-F238E27FC236}">
                <a16:creationId xmlns:a16="http://schemas.microsoft.com/office/drawing/2014/main" xmlns="" id="{0E02738A-5D14-4967-9674-51A5152ED73B}"/>
              </a:ext>
            </a:extLst>
          </p:cNvPr>
          <p:cNvSpPr/>
          <p:nvPr/>
        </p:nvSpPr>
        <p:spPr>
          <a:xfrm>
            <a:off x="8392407" y="3219534"/>
            <a:ext cx="1723549" cy="400110"/>
          </a:xfrm>
          <a:prstGeom prst="rect">
            <a:avLst/>
          </a:prstGeom>
        </p:spPr>
        <p:txBody>
          <a:bodyPr wrap="none">
            <a:spAutoFit/>
          </a:bodyPr>
          <a:lstStyle/>
          <a:p>
            <a:pPr lvl="0" defTabSz="913765">
              <a:spcBef>
                <a:spcPct val="0"/>
              </a:spcBef>
              <a:defRPr/>
            </a:pPr>
            <a:r>
              <a:rPr lang="zh-CN" altLang="en-US" sz="2000" b="1" dirty="0">
                <a:solidFill>
                  <a:srgbClr val="161D30"/>
                </a:solidFill>
              </a:rPr>
              <a:t>标题文本预设</a:t>
            </a:r>
          </a:p>
        </p:txBody>
      </p:sp>
      <p:sp>
        <p:nvSpPr>
          <p:cNvPr id="42" name="išľíďè">
            <a:extLst>
              <a:ext uri="{FF2B5EF4-FFF2-40B4-BE49-F238E27FC236}">
                <a16:creationId xmlns:a16="http://schemas.microsoft.com/office/drawing/2014/main" xmlns="" id="{1796532B-825D-4D25-9E98-8D28F3601E20}"/>
              </a:ext>
            </a:extLst>
          </p:cNvPr>
          <p:cNvSpPr/>
          <p:nvPr/>
        </p:nvSpPr>
        <p:spPr bwMode="auto">
          <a:xfrm>
            <a:off x="915395" y="3520471"/>
            <a:ext cx="2884198"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r" defTabSz="913765">
              <a:lnSpc>
                <a:spcPct val="120000"/>
              </a:lnSpc>
              <a:spcBef>
                <a:spcPct val="0"/>
              </a:spcBef>
              <a:defRPr/>
            </a:pPr>
            <a:r>
              <a:rPr lang="zh-CN" altLang="en-US" sz="1600" dirty="0">
                <a:solidFill>
                  <a:schemeClr val="tx1">
                    <a:lumMod val="85000"/>
                    <a:lumOff val="15000"/>
                  </a:schemeClr>
                </a:solidFill>
              </a:rPr>
              <a:t>请替换文字内容复制你的内容到到天边</a:t>
            </a:r>
          </a:p>
        </p:txBody>
      </p:sp>
      <p:sp>
        <p:nvSpPr>
          <p:cNvPr id="43" name="矩形 42">
            <a:extLst>
              <a:ext uri="{FF2B5EF4-FFF2-40B4-BE49-F238E27FC236}">
                <a16:creationId xmlns:a16="http://schemas.microsoft.com/office/drawing/2014/main" xmlns="" id="{BD602C7B-3D8D-42B0-94A1-0C34E079F5E0}"/>
              </a:ext>
            </a:extLst>
          </p:cNvPr>
          <p:cNvSpPr/>
          <p:nvPr/>
        </p:nvSpPr>
        <p:spPr>
          <a:xfrm>
            <a:off x="2076044" y="3219534"/>
            <a:ext cx="1723549" cy="400110"/>
          </a:xfrm>
          <a:prstGeom prst="rect">
            <a:avLst/>
          </a:prstGeom>
        </p:spPr>
        <p:txBody>
          <a:bodyPr wrap="none">
            <a:spAutoFit/>
          </a:bodyPr>
          <a:lstStyle/>
          <a:p>
            <a:pPr lvl="0" algn="r" defTabSz="913765">
              <a:spcBef>
                <a:spcPct val="0"/>
              </a:spcBef>
              <a:defRPr/>
            </a:pPr>
            <a:r>
              <a:rPr lang="zh-CN" altLang="en-US" sz="2000" b="1" dirty="0">
                <a:solidFill>
                  <a:srgbClr val="161D30"/>
                </a:solidFill>
              </a:rPr>
              <a:t>标题文本预设</a:t>
            </a:r>
          </a:p>
        </p:txBody>
      </p:sp>
    </p:spTree>
    <p:extLst>
      <p:ext uri="{BB962C8B-B14F-4D97-AF65-F5344CB8AC3E}">
        <p14:creationId xmlns:p14="http://schemas.microsoft.com/office/powerpoint/2010/main" val="8411929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94991" y="1782322"/>
            <a:ext cx="5750496" cy="3282295"/>
            <a:chOff x="345504" y="1787852"/>
            <a:chExt cx="5750496" cy="3282295"/>
          </a:xfrm>
        </p:grpSpPr>
        <p:grpSp>
          <p:nvGrpSpPr>
            <p:cNvPr id="17" name="组合 16"/>
            <p:cNvGrpSpPr>
              <a:grpSpLocks/>
            </p:cNvGrpSpPr>
            <p:nvPr/>
          </p:nvGrpSpPr>
          <p:grpSpPr bwMode="auto">
            <a:xfrm>
              <a:off x="345504" y="1787852"/>
              <a:ext cx="5750496" cy="3282295"/>
              <a:chOff x="8540751" y="4843463"/>
              <a:chExt cx="8012112" cy="4562475"/>
            </a:xfrm>
            <a:effectLst/>
          </p:grpSpPr>
          <p:sp>
            <p:nvSpPr>
              <p:cNvPr id="19" name="任意多边形: 形状 18"/>
              <p:cNvSpPr>
                <a:spLocks/>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1"/>
              </a:solidFill>
              <a:ln>
                <a:noFill/>
              </a:ln>
              <a:extLst>
                <a:ext uri="{91240B29-F687-4f45-9708-019B960494DF}">
                  <a14:hiddenLine xmlns="" xmlns:lc="http://schemas.openxmlformats.org/drawingml/2006/lockedCanvas" xmlns:a14="http://schemas.microsoft.com/office/drawing/2010/main" xmlns:p14="http://schemas.microsoft.com/office/powerpoint/2010/main" w="9525">
                    <a:solidFill>
                      <a:srgbClr val="000000"/>
                    </a:solidFill>
                    <a:bevel/>
                    <a:headEnd/>
                    <a:tailEnd/>
                  </a14:hiddenLine>
                </a:ext>
              </a:extLst>
            </p:spPr>
            <p:txBody>
              <a:bodyPr anchor="ctr"/>
              <a:lstStyle/>
              <a:p>
                <a:pPr algn="ctr"/>
                <a:endParaRPr sz="1351"/>
              </a:p>
            </p:txBody>
          </p:sp>
          <p:sp>
            <p:nvSpPr>
              <p:cNvPr id="20" name="任意多边形: 形状 19"/>
              <p:cNvSpPr>
                <a:spLocks/>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a:extLst>
                <a:ext uri="{91240B29-F687-4f45-9708-019B960494DF}">
                  <a14:hiddenLine xmlns="" xmlns:lc="http://schemas.openxmlformats.org/drawingml/2006/lockedCanvas" xmlns:a14="http://schemas.microsoft.com/office/drawing/2010/main" xmlns:p14="http://schemas.microsoft.com/office/powerpoint/2010/main" w="9525">
                    <a:solidFill>
                      <a:srgbClr val="000000"/>
                    </a:solidFill>
                    <a:bevel/>
                    <a:headEnd/>
                    <a:tailEnd/>
                  </a14:hiddenLine>
                </a:ext>
              </a:extLst>
            </p:spPr>
            <p:txBody>
              <a:bodyPr anchor="ctr"/>
              <a:lstStyle/>
              <a:p>
                <a:pPr algn="ctr"/>
                <a:endParaRPr sz="1351"/>
              </a:p>
            </p:txBody>
          </p:sp>
          <p:sp>
            <p:nvSpPr>
              <p:cNvPr id="21" name="任意多边形: 形状 20"/>
              <p:cNvSpPr>
                <a:spLocks/>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headEnd/>
                <a:tailEnd/>
              </a:ln>
              <a:extLst>
                <a:ext uri="{909E8E84-426E-40dd-AFC4-6F175D3DCCD1}">
                  <a14:hiddenFill xmlns="" xmlns:lc="http://schemas.openxmlformats.org/drawingml/2006/lockedCanvas" xmlns:a14="http://schemas.microsoft.com/office/drawing/2010/main" xmlns:p14="http://schemas.microsoft.com/office/powerpoint/2010/main">
                    <a:solidFill>
                      <a:srgbClr val="FFFFFF"/>
                    </a:solidFill>
                  </a14:hiddenFill>
                </a:ext>
              </a:extLst>
            </p:spPr>
            <p:txBody>
              <a:bodyPr anchor="ctr"/>
              <a:lstStyle/>
              <a:p>
                <a:pPr algn="ctr"/>
                <a:endParaRPr sz="1351"/>
              </a:p>
            </p:txBody>
          </p:sp>
          <p:sp>
            <p:nvSpPr>
              <p:cNvPr id="22" name="任意多边形: 形状 21"/>
              <p:cNvSpPr>
                <a:spLocks/>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a:extLst>
                <a:ext uri="{91240B29-F687-4f45-9708-019B960494DF}">
                  <a14:hiddenLine xmlns="" xmlns:lc="http://schemas.openxmlformats.org/drawingml/2006/lockedCanvas" xmlns:a14="http://schemas.microsoft.com/office/drawing/2010/main" xmlns:p14="http://schemas.microsoft.com/office/powerpoint/2010/main" w="9525">
                    <a:solidFill>
                      <a:srgbClr val="000000"/>
                    </a:solidFill>
                    <a:bevel/>
                    <a:headEnd/>
                    <a:tailEnd/>
                  </a14:hiddenLine>
                </a:ext>
              </a:extLst>
            </p:spPr>
            <p:txBody>
              <a:bodyPr anchor="ctr"/>
              <a:lstStyle/>
              <a:p>
                <a:pPr algn="ctr"/>
                <a:endParaRPr sz="1351"/>
              </a:p>
            </p:txBody>
          </p:sp>
          <p:sp>
            <p:nvSpPr>
              <p:cNvPr id="23" name="任意多边形: 形状 22"/>
              <p:cNvSpPr>
                <a:spLocks/>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a:extLst>
                <a:ext uri="{91240B29-F687-4f45-9708-019B960494DF}">
                  <a14:hiddenLine xmlns="" xmlns:lc="http://schemas.openxmlformats.org/drawingml/2006/lockedCanvas" xmlns:a14="http://schemas.microsoft.com/office/drawing/2010/main" xmlns:p14="http://schemas.microsoft.com/office/powerpoint/2010/main" w="9525">
                    <a:solidFill>
                      <a:srgbClr val="000000"/>
                    </a:solidFill>
                    <a:bevel/>
                    <a:headEnd/>
                    <a:tailEnd/>
                  </a14:hiddenLine>
                </a:ext>
              </a:extLst>
            </p:spPr>
            <p:txBody>
              <a:bodyPr anchor="ctr"/>
              <a:lstStyle/>
              <a:p>
                <a:pPr algn="ctr"/>
                <a:endParaRPr sz="1351"/>
              </a:p>
            </p:txBody>
          </p:sp>
          <p:sp>
            <p:nvSpPr>
              <p:cNvPr id="24" name="任意多边形: 形状 23"/>
              <p:cNvSpPr>
                <a:spLocks/>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 xmlns:lc="http://schemas.openxmlformats.org/drawingml/2006/lockedCanvas" xmlns:a14="http://schemas.microsoft.com/office/drawing/2010/main" xmlns:p14="http://schemas.microsoft.com/office/powerpoint/2010/main" w="9525">
                    <a:solidFill>
                      <a:srgbClr val="000000"/>
                    </a:solidFill>
                    <a:bevel/>
                    <a:headEnd/>
                    <a:tailEnd/>
                  </a14:hiddenLine>
                </a:ext>
              </a:extLst>
            </p:spPr>
            <p:txBody>
              <a:bodyPr anchor="ctr"/>
              <a:lstStyle/>
              <a:p>
                <a:pPr algn="ctr"/>
                <a:endParaRPr sz="1351"/>
              </a:p>
            </p:txBody>
          </p:sp>
        </p:grpSp>
        <p:sp>
          <p:nvSpPr>
            <p:cNvPr id="18" name="矩形 17"/>
            <p:cNvSpPr/>
            <p:nvPr/>
          </p:nvSpPr>
          <p:spPr>
            <a:xfrm>
              <a:off x="1085227" y="2041661"/>
              <a:ext cx="4271050" cy="270070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1" dirty="0"/>
            </a:p>
          </p:txBody>
        </p:sp>
      </p:grpSp>
      <p:sp>
        <p:nvSpPr>
          <p:cNvPr id="5" name="矩形 4"/>
          <p:cNvSpPr/>
          <p:nvPr/>
        </p:nvSpPr>
        <p:spPr bwMode="auto">
          <a:xfrm>
            <a:off x="6112161" y="1782322"/>
            <a:ext cx="5533739" cy="1612572"/>
          </a:xfrm>
          <a:prstGeom prst="rect">
            <a:avLst/>
          </a:prstGeom>
          <a:solidFill>
            <a:srgbClr val="B1925F"/>
          </a:solidFill>
          <a:ln w="19050">
            <a:noFill/>
            <a:round/>
            <a:headEnd/>
            <a:tailEnd/>
          </a:ln>
        </p:spPr>
        <p:txBody>
          <a:bodyPr anchor="ctr"/>
          <a:lstStyle/>
          <a:p>
            <a:pPr algn="ctr"/>
            <a:endParaRPr sz="1600">
              <a:solidFill>
                <a:schemeClr val="bg1"/>
              </a:solidFill>
            </a:endParaRPr>
          </a:p>
        </p:txBody>
      </p:sp>
      <p:sp>
        <p:nvSpPr>
          <p:cNvPr id="6" name="矩形 5"/>
          <p:cNvSpPr/>
          <p:nvPr/>
        </p:nvSpPr>
        <p:spPr bwMode="auto">
          <a:xfrm>
            <a:off x="6112161" y="3463107"/>
            <a:ext cx="5533739" cy="1612572"/>
          </a:xfrm>
          <a:prstGeom prst="rect">
            <a:avLst/>
          </a:prstGeom>
          <a:solidFill>
            <a:srgbClr val="161D30"/>
          </a:solidFill>
          <a:ln w="19050">
            <a:noFill/>
            <a:round/>
            <a:headEnd/>
            <a:tailEnd/>
          </a:ln>
        </p:spPr>
        <p:txBody>
          <a:bodyPr anchor="ctr"/>
          <a:lstStyle/>
          <a:p>
            <a:pPr algn="ctr"/>
            <a:endParaRPr sz="1600">
              <a:solidFill>
                <a:schemeClr val="bg1"/>
              </a:solidFill>
            </a:endParaRPr>
          </a:p>
        </p:txBody>
      </p:sp>
      <p:sp>
        <p:nvSpPr>
          <p:cNvPr id="7" name="椭圆 6"/>
          <p:cNvSpPr/>
          <p:nvPr/>
        </p:nvSpPr>
        <p:spPr bwMode="auto">
          <a:xfrm>
            <a:off x="6516399" y="2138558"/>
            <a:ext cx="900100" cy="900100"/>
          </a:xfrm>
          <a:prstGeom prst="ellipse">
            <a:avLst/>
          </a:prstGeom>
          <a:solidFill>
            <a:schemeClr val="bg1"/>
          </a:solidFill>
          <a:ln w="19050">
            <a:noFill/>
            <a:round/>
            <a:headEnd/>
            <a:tailEnd/>
          </a:ln>
        </p:spPr>
        <p:txBody>
          <a:bodyPr anchor="ctr"/>
          <a:lstStyle/>
          <a:p>
            <a:pPr algn="ctr"/>
            <a:endParaRPr sz="1600">
              <a:solidFill>
                <a:schemeClr val="bg1"/>
              </a:solidFill>
            </a:endParaRPr>
          </a:p>
        </p:txBody>
      </p:sp>
      <p:sp>
        <p:nvSpPr>
          <p:cNvPr id="8" name="椭圆 7"/>
          <p:cNvSpPr/>
          <p:nvPr/>
        </p:nvSpPr>
        <p:spPr bwMode="auto">
          <a:xfrm>
            <a:off x="6516399" y="3819343"/>
            <a:ext cx="900100" cy="900100"/>
          </a:xfrm>
          <a:prstGeom prst="ellipse">
            <a:avLst/>
          </a:prstGeom>
          <a:solidFill>
            <a:schemeClr val="bg1"/>
          </a:solidFill>
          <a:ln w="19050">
            <a:noFill/>
            <a:round/>
            <a:headEnd/>
            <a:tailEnd/>
          </a:ln>
        </p:spPr>
        <p:txBody>
          <a:bodyPr anchor="ctr"/>
          <a:lstStyle/>
          <a:p>
            <a:pPr algn="ctr"/>
            <a:endParaRPr sz="1600">
              <a:solidFill>
                <a:schemeClr val="bg1"/>
              </a:solidFill>
            </a:endParaRPr>
          </a:p>
        </p:txBody>
      </p:sp>
      <p:sp>
        <p:nvSpPr>
          <p:cNvPr id="9" name="任意多边形: 形状 8"/>
          <p:cNvSpPr/>
          <p:nvPr/>
        </p:nvSpPr>
        <p:spPr bwMode="auto">
          <a:xfrm>
            <a:off x="6697948" y="2327673"/>
            <a:ext cx="537000" cy="521873"/>
          </a:xfrm>
          <a:custGeom>
            <a:avLst/>
            <a:gdLst>
              <a:gd name="connsiteX0" fmla="*/ 279778 w 338138"/>
              <a:gd name="connsiteY0" fmla="*/ 231775 h 328613"/>
              <a:gd name="connsiteX1" fmla="*/ 289126 w 338138"/>
              <a:gd name="connsiteY1" fmla="*/ 271719 h 328613"/>
              <a:gd name="connsiteX2" fmla="*/ 283784 w 338138"/>
              <a:gd name="connsiteY2" fmla="*/ 279708 h 328613"/>
              <a:gd name="connsiteX3" fmla="*/ 282449 w 338138"/>
              <a:gd name="connsiteY3" fmla="*/ 279708 h 328613"/>
              <a:gd name="connsiteX4" fmla="*/ 275771 w 338138"/>
              <a:gd name="connsiteY4" fmla="*/ 274382 h 328613"/>
              <a:gd name="connsiteX5" fmla="*/ 265087 w 338138"/>
              <a:gd name="connsiteY5" fmla="*/ 234438 h 328613"/>
              <a:gd name="connsiteX6" fmla="*/ 239712 w 338138"/>
              <a:gd name="connsiteY6" fmla="*/ 273050 h 328613"/>
              <a:gd name="connsiteX7" fmla="*/ 282449 w 338138"/>
              <a:gd name="connsiteY7" fmla="*/ 314325 h 328613"/>
              <a:gd name="connsiteX8" fmla="*/ 323850 w 338138"/>
              <a:gd name="connsiteY8" fmla="*/ 273050 h 328613"/>
              <a:gd name="connsiteX9" fmla="*/ 282449 w 338138"/>
              <a:gd name="connsiteY9" fmla="*/ 231775 h 328613"/>
              <a:gd name="connsiteX10" fmla="*/ 279778 w 338138"/>
              <a:gd name="connsiteY10" fmla="*/ 231775 h 328613"/>
              <a:gd name="connsiteX11" fmla="*/ 55688 w 338138"/>
              <a:gd name="connsiteY11" fmla="*/ 231775 h 328613"/>
              <a:gd name="connsiteX12" fmla="*/ 14287 w 338138"/>
              <a:gd name="connsiteY12" fmla="*/ 273050 h 328613"/>
              <a:gd name="connsiteX13" fmla="*/ 55688 w 338138"/>
              <a:gd name="connsiteY13" fmla="*/ 314325 h 328613"/>
              <a:gd name="connsiteX14" fmla="*/ 98425 w 338138"/>
              <a:gd name="connsiteY14" fmla="*/ 273050 h 328613"/>
              <a:gd name="connsiteX15" fmla="*/ 97089 w 338138"/>
              <a:gd name="connsiteY15" fmla="*/ 265062 h 328613"/>
              <a:gd name="connsiteX16" fmla="*/ 58359 w 338138"/>
              <a:gd name="connsiteY16" fmla="*/ 279708 h 328613"/>
              <a:gd name="connsiteX17" fmla="*/ 55688 w 338138"/>
              <a:gd name="connsiteY17" fmla="*/ 279708 h 328613"/>
              <a:gd name="connsiteX18" fmla="*/ 49011 w 338138"/>
              <a:gd name="connsiteY18" fmla="*/ 275713 h 328613"/>
              <a:gd name="connsiteX19" fmla="*/ 53017 w 338138"/>
              <a:gd name="connsiteY19" fmla="*/ 266393 h 328613"/>
              <a:gd name="connsiteX20" fmla="*/ 91747 w 338138"/>
              <a:gd name="connsiteY20" fmla="*/ 251747 h 328613"/>
              <a:gd name="connsiteX21" fmla="*/ 55688 w 338138"/>
              <a:gd name="connsiteY21" fmla="*/ 231775 h 328613"/>
              <a:gd name="connsiteX22" fmla="*/ 39613 w 338138"/>
              <a:gd name="connsiteY22" fmla="*/ 195263 h 328613"/>
              <a:gd name="connsiteX23" fmla="*/ 92431 w 338138"/>
              <a:gd name="connsiteY23" fmla="*/ 195263 h 328613"/>
              <a:gd name="connsiteX24" fmla="*/ 97713 w 338138"/>
              <a:gd name="connsiteY24" fmla="*/ 196583 h 328613"/>
              <a:gd name="connsiteX25" fmla="*/ 138647 w 338138"/>
              <a:gd name="connsiteY25" fmla="*/ 237513 h 328613"/>
              <a:gd name="connsiteX26" fmla="*/ 139967 w 338138"/>
              <a:gd name="connsiteY26" fmla="*/ 244114 h 328613"/>
              <a:gd name="connsiteX27" fmla="*/ 136006 w 338138"/>
              <a:gd name="connsiteY27" fmla="*/ 249395 h 328613"/>
              <a:gd name="connsiteX28" fmla="*/ 109597 w 338138"/>
              <a:gd name="connsiteY28" fmla="*/ 259958 h 328613"/>
              <a:gd name="connsiteX29" fmla="*/ 110918 w 338138"/>
              <a:gd name="connsiteY29" fmla="*/ 273161 h 328613"/>
              <a:gd name="connsiteX30" fmla="*/ 55459 w 338138"/>
              <a:gd name="connsiteY30" fmla="*/ 328613 h 328613"/>
              <a:gd name="connsiteX31" fmla="*/ 0 w 338138"/>
              <a:gd name="connsiteY31" fmla="*/ 273161 h 328613"/>
              <a:gd name="connsiteX32" fmla="*/ 55459 w 338138"/>
              <a:gd name="connsiteY32" fmla="*/ 217708 h 328613"/>
              <a:gd name="connsiteX33" fmla="*/ 104315 w 338138"/>
              <a:gd name="connsiteY33" fmla="*/ 246755 h 328613"/>
              <a:gd name="connsiteX34" fmla="*/ 121481 w 338138"/>
              <a:gd name="connsiteY34" fmla="*/ 240153 h 328613"/>
              <a:gd name="connsiteX35" fmla="*/ 89790 w 338138"/>
              <a:gd name="connsiteY35" fmla="*/ 208466 h 328613"/>
              <a:gd name="connsiteX36" fmla="*/ 39613 w 338138"/>
              <a:gd name="connsiteY36" fmla="*/ 208466 h 328613"/>
              <a:gd name="connsiteX37" fmla="*/ 33011 w 338138"/>
              <a:gd name="connsiteY37" fmla="*/ 201864 h 328613"/>
              <a:gd name="connsiteX38" fmla="*/ 39613 w 338138"/>
              <a:gd name="connsiteY38" fmla="*/ 195263 h 328613"/>
              <a:gd name="connsiteX39" fmla="*/ 155575 w 338138"/>
              <a:gd name="connsiteY39" fmla="*/ 0 h 328613"/>
              <a:gd name="connsiteX40" fmla="*/ 191294 w 338138"/>
              <a:gd name="connsiteY40" fmla="*/ 35490 h 328613"/>
              <a:gd name="connsiteX41" fmla="*/ 156898 w 338138"/>
              <a:gd name="connsiteY41" fmla="*/ 70980 h 328613"/>
              <a:gd name="connsiteX42" fmla="*/ 167481 w 338138"/>
              <a:gd name="connsiteY42" fmla="*/ 80181 h 328613"/>
              <a:gd name="connsiteX43" fmla="*/ 168804 w 338138"/>
              <a:gd name="connsiteY43" fmla="*/ 81496 h 328613"/>
              <a:gd name="connsiteX44" fmla="*/ 196586 w 338138"/>
              <a:gd name="connsiteY44" fmla="*/ 126187 h 328613"/>
              <a:gd name="connsiteX45" fmla="*/ 225690 w 338138"/>
              <a:gd name="connsiteY45" fmla="*/ 130131 h 328613"/>
              <a:gd name="connsiteX46" fmla="*/ 234950 w 338138"/>
              <a:gd name="connsiteY46" fmla="*/ 138017 h 328613"/>
              <a:gd name="connsiteX47" fmla="*/ 257440 w 338138"/>
              <a:gd name="connsiteY47" fmla="*/ 149847 h 328613"/>
              <a:gd name="connsiteX48" fmla="*/ 260086 w 338138"/>
              <a:gd name="connsiteY48" fmla="*/ 155105 h 328613"/>
              <a:gd name="connsiteX49" fmla="*/ 270669 w 338138"/>
              <a:gd name="connsiteY49" fmla="*/ 197168 h 328613"/>
              <a:gd name="connsiteX50" fmla="*/ 278607 w 338138"/>
              <a:gd name="connsiteY50" fmla="*/ 197168 h 328613"/>
              <a:gd name="connsiteX51" fmla="*/ 315648 w 338138"/>
              <a:gd name="connsiteY51" fmla="*/ 205054 h 328613"/>
              <a:gd name="connsiteX52" fmla="*/ 319617 w 338138"/>
              <a:gd name="connsiteY52" fmla="*/ 214255 h 328613"/>
              <a:gd name="connsiteX53" fmla="*/ 310357 w 338138"/>
              <a:gd name="connsiteY53" fmla="*/ 216884 h 328613"/>
              <a:gd name="connsiteX54" fmla="*/ 278607 w 338138"/>
              <a:gd name="connsiteY54" fmla="*/ 210312 h 328613"/>
              <a:gd name="connsiteX55" fmla="*/ 274638 w 338138"/>
              <a:gd name="connsiteY55" fmla="*/ 211627 h 328613"/>
              <a:gd name="connsiteX56" fmla="*/ 275961 w 338138"/>
              <a:gd name="connsiteY56" fmla="*/ 218199 h 328613"/>
              <a:gd name="connsiteX57" fmla="*/ 282575 w 338138"/>
              <a:gd name="connsiteY57" fmla="*/ 218199 h 328613"/>
              <a:gd name="connsiteX58" fmla="*/ 338138 w 338138"/>
              <a:gd name="connsiteY58" fmla="*/ 273406 h 328613"/>
              <a:gd name="connsiteX59" fmla="*/ 282575 w 338138"/>
              <a:gd name="connsiteY59" fmla="*/ 328613 h 328613"/>
              <a:gd name="connsiteX60" fmla="*/ 229659 w 338138"/>
              <a:gd name="connsiteY60" fmla="*/ 289180 h 328613"/>
              <a:gd name="connsiteX61" fmla="*/ 183356 w 338138"/>
              <a:gd name="connsiteY61" fmla="*/ 289180 h 328613"/>
              <a:gd name="connsiteX62" fmla="*/ 175419 w 338138"/>
              <a:gd name="connsiteY62" fmla="*/ 282607 h 328613"/>
              <a:gd name="connsiteX63" fmla="*/ 183356 w 338138"/>
              <a:gd name="connsiteY63" fmla="*/ 276035 h 328613"/>
              <a:gd name="connsiteX64" fmla="*/ 227013 w 338138"/>
              <a:gd name="connsiteY64" fmla="*/ 276035 h 328613"/>
              <a:gd name="connsiteX65" fmla="*/ 227013 w 338138"/>
              <a:gd name="connsiteY65" fmla="*/ 273406 h 328613"/>
              <a:gd name="connsiteX66" fmla="*/ 262732 w 338138"/>
              <a:gd name="connsiteY66" fmla="*/ 222142 h 328613"/>
              <a:gd name="connsiteX67" fmla="*/ 261409 w 338138"/>
              <a:gd name="connsiteY67" fmla="*/ 214255 h 328613"/>
              <a:gd name="connsiteX68" fmla="*/ 230981 w 338138"/>
              <a:gd name="connsiteY68" fmla="*/ 239231 h 328613"/>
              <a:gd name="connsiteX69" fmla="*/ 224367 w 338138"/>
              <a:gd name="connsiteY69" fmla="*/ 243174 h 328613"/>
              <a:gd name="connsiteX70" fmla="*/ 221721 w 338138"/>
              <a:gd name="connsiteY70" fmla="*/ 241859 h 328613"/>
              <a:gd name="connsiteX71" fmla="*/ 219075 w 338138"/>
              <a:gd name="connsiteY71" fmla="*/ 232658 h 328613"/>
              <a:gd name="connsiteX72" fmla="*/ 257440 w 338138"/>
              <a:gd name="connsiteY72" fmla="*/ 201111 h 328613"/>
              <a:gd name="connsiteX73" fmla="*/ 248180 w 338138"/>
              <a:gd name="connsiteY73" fmla="*/ 160363 h 328613"/>
              <a:gd name="connsiteX74" fmla="*/ 228336 w 338138"/>
              <a:gd name="connsiteY74" fmla="*/ 151162 h 328613"/>
              <a:gd name="connsiteX75" fmla="*/ 227013 w 338138"/>
              <a:gd name="connsiteY75" fmla="*/ 149847 h 328613"/>
              <a:gd name="connsiteX76" fmla="*/ 224367 w 338138"/>
              <a:gd name="connsiteY76" fmla="*/ 149847 h 328613"/>
              <a:gd name="connsiteX77" fmla="*/ 188648 w 338138"/>
              <a:gd name="connsiteY77" fmla="*/ 149847 h 328613"/>
              <a:gd name="connsiteX78" fmla="*/ 179388 w 338138"/>
              <a:gd name="connsiteY78" fmla="*/ 145904 h 328613"/>
              <a:gd name="connsiteX79" fmla="*/ 178065 w 338138"/>
              <a:gd name="connsiteY79" fmla="*/ 144589 h 328613"/>
              <a:gd name="connsiteX80" fmla="*/ 170127 w 338138"/>
              <a:gd name="connsiteY80" fmla="*/ 134074 h 328613"/>
              <a:gd name="connsiteX81" fmla="*/ 168804 w 338138"/>
              <a:gd name="connsiteY81" fmla="*/ 140646 h 328613"/>
              <a:gd name="connsiteX82" fmla="*/ 167481 w 338138"/>
              <a:gd name="connsiteY82" fmla="*/ 148533 h 328613"/>
              <a:gd name="connsiteX83" fmla="*/ 166158 w 338138"/>
              <a:gd name="connsiteY83" fmla="*/ 152476 h 328613"/>
              <a:gd name="connsiteX84" fmla="*/ 166158 w 338138"/>
              <a:gd name="connsiteY84" fmla="*/ 156420 h 328613"/>
              <a:gd name="connsiteX85" fmla="*/ 163513 w 338138"/>
              <a:gd name="connsiteY85" fmla="*/ 164306 h 328613"/>
              <a:gd name="connsiteX86" fmla="*/ 162190 w 338138"/>
              <a:gd name="connsiteY86" fmla="*/ 170879 h 328613"/>
              <a:gd name="connsiteX87" fmla="*/ 160867 w 338138"/>
              <a:gd name="connsiteY87" fmla="*/ 173507 h 328613"/>
              <a:gd name="connsiteX88" fmla="*/ 200554 w 338138"/>
              <a:gd name="connsiteY88" fmla="*/ 182709 h 328613"/>
              <a:gd name="connsiteX89" fmla="*/ 201877 w 338138"/>
              <a:gd name="connsiteY89" fmla="*/ 182709 h 328613"/>
              <a:gd name="connsiteX90" fmla="*/ 215106 w 338138"/>
              <a:gd name="connsiteY90" fmla="*/ 205054 h 328613"/>
              <a:gd name="connsiteX91" fmla="*/ 212461 w 338138"/>
              <a:gd name="connsiteY91" fmla="*/ 210312 h 328613"/>
              <a:gd name="connsiteX92" fmla="*/ 163513 w 338138"/>
              <a:gd name="connsiteY92" fmla="*/ 289180 h 328613"/>
              <a:gd name="connsiteX93" fmla="*/ 144992 w 338138"/>
              <a:gd name="connsiteY93" fmla="*/ 293123 h 328613"/>
              <a:gd name="connsiteX94" fmla="*/ 139700 w 338138"/>
              <a:gd name="connsiteY94" fmla="*/ 276035 h 328613"/>
              <a:gd name="connsiteX95" fmla="*/ 168804 w 338138"/>
              <a:gd name="connsiteY95" fmla="*/ 214255 h 328613"/>
              <a:gd name="connsiteX96" fmla="*/ 125148 w 338138"/>
              <a:gd name="connsiteY96" fmla="*/ 206369 h 328613"/>
              <a:gd name="connsiteX97" fmla="*/ 103981 w 338138"/>
              <a:gd name="connsiteY97" fmla="*/ 195853 h 328613"/>
              <a:gd name="connsiteX98" fmla="*/ 97367 w 338138"/>
              <a:gd name="connsiteY98" fmla="*/ 164306 h 328613"/>
              <a:gd name="connsiteX99" fmla="*/ 121179 w 338138"/>
              <a:gd name="connsiteY99" fmla="*/ 95955 h 328613"/>
              <a:gd name="connsiteX100" fmla="*/ 121179 w 338138"/>
              <a:gd name="connsiteY100" fmla="*/ 90697 h 328613"/>
              <a:gd name="connsiteX101" fmla="*/ 143669 w 338138"/>
              <a:gd name="connsiteY101" fmla="*/ 68351 h 328613"/>
              <a:gd name="connsiteX102" fmla="*/ 119856 w 338138"/>
              <a:gd name="connsiteY102" fmla="*/ 35490 h 328613"/>
              <a:gd name="connsiteX103" fmla="*/ 155575 w 338138"/>
              <a:gd name="connsiteY103"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8138" h="328613">
                <a:moveTo>
                  <a:pt x="279778" y="231775"/>
                </a:moveTo>
                <a:cubicBezTo>
                  <a:pt x="279778" y="231775"/>
                  <a:pt x="279778" y="231775"/>
                  <a:pt x="289126" y="271719"/>
                </a:cubicBezTo>
                <a:cubicBezTo>
                  <a:pt x="290462" y="275713"/>
                  <a:pt x="287791" y="278376"/>
                  <a:pt x="283784" y="279708"/>
                </a:cubicBezTo>
                <a:cubicBezTo>
                  <a:pt x="283784" y="279708"/>
                  <a:pt x="282449" y="279708"/>
                  <a:pt x="282449" y="279708"/>
                </a:cubicBezTo>
                <a:cubicBezTo>
                  <a:pt x="279778" y="279708"/>
                  <a:pt x="275771" y="278376"/>
                  <a:pt x="275771" y="274382"/>
                </a:cubicBezTo>
                <a:cubicBezTo>
                  <a:pt x="275771" y="274382"/>
                  <a:pt x="275771" y="274382"/>
                  <a:pt x="265087" y="234438"/>
                </a:cubicBezTo>
                <a:cubicBezTo>
                  <a:pt x="250396" y="241095"/>
                  <a:pt x="239712" y="255741"/>
                  <a:pt x="239712" y="273050"/>
                </a:cubicBezTo>
                <a:cubicBezTo>
                  <a:pt x="239712" y="295685"/>
                  <a:pt x="259745" y="314325"/>
                  <a:pt x="282449" y="314325"/>
                </a:cubicBezTo>
                <a:cubicBezTo>
                  <a:pt x="305153" y="314325"/>
                  <a:pt x="323850" y="295685"/>
                  <a:pt x="323850" y="273050"/>
                </a:cubicBezTo>
                <a:cubicBezTo>
                  <a:pt x="323850" y="250416"/>
                  <a:pt x="305153" y="231775"/>
                  <a:pt x="282449" y="231775"/>
                </a:cubicBezTo>
                <a:cubicBezTo>
                  <a:pt x="281113" y="231775"/>
                  <a:pt x="279778" y="231775"/>
                  <a:pt x="279778" y="231775"/>
                </a:cubicBezTo>
                <a:close/>
                <a:moveTo>
                  <a:pt x="55688" y="231775"/>
                </a:moveTo>
                <a:cubicBezTo>
                  <a:pt x="32984" y="231775"/>
                  <a:pt x="14287" y="250416"/>
                  <a:pt x="14287" y="273050"/>
                </a:cubicBezTo>
                <a:cubicBezTo>
                  <a:pt x="14287" y="295685"/>
                  <a:pt x="32984" y="314325"/>
                  <a:pt x="55688" y="314325"/>
                </a:cubicBezTo>
                <a:cubicBezTo>
                  <a:pt x="78392" y="314325"/>
                  <a:pt x="98425" y="295685"/>
                  <a:pt x="98425" y="273050"/>
                </a:cubicBezTo>
                <a:cubicBezTo>
                  <a:pt x="98425" y="270387"/>
                  <a:pt x="97089" y="267724"/>
                  <a:pt x="97089" y="265062"/>
                </a:cubicBezTo>
                <a:cubicBezTo>
                  <a:pt x="97089" y="265062"/>
                  <a:pt x="97089" y="265062"/>
                  <a:pt x="58359" y="279708"/>
                </a:cubicBezTo>
                <a:cubicBezTo>
                  <a:pt x="57024" y="279708"/>
                  <a:pt x="57024" y="279708"/>
                  <a:pt x="55688" y="279708"/>
                </a:cubicBezTo>
                <a:cubicBezTo>
                  <a:pt x="53017" y="279708"/>
                  <a:pt x="50346" y="278376"/>
                  <a:pt x="49011" y="275713"/>
                </a:cubicBezTo>
                <a:cubicBezTo>
                  <a:pt x="47675" y="271719"/>
                  <a:pt x="49011" y="267724"/>
                  <a:pt x="53017" y="266393"/>
                </a:cubicBezTo>
                <a:cubicBezTo>
                  <a:pt x="53017" y="266393"/>
                  <a:pt x="53017" y="266393"/>
                  <a:pt x="91747" y="251747"/>
                </a:cubicBezTo>
                <a:cubicBezTo>
                  <a:pt x="83734" y="239764"/>
                  <a:pt x="70379" y="231775"/>
                  <a:pt x="55688" y="231775"/>
                </a:cubicBezTo>
                <a:close/>
                <a:moveTo>
                  <a:pt x="39613" y="195263"/>
                </a:moveTo>
                <a:cubicBezTo>
                  <a:pt x="39613" y="195263"/>
                  <a:pt x="39613" y="195263"/>
                  <a:pt x="92431" y="195263"/>
                </a:cubicBezTo>
                <a:cubicBezTo>
                  <a:pt x="95072" y="195263"/>
                  <a:pt x="96393" y="195263"/>
                  <a:pt x="97713" y="196583"/>
                </a:cubicBezTo>
                <a:cubicBezTo>
                  <a:pt x="97713" y="196583"/>
                  <a:pt x="97713" y="196583"/>
                  <a:pt x="138647" y="237513"/>
                </a:cubicBezTo>
                <a:cubicBezTo>
                  <a:pt x="139967" y="238833"/>
                  <a:pt x="141288" y="241474"/>
                  <a:pt x="139967" y="244114"/>
                </a:cubicBezTo>
                <a:cubicBezTo>
                  <a:pt x="139967" y="246755"/>
                  <a:pt x="138647" y="248075"/>
                  <a:pt x="136006" y="249395"/>
                </a:cubicBezTo>
                <a:cubicBezTo>
                  <a:pt x="136006" y="249395"/>
                  <a:pt x="136006" y="249395"/>
                  <a:pt x="109597" y="259958"/>
                </a:cubicBezTo>
                <a:cubicBezTo>
                  <a:pt x="110918" y="263919"/>
                  <a:pt x="110918" y="267880"/>
                  <a:pt x="110918" y="273161"/>
                </a:cubicBezTo>
                <a:cubicBezTo>
                  <a:pt x="110918" y="303528"/>
                  <a:pt x="85829" y="328613"/>
                  <a:pt x="55459" y="328613"/>
                </a:cubicBezTo>
                <a:cubicBezTo>
                  <a:pt x="25088" y="328613"/>
                  <a:pt x="0" y="303528"/>
                  <a:pt x="0" y="273161"/>
                </a:cubicBezTo>
                <a:cubicBezTo>
                  <a:pt x="0" y="242794"/>
                  <a:pt x="25088" y="217708"/>
                  <a:pt x="55459" y="217708"/>
                </a:cubicBezTo>
                <a:cubicBezTo>
                  <a:pt x="76586" y="217708"/>
                  <a:pt x="95072" y="229590"/>
                  <a:pt x="104315" y="246755"/>
                </a:cubicBezTo>
                <a:cubicBezTo>
                  <a:pt x="104315" y="246755"/>
                  <a:pt x="104315" y="246755"/>
                  <a:pt x="121481" y="240153"/>
                </a:cubicBezTo>
                <a:cubicBezTo>
                  <a:pt x="121481" y="240153"/>
                  <a:pt x="121481" y="240153"/>
                  <a:pt x="89790" y="208466"/>
                </a:cubicBezTo>
                <a:cubicBezTo>
                  <a:pt x="89790" y="208466"/>
                  <a:pt x="89790" y="208466"/>
                  <a:pt x="39613" y="208466"/>
                </a:cubicBezTo>
                <a:cubicBezTo>
                  <a:pt x="35652" y="208466"/>
                  <a:pt x="33011" y="205825"/>
                  <a:pt x="33011" y="201864"/>
                </a:cubicBezTo>
                <a:cubicBezTo>
                  <a:pt x="33011" y="197903"/>
                  <a:pt x="35652" y="195263"/>
                  <a:pt x="39613" y="195263"/>
                </a:cubicBezTo>
                <a:close/>
                <a:moveTo>
                  <a:pt x="155575" y="0"/>
                </a:moveTo>
                <a:cubicBezTo>
                  <a:pt x="175419" y="0"/>
                  <a:pt x="191294" y="15773"/>
                  <a:pt x="191294" y="35490"/>
                </a:cubicBezTo>
                <a:cubicBezTo>
                  <a:pt x="191294" y="53892"/>
                  <a:pt x="175419" y="69666"/>
                  <a:pt x="156898" y="70980"/>
                </a:cubicBezTo>
                <a:cubicBezTo>
                  <a:pt x="160867" y="72295"/>
                  <a:pt x="164835" y="76238"/>
                  <a:pt x="167481" y="80181"/>
                </a:cubicBezTo>
                <a:cubicBezTo>
                  <a:pt x="168804" y="80181"/>
                  <a:pt x="168804" y="80181"/>
                  <a:pt x="168804" y="81496"/>
                </a:cubicBezTo>
                <a:cubicBezTo>
                  <a:pt x="168804" y="81496"/>
                  <a:pt x="168804" y="81496"/>
                  <a:pt x="196586" y="126187"/>
                </a:cubicBezTo>
                <a:cubicBezTo>
                  <a:pt x="196586" y="126187"/>
                  <a:pt x="196586" y="126187"/>
                  <a:pt x="225690" y="130131"/>
                </a:cubicBezTo>
                <a:cubicBezTo>
                  <a:pt x="230981" y="130131"/>
                  <a:pt x="234950" y="134074"/>
                  <a:pt x="234950" y="138017"/>
                </a:cubicBezTo>
                <a:cubicBezTo>
                  <a:pt x="234950" y="138017"/>
                  <a:pt x="234950" y="138017"/>
                  <a:pt x="257440" y="149847"/>
                </a:cubicBezTo>
                <a:cubicBezTo>
                  <a:pt x="258763" y="151162"/>
                  <a:pt x="260086" y="152476"/>
                  <a:pt x="260086" y="155105"/>
                </a:cubicBezTo>
                <a:cubicBezTo>
                  <a:pt x="260086" y="155105"/>
                  <a:pt x="260086" y="155105"/>
                  <a:pt x="270669" y="197168"/>
                </a:cubicBezTo>
                <a:cubicBezTo>
                  <a:pt x="273315" y="197168"/>
                  <a:pt x="275961" y="197168"/>
                  <a:pt x="278607" y="197168"/>
                </a:cubicBezTo>
                <a:cubicBezTo>
                  <a:pt x="291836" y="195853"/>
                  <a:pt x="303742" y="198482"/>
                  <a:pt x="315648" y="205054"/>
                </a:cubicBezTo>
                <a:cubicBezTo>
                  <a:pt x="319617" y="206369"/>
                  <a:pt x="320940" y="210312"/>
                  <a:pt x="319617" y="214255"/>
                </a:cubicBezTo>
                <a:cubicBezTo>
                  <a:pt x="316971" y="216884"/>
                  <a:pt x="313003" y="219513"/>
                  <a:pt x="310357" y="216884"/>
                </a:cubicBezTo>
                <a:cubicBezTo>
                  <a:pt x="299773" y="211627"/>
                  <a:pt x="289190" y="210312"/>
                  <a:pt x="278607" y="210312"/>
                </a:cubicBezTo>
                <a:cubicBezTo>
                  <a:pt x="277284" y="210312"/>
                  <a:pt x="275961" y="210312"/>
                  <a:pt x="274638" y="211627"/>
                </a:cubicBezTo>
                <a:cubicBezTo>
                  <a:pt x="274638" y="211627"/>
                  <a:pt x="274638" y="211627"/>
                  <a:pt x="275961" y="218199"/>
                </a:cubicBezTo>
                <a:cubicBezTo>
                  <a:pt x="278607" y="218199"/>
                  <a:pt x="279930" y="218199"/>
                  <a:pt x="282575" y="218199"/>
                </a:cubicBezTo>
                <a:cubicBezTo>
                  <a:pt x="313003" y="218199"/>
                  <a:pt x="338138" y="243174"/>
                  <a:pt x="338138" y="273406"/>
                </a:cubicBezTo>
                <a:cubicBezTo>
                  <a:pt x="338138" y="303639"/>
                  <a:pt x="313003" y="328613"/>
                  <a:pt x="282575" y="328613"/>
                </a:cubicBezTo>
                <a:cubicBezTo>
                  <a:pt x="257440" y="328613"/>
                  <a:pt x="236273" y="312840"/>
                  <a:pt x="229659" y="289180"/>
                </a:cubicBezTo>
                <a:cubicBezTo>
                  <a:pt x="229659" y="289180"/>
                  <a:pt x="229659" y="289180"/>
                  <a:pt x="183356" y="289180"/>
                </a:cubicBezTo>
                <a:cubicBezTo>
                  <a:pt x="179388" y="289180"/>
                  <a:pt x="175419" y="286551"/>
                  <a:pt x="175419" y="282607"/>
                </a:cubicBezTo>
                <a:cubicBezTo>
                  <a:pt x="175419" y="278664"/>
                  <a:pt x="179388" y="276035"/>
                  <a:pt x="183356" y="276035"/>
                </a:cubicBezTo>
                <a:cubicBezTo>
                  <a:pt x="183356" y="276035"/>
                  <a:pt x="183356" y="276035"/>
                  <a:pt x="227013" y="276035"/>
                </a:cubicBezTo>
                <a:cubicBezTo>
                  <a:pt x="227013" y="274721"/>
                  <a:pt x="227013" y="274721"/>
                  <a:pt x="227013" y="273406"/>
                </a:cubicBezTo>
                <a:cubicBezTo>
                  <a:pt x="227013" y="249746"/>
                  <a:pt x="241565" y="230029"/>
                  <a:pt x="262732" y="222142"/>
                </a:cubicBezTo>
                <a:cubicBezTo>
                  <a:pt x="262732" y="222142"/>
                  <a:pt x="262732" y="222142"/>
                  <a:pt x="261409" y="214255"/>
                </a:cubicBezTo>
                <a:cubicBezTo>
                  <a:pt x="248180" y="219513"/>
                  <a:pt x="237596" y="228714"/>
                  <a:pt x="230981" y="239231"/>
                </a:cubicBezTo>
                <a:cubicBezTo>
                  <a:pt x="229659" y="241859"/>
                  <a:pt x="227013" y="243174"/>
                  <a:pt x="224367" y="243174"/>
                </a:cubicBezTo>
                <a:cubicBezTo>
                  <a:pt x="224367" y="243174"/>
                  <a:pt x="223044" y="243174"/>
                  <a:pt x="221721" y="241859"/>
                </a:cubicBezTo>
                <a:cubicBezTo>
                  <a:pt x="217752" y="240545"/>
                  <a:pt x="216429" y="235287"/>
                  <a:pt x="219075" y="232658"/>
                </a:cubicBezTo>
                <a:cubicBezTo>
                  <a:pt x="228336" y="218199"/>
                  <a:pt x="241565" y="206369"/>
                  <a:pt x="257440" y="201111"/>
                </a:cubicBezTo>
                <a:cubicBezTo>
                  <a:pt x="257440" y="201111"/>
                  <a:pt x="257440" y="201111"/>
                  <a:pt x="248180" y="160363"/>
                </a:cubicBezTo>
                <a:cubicBezTo>
                  <a:pt x="248180" y="160363"/>
                  <a:pt x="248180" y="160363"/>
                  <a:pt x="228336" y="151162"/>
                </a:cubicBezTo>
                <a:cubicBezTo>
                  <a:pt x="228336" y="151162"/>
                  <a:pt x="228336" y="149847"/>
                  <a:pt x="227013" y="149847"/>
                </a:cubicBezTo>
                <a:cubicBezTo>
                  <a:pt x="227013" y="149847"/>
                  <a:pt x="225690" y="149847"/>
                  <a:pt x="224367" y="149847"/>
                </a:cubicBezTo>
                <a:cubicBezTo>
                  <a:pt x="224367" y="149847"/>
                  <a:pt x="224367" y="149847"/>
                  <a:pt x="188648" y="149847"/>
                </a:cubicBezTo>
                <a:cubicBezTo>
                  <a:pt x="184679" y="149847"/>
                  <a:pt x="180711" y="148533"/>
                  <a:pt x="179388" y="145904"/>
                </a:cubicBezTo>
                <a:cubicBezTo>
                  <a:pt x="179388" y="145904"/>
                  <a:pt x="179388" y="145904"/>
                  <a:pt x="178065" y="144589"/>
                </a:cubicBezTo>
                <a:cubicBezTo>
                  <a:pt x="178065" y="144589"/>
                  <a:pt x="178065" y="144589"/>
                  <a:pt x="170127" y="134074"/>
                </a:cubicBezTo>
                <a:cubicBezTo>
                  <a:pt x="170127" y="136703"/>
                  <a:pt x="170127" y="138017"/>
                  <a:pt x="168804" y="140646"/>
                </a:cubicBezTo>
                <a:cubicBezTo>
                  <a:pt x="168804" y="143275"/>
                  <a:pt x="167481" y="145904"/>
                  <a:pt x="167481" y="148533"/>
                </a:cubicBezTo>
                <a:cubicBezTo>
                  <a:pt x="167481" y="149847"/>
                  <a:pt x="167481" y="151162"/>
                  <a:pt x="166158" y="152476"/>
                </a:cubicBezTo>
                <a:cubicBezTo>
                  <a:pt x="166158" y="153791"/>
                  <a:pt x="166158" y="155105"/>
                  <a:pt x="166158" y="156420"/>
                </a:cubicBezTo>
                <a:cubicBezTo>
                  <a:pt x="164835" y="159048"/>
                  <a:pt x="164835" y="161677"/>
                  <a:pt x="163513" y="164306"/>
                </a:cubicBezTo>
                <a:cubicBezTo>
                  <a:pt x="163513" y="166935"/>
                  <a:pt x="162190" y="168250"/>
                  <a:pt x="162190" y="170879"/>
                </a:cubicBezTo>
                <a:cubicBezTo>
                  <a:pt x="160867" y="172193"/>
                  <a:pt x="160867" y="172193"/>
                  <a:pt x="160867" y="173507"/>
                </a:cubicBezTo>
                <a:cubicBezTo>
                  <a:pt x="160867" y="173507"/>
                  <a:pt x="160867" y="173507"/>
                  <a:pt x="200554" y="182709"/>
                </a:cubicBezTo>
                <a:cubicBezTo>
                  <a:pt x="200554" y="182709"/>
                  <a:pt x="200554" y="182709"/>
                  <a:pt x="201877" y="182709"/>
                </a:cubicBezTo>
                <a:cubicBezTo>
                  <a:pt x="211138" y="185337"/>
                  <a:pt x="217752" y="195853"/>
                  <a:pt x="215106" y="205054"/>
                </a:cubicBezTo>
                <a:cubicBezTo>
                  <a:pt x="215106" y="206369"/>
                  <a:pt x="213784" y="208998"/>
                  <a:pt x="212461" y="210312"/>
                </a:cubicBezTo>
                <a:cubicBezTo>
                  <a:pt x="212461" y="210312"/>
                  <a:pt x="212461" y="210312"/>
                  <a:pt x="163513" y="289180"/>
                </a:cubicBezTo>
                <a:cubicBezTo>
                  <a:pt x="159544" y="294437"/>
                  <a:pt x="151606" y="297066"/>
                  <a:pt x="144992" y="293123"/>
                </a:cubicBezTo>
                <a:cubicBezTo>
                  <a:pt x="138377" y="289180"/>
                  <a:pt x="137054" y="281293"/>
                  <a:pt x="139700" y="276035"/>
                </a:cubicBezTo>
                <a:cubicBezTo>
                  <a:pt x="139700" y="276035"/>
                  <a:pt x="139700" y="276035"/>
                  <a:pt x="168804" y="214255"/>
                </a:cubicBezTo>
                <a:cubicBezTo>
                  <a:pt x="168804" y="214255"/>
                  <a:pt x="168804" y="214255"/>
                  <a:pt x="125148" y="206369"/>
                </a:cubicBezTo>
                <a:cubicBezTo>
                  <a:pt x="115887" y="203740"/>
                  <a:pt x="107950" y="201111"/>
                  <a:pt x="103981" y="195853"/>
                </a:cubicBezTo>
                <a:cubicBezTo>
                  <a:pt x="96044" y="186652"/>
                  <a:pt x="92075" y="176136"/>
                  <a:pt x="97367" y="164306"/>
                </a:cubicBezTo>
                <a:cubicBezTo>
                  <a:pt x="115887" y="124873"/>
                  <a:pt x="121179" y="95955"/>
                  <a:pt x="121179" y="95955"/>
                </a:cubicBezTo>
                <a:cubicBezTo>
                  <a:pt x="121179" y="95955"/>
                  <a:pt x="121179" y="95955"/>
                  <a:pt x="121179" y="90697"/>
                </a:cubicBezTo>
                <a:cubicBezTo>
                  <a:pt x="122502" y="78867"/>
                  <a:pt x="131763" y="69666"/>
                  <a:pt x="143669" y="68351"/>
                </a:cubicBezTo>
                <a:cubicBezTo>
                  <a:pt x="130440" y="63093"/>
                  <a:pt x="119856" y="49949"/>
                  <a:pt x="119856" y="35490"/>
                </a:cubicBezTo>
                <a:cubicBezTo>
                  <a:pt x="119856" y="15773"/>
                  <a:pt x="135731" y="0"/>
                  <a:pt x="155575" y="0"/>
                </a:cubicBezTo>
                <a:close/>
              </a:path>
            </a:pathLst>
          </a:custGeom>
          <a:solidFill>
            <a:srgbClr val="161D30"/>
          </a:solidFill>
          <a:ln w="19050">
            <a:noFill/>
            <a:round/>
            <a:headEnd/>
            <a:tailEnd/>
          </a:ln>
        </p:spPr>
        <p:txBody>
          <a:bodyPr anchor="ctr"/>
          <a:lstStyle/>
          <a:p>
            <a:pPr algn="ctr"/>
            <a:endParaRPr sz="1600">
              <a:solidFill>
                <a:schemeClr val="bg1"/>
              </a:solidFill>
            </a:endParaRPr>
          </a:p>
        </p:txBody>
      </p:sp>
      <p:sp>
        <p:nvSpPr>
          <p:cNvPr id="10" name="任意多边形: 形状 9"/>
          <p:cNvSpPr/>
          <p:nvPr/>
        </p:nvSpPr>
        <p:spPr bwMode="auto">
          <a:xfrm>
            <a:off x="6697948" y="4050398"/>
            <a:ext cx="537000" cy="437991"/>
          </a:xfrm>
          <a:custGeom>
            <a:avLst/>
            <a:gdLst>
              <a:gd name="connsiteX0" fmla="*/ 39952 w 338667"/>
              <a:gd name="connsiteY0" fmla="*/ 252412 h 276225"/>
              <a:gd name="connsiteX1" fmla="*/ 297127 w 338667"/>
              <a:gd name="connsiteY1" fmla="*/ 252412 h 276225"/>
              <a:gd name="connsiteX2" fmla="*/ 297127 w 338667"/>
              <a:gd name="connsiteY2" fmla="*/ 276225 h 276225"/>
              <a:gd name="connsiteX3" fmla="*/ 39952 w 338667"/>
              <a:gd name="connsiteY3" fmla="*/ 276225 h 276225"/>
              <a:gd name="connsiteX4" fmla="*/ 169334 w 338667"/>
              <a:gd name="connsiteY4" fmla="*/ 98425 h 276225"/>
              <a:gd name="connsiteX5" fmla="*/ 225690 w 338667"/>
              <a:gd name="connsiteY5" fmla="*/ 154918 h 276225"/>
              <a:gd name="connsiteX6" fmla="*/ 221758 w 338667"/>
              <a:gd name="connsiteY6" fmla="*/ 177253 h 276225"/>
              <a:gd name="connsiteX7" fmla="*/ 206031 w 338667"/>
              <a:gd name="connsiteY7" fmla="*/ 169370 h 276225"/>
              <a:gd name="connsiteX8" fmla="*/ 206031 w 338667"/>
              <a:gd name="connsiteY8" fmla="*/ 168056 h 276225"/>
              <a:gd name="connsiteX9" fmla="*/ 208652 w 338667"/>
              <a:gd name="connsiteY9" fmla="*/ 154918 h 276225"/>
              <a:gd name="connsiteX10" fmla="*/ 169334 w 338667"/>
              <a:gd name="connsiteY10" fmla="*/ 116818 h 276225"/>
              <a:gd name="connsiteX11" fmla="*/ 130015 w 338667"/>
              <a:gd name="connsiteY11" fmla="*/ 154918 h 276225"/>
              <a:gd name="connsiteX12" fmla="*/ 169334 w 338667"/>
              <a:gd name="connsiteY12" fmla="*/ 194332 h 276225"/>
              <a:gd name="connsiteX13" fmla="*/ 198167 w 338667"/>
              <a:gd name="connsiteY13" fmla="*/ 181194 h 276225"/>
              <a:gd name="connsiteX14" fmla="*/ 199478 w 338667"/>
              <a:gd name="connsiteY14" fmla="*/ 181194 h 276225"/>
              <a:gd name="connsiteX15" fmla="*/ 213895 w 338667"/>
              <a:gd name="connsiteY15" fmla="*/ 190391 h 276225"/>
              <a:gd name="connsiteX16" fmla="*/ 169334 w 338667"/>
              <a:gd name="connsiteY16" fmla="*/ 212725 h 276225"/>
              <a:gd name="connsiteX17" fmla="*/ 112977 w 338667"/>
              <a:gd name="connsiteY17" fmla="*/ 156232 h 276225"/>
              <a:gd name="connsiteX18" fmla="*/ 169334 w 338667"/>
              <a:gd name="connsiteY18" fmla="*/ 98425 h 276225"/>
              <a:gd name="connsiteX19" fmla="*/ 169740 w 338667"/>
              <a:gd name="connsiteY19" fmla="*/ 84137 h 276225"/>
              <a:gd name="connsiteX20" fmla="*/ 98689 w 338667"/>
              <a:gd name="connsiteY20" fmla="*/ 157031 h 276225"/>
              <a:gd name="connsiteX21" fmla="*/ 169740 w 338667"/>
              <a:gd name="connsiteY21" fmla="*/ 228600 h 276225"/>
              <a:gd name="connsiteX22" fmla="*/ 227634 w 338667"/>
              <a:gd name="connsiteY22" fmla="*/ 198117 h 276225"/>
              <a:gd name="connsiteX23" fmla="*/ 236845 w 338667"/>
              <a:gd name="connsiteY23" fmla="*/ 203418 h 276225"/>
              <a:gd name="connsiteX24" fmla="*/ 242108 w 338667"/>
              <a:gd name="connsiteY24" fmla="*/ 199442 h 276225"/>
              <a:gd name="connsiteX25" fmla="*/ 239476 w 338667"/>
              <a:gd name="connsiteY25" fmla="*/ 190165 h 276225"/>
              <a:gd name="connsiteX26" fmla="*/ 234213 w 338667"/>
              <a:gd name="connsiteY26" fmla="*/ 186189 h 276225"/>
              <a:gd name="connsiteX27" fmla="*/ 240792 w 338667"/>
              <a:gd name="connsiteY27" fmla="*/ 157031 h 276225"/>
              <a:gd name="connsiteX28" fmla="*/ 169740 w 338667"/>
              <a:gd name="connsiteY28" fmla="*/ 84137 h 276225"/>
              <a:gd name="connsiteX29" fmla="*/ 280981 w 338667"/>
              <a:gd name="connsiteY29" fmla="*/ 82550 h 276225"/>
              <a:gd name="connsiteX30" fmla="*/ 333639 w 338667"/>
              <a:gd name="connsiteY30" fmla="*/ 82550 h 276225"/>
              <a:gd name="connsiteX31" fmla="*/ 331006 w 338667"/>
              <a:gd name="connsiteY31" fmla="*/ 92075 h 276225"/>
              <a:gd name="connsiteX32" fmla="*/ 279664 w 338667"/>
              <a:gd name="connsiteY32" fmla="*/ 92075 h 276225"/>
              <a:gd name="connsiteX33" fmla="*/ 280981 w 338667"/>
              <a:gd name="connsiteY33" fmla="*/ 82550 h 276225"/>
              <a:gd name="connsiteX34" fmla="*/ 5027 w 338667"/>
              <a:gd name="connsiteY34" fmla="*/ 82550 h 276225"/>
              <a:gd name="connsiteX35" fmla="*/ 57685 w 338667"/>
              <a:gd name="connsiteY35" fmla="*/ 82550 h 276225"/>
              <a:gd name="connsiteX36" fmla="*/ 59002 w 338667"/>
              <a:gd name="connsiteY36" fmla="*/ 92075 h 276225"/>
              <a:gd name="connsiteX37" fmla="*/ 7660 w 338667"/>
              <a:gd name="connsiteY37" fmla="*/ 92075 h 276225"/>
              <a:gd name="connsiteX38" fmla="*/ 5027 w 338667"/>
              <a:gd name="connsiteY38" fmla="*/ 82550 h 276225"/>
              <a:gd name="connsiteX39" fmla="*/ 106627 w 338667"/>
              <a:gd name="connsiteY39" fmla="*/ 47625 h 276225"/>
              <a:gd name="connsiteX40" fmla="*/ 128852 w 338667"/>
              <a:gd name="connsiteY40" fmla="*/ 47625 h 276225"/>
              <a:gd name="connsiteX41" fmla="*/ 128852 w 338667"/>
              <a:gd name="connsiteY41" fmla="*/ 66675 h 276225"/>
              <a:gd name="connsiteX42" fmla="*/ 209815 w 338667"/>
              <a:gd name="connsiteY42" fmla="*/ 66675 h 276225"/>
              <a:gd name="connsiteX43" fmla="*/ 209815 w 338667"/>
              <a:gd name="connsiteY43" fmla="*/ 47625 h 276225"/>
              <a:gd name="connsiteX44" fmla="*/ 232040 w 338667"/>
              <a:gd name="connsiteY44" fmla="*/ 47625 h 276225"/>
              <a:gd name="connsiteX45" fmla="*/ 232040 w 338667"/>
              <a:gd name="connsiteY45" fmla="*/ 66675 h 276225"/>
              <a:gd name="connsiteX46" fmla="*/ 254265 w 338667"/>
              <a:gd name="connsiteY46" fmla="*/ 66675 h 276225"/>
              <a:gd name="connsiteX47" fmla="*/ 295540 w 338667"/>
              <a:gd name="connsiteY47" fmla="*/ 238125 h 276225"/>
              <a:gd name="connsiteX48" fmla="*/ 43127 w 338667"/>
              <a:gd name="connsiteY48" fmla="*/ 238125 h 276225"/>
              <a:gd name="connsiteX49" fmla="*/ 84402 w 338667"/>
              <a:gd name="connsiteY49" fmla="*/ 66675 h 276225"/>
              <a:gd name="connsiteX50" fmla="*/ 106627 w 338667"/>
              <a:gd name="connsiteY50" fmla="*/ 66675 h 276225"/>
              <a:gd name="connsiteX51" fmla="*/ 169334 w 338667"/>
              <a:gd name="connsiteY51" fmla="*/ 0 h 276225"/>
              <a:gd name="connsiteX52" fmla="*/ 333376 w 338667"/>
              <a:gd name="connsiteY52" fmla="*/ 30193 h 276225"/>
              <a:gd name="connsiteX53" fmla="*/ 337344 w 338667"/>
              <a:gd name="connsiteY53" fmla="*/ 68263 h 276225"/>
              <a:gd name="connsiteX54" fmla="*/ 281782 w 338667"/>
              <a:gd name="connsiteY54" fmla="*/ 68263 h 276225"/>
              <a:gd name="connsiteX55" fmla="*/ 275167 w 338667"/>
              <a:gd name="connsiteY55" fmla="*/ 45946 h 276225"/>
              <a:gd name="connsiteX56" fmla="*/ 169334 w 338667"/>
              <a:gd name="connsiteY56" fmla="*/ 19691 h 276225"/>
              <a:gd name="connsiteX57" fmla="*/ 63500 w 338667"/>
              <a:gd name="connsiteY57" fmla="*/ 45946 h 276225"/>
              <a:gd name="connsiteX58" fmla="*/ 56885 w 338667"/>
              <a:gd name="connsiteY58" fmla="*/ 68263 h 276225"/>
              <a:gd name="connsiteX59" fmla="*/ 1323 w 338667"/>
              <a:gd name="connsiteY59" fmla="*/ 68263 h 276225"/>
              <a:gd name="connsiteX60" fmla="*/ 5291 w 338667"/>
              <a:gd name="connsiteY60" fmla="*/ 30193 h 276225"/>
              <a:gd name="connsiteX61" fmla="*/ 169334 w 338667"/>
              <a:gd name="connsiteY61"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667" h="276225">
                <a:moveTo>
                  <a:pt x="39952" y="252412"/>
                </a:moveTo>
                <a:lnTo>
                  <a:pt x="297127" y="252412"/>
                </a:lnTo>
                <a:lnTo>
                  <a:pt x="297127" y="276225"/>
                </a:lnTo>
                <a:lnTo>
                  <a:pt x="39952" y="276225"/>
                </a:lnTo>
                <a:close/>
                <a:moveTo>
                  <a:pt x="169334" y="98425"/>
                </a:moveTo>
                <a:cubicBezTo>
                  <a:pt x="200788" y="98425"/>
                  <a:pt x="225690" y="124701"/>
                  <a:pt x="225690" y="154918"/>
                </a:cubicBezTo>
                <a:cubicBezTo>
                  <a:pt x="225690" y="162801"/>
                  <a:pt x="224380" y="170684"/>
                  <a:pt x="221758" y="177253"/>
                </a:cubicBezTo>
                <a:cubicBezTo>
                  <a:pt x="221758" y="177253"/>
                  <a:pt x="221758" y="177253"/>
                  <a:pt x="206031" y="169370"/>
                </a:cubicBezTo>
                <a:cubicBezTo>
                  <a:pt x="206031" y="169370"/>
                  <a:pt x="206031" y="168056"/>
                  <a:pt x="206031" y="168056"/>
                </a:cubicBezTo>
                <a:cubicBezTo>
                  <a:pt x="207342" y="164115"/>
                  <a:pt x="208652" y="160173"/>
                  <a:pt x="208652" y="154918"/>
                </a:cubicBezTo>
                <a:cubicBezTo>
                  <a:pt x="208652" y="133897"/>
                  <a:pt x="190303" y="116818"/>
                  <a:pt x="169334" y="116818"/>
                </a:cubicBezTo>
                <a:cubicBezTo>
                  <a:pt x="148364" y="116818"/>
                  <a:pt x="130015" y="133897"/>
                  <a:pt x="130015" y="154918"/>
                </a:cubicBezTo>
                <a:cubicBezTo>
                  <a:pt x="130015" y="177253"/>
                  <a:pt x="148364" y="194332"/>
                  <a:pt x="169334" y="194332"/>
                </a:cubicBezTo>
                <a:cubicBezTo>
                  <a:pt x="181129" y="194332"/>
                  <a:pt x="191614" y="189077"/>
                  <a:pt x="198167" y="181194"/>
                </a:cubicBezTo>
                <a:cubicBezTo>
                  <a:pt x="199478" y="181194"/>
                  <a:pt x="199478" y="181194"/>
                  <a:pt x="199478" y="181194"/>
                </a:cubicBezTo>
                <a:cubicBezTo>
                  <a:pt x="199478" y="181194"/>
                  <a:pt x="199478" y="181194"/>
                  <a:pt x="213895" y="190391"/>
                </a:cubicBezTo>
                <a:cubicBezTo>
                  <a:pt x="203410" y="203528"/>
                  <a:pt x="187682" y="212725"/>
                  <a:pt x="169334" y="212725"/>
                </a:cubicBezTo>
                <a:cubicBezTo>
                  <a:pt x="137879" y="212725"/>
                  <a:pt x="112977" y="186449"/>
                  <a:pt x="112977" y="156232"/>
                </a:cubicBezTo>
                <a:cubicBezTo>
                  <a:pt x="112977" y="124701"/>
                  <a:pt x="137879" y="98425"/>
                  <a:pt x="169334" y="98425"/>
                </a:cubicBezTo>
                <a:close/>
                <a:moveTo>
                  <a:pt x="169740" y="84137"/>
                </a:moveTo>
                <a:cubicBezTo>
                  <a:pt x="130268" y="84137"/>
                  <a:pt x="98689" y="117271"/>
                  <a:pt x="98689" y="157031"/>
                </a:cubicBezTo>
                <a:cubicBezTo>
                  <a:pt x="98689" y="195466"/>
                  <a:pt x="130268" y="228600"/>
                  <a:pt x="169740" y="228600"/>
                </a:cubicBezTo>
                <a:cubicBezTo>
                  <a:pt x="193424" y="228600"/>
                  <a:pt x="214477" y="216672"/>
                  <a:pt x="227634" y="198117"/>
                </a:cubicBezTo>
                <a:cubicBezTo>
                  <a:pt x="227634" y="198117"/>
                  <a:pt x="232897" y="203418"/>
                  <a:pt x="236845" y="203418"/>
                </a:cubicBezTo>
                <a:cubicBezTo>
                  <a:pt x="238160" y="203418"/>
                  <a:pt x="240792" y="200768"/>
                  <a:pt x="242108" y="199442"/>
                </a:cubicBezTo>
                <a:cubicBezTo>
                  <a:pt x="244739" y="195466"/>
                  <a:pt x="243423" y="191490"/>
                  <a:pt x="239476" y="190165"/>
                </a:cubicBezTo>
                <a:cubicBezTo>
                  <a:pt x="239476" y="190165"/>
                  <a:pt x="239476" y="190165"/>
                  <a:pt x="234213" y="186189"/>
                </a:cubicBezTo>
                <a:cubicBezTo>
                  <a:pt x="238160" y="176911"/>
                  <a:pt x="240792" y="167634"/>
                  <a:pt x="240792" y="157031"/>
                </a:cubicBezTo>
                <a:cubicBezTo>
                  <a:pt x="240792" y="117271"/>
                  <a:pt x="209213" y="84137"/>
                  <a:pt x="169740" y="84137"/>
                </a:cubicBezTo>
                <a:close/>
                <a:moveTo>
                  <a:pt x="280981" y="82550"/>
                </a:moveTo>
                <a:cubicBezTo>
                  <a:pt x="333639" y="82550"/>
                  <a:pt x="333639" y="82550"/>
                  <a:pt x="333639" y="82550"/>
                </a:cubicBezTo>
                <a:cubicBezTo>
                  <a:pt x="332323" y="87313"/>
                  <a:pt x="332323" y="89694"/>
                  <a:pt x="331006" y="92075"/>
                </a:cubicBezTo>
                <a:cubicBezTo>
                  <a:pt x="279664" y="92075"/>
                  <a:pt x="279664" y="92075"/>
                  <a:pt x="279664" y="92075"/>
                </a:cubicBezTo>
                <a:cubicBezTo>
                  <a:pt x="279664" y="89694"/>
                  <a:pt x="279664" y="86122"/>
                  <a:pt x="280981" y="82550"/>
                </a:cubicBezTo>
                <a:close/>
                <a:moveTo>
                  <a:pt x="5027" y="82550"/>
                </a:moveTo>
                <a:cubicBezTo>
                  <a:pt x="5027" y="82550"/>
                  <a:pt x="5027" y="82550"/>
                  <a:pt x="57685" y="82550"/>
                </a:cubicBezTo>
                <a:cubicBezTo>
                  <a:pt x="59002" y="86122"/>
                  <a:pt x="59002" y="89694"/>
                  <a:pt x="59002" y="92075"/>
                </a:cubicBezTo>
                <a:cubicBezTo>
                  <a:pt x="59002" y="92075"/>
                  <a:pt x="59002" y="92075"/>
                  <a:pt x="7660" y="92075"/>
                </a:cubicBezTo>
                <a:cubicBezTo>
                  <a:pt x="6343" y="89694"/>
                  <a:pt x="6343" y="87313"/>
                  <a:pt x="5027" y="82550"/>
                </a:cubicBezTo>
                <a:close/>
                <a:moveTo>
                  <a:pt x="106627" y="47625"/>
                </a:moveTo>
                <a:lnTo>
                  <a:pt x="128852" y="47625"/>
                </a:lnTo>
                <a:lnTo>
                  <a:pt x="128852" y="66675"/>
                </a:lnTo>
                <a:lnTo>
                  <a:pt x="209815" y="66675"/>
                </a:lnTo>
                <a:lnTo>
                  <a:pt x="209815" y="47625"/>
                </a:lnTo>
                <a:lnTo>
                  <a:pt x="232040" y="47625"/>
                </a:lnTo>
                <a:lnTo>
                  <a:pt x="232040" y="66675"/>
                </a:lnTo>
                <a:lnTo>
                  <a:pt x="254265" y="66675"/>
                </a:lnTo>
                <a:lnTo>
                  <a:pt x="295540" y="238125"/>
                </a:lnTo>
                <a:lnTo>
                  <a:pt x="43127" y="238125"/>
                </a:lnTo>
                <a:lnTo>
                  <a:pt x="84402" y="66675"/>
                </a:lnTo>
                <a:lnTo>
                  <a:pt x="106627" y="66675"/>
                </a:lnTo>
                <a:close/>
                <a:moveTo>
                  <a:pt x="169334" y="0"/>
                </a:moveTo>
                <a:cubicBezTo>
                  <a:pt x="244740" y="0"/>
                  <a:pt x="309563" y="11815"/>
                  <a:pt x="333376" y="30193"/>
                </a:cubicBezTo>
                <a:cubicBezTo>
                  <a:pt x="338667" y="34132"/>
                  <a:pt x="339990" y="48572"/>
                  <a:pt x="337344" y="68263"/>
                </a:cubicBezTo>
                <a:cubicBezTo>
                  <a:pt x="281782" y="68263"/>
                  <a:pt x="281782" y="68263"/>
                  <a:pt x="281782" y="68263"/>
                </a:cubicBezTo>
                <a:cubicBezTo>
                  <a:pt x="281782" y="57761"/>
                  <a:pt x="279136" y="49884"/>
                  <a:pt x="275167" y="45946"/>
                </a:cubicBezTo>
                <a:cubicBezTo>
                  <a:pt x="256646" y="26255"/>
                  <a:pt x="207698" y="19691"/>
                  <a:pt x="169334" y="19691"/>
                </a:cubicBezTo>
                <a:cubicBezTo>
                  <a:pt x="130969" y="19691"/>
                  <a:pt x="82021" y="26255"/>
                  <a:pt x="63500" y="45946"/>
                </a:cubicBezTo>
                <a:cubicBezTo>
                  <a:pt x="59531" y="49884"/>
                  <a:pt x="56885" y="57761"/>
                  <a:pt x="56885" y="68263"/>
                </a:cubicBezTo>
                <a:cubicBezTo>
                  <a:pt x="1323" y="68263"/>
                  <a:pt x="1323" y="68263"/>
                  <a:pt x="1323" y="68263"/>
                </a:cubicBezTo>
                <a:cubicBezTo>
                  <a:pt x="-1323" y="48572"/>
                  <a:pt x="0" y="35444"/>
                  <a:pt x="5291" y="30193"/>
                </a:cubicBezTo>
                <a:cubicBezTo>
                  <a:pt x="29104" y="11815"/>
                  <a:pt x="93927" y="0"/>
                  <a:pt x="169334" y="0"/>
                </a:cubicBezTo>
                <a:close/>
              </a:path>
            </a:pathLst>
          </a:custGeom>
          <a:solidFill>
            <a:srgbClr val="B1925F"/>
          </a:solidFill>
          <a:ln w="19050">
            <a:noFill/>
            <a:round/>
            <a:headEnd/>
            <a:tailEnd/>
          </a:ln>
        </p:spPr>
        <p:txBody>
          <a:bodyPr anchor="ctr"/>
          <a:lstStyle/>
          <a:p>
            <a:pPr algn="ctr"/>
            <a:endParaRPr sz="1600">
              <a:solidFill>
                <a:schemeClr val="bg1"/>
              </a:solidFill>
            </a:endParaRPr>
          </a:p>
        </p:txBody>
      </p:sp>
      <p:grpSp>
        <p:nvGrpSpPr>
          <p:cNvPr id="34" name="组合 33">
            <a:extLst>
              <a:ext uri="{FF2B5EF4-FFF2-40B4-BE49-F238E27FC236}">
                <a16:creationId xmlns:a16="http://schemas.microsoft.com/office/drawing/2014/main" xmlns="" id="{AE0DFB93-8411-4BD8-882E-C72900368677}"/>
              </a:ext>
            </a:extLst>
          </p:cNvPr>
          <p:cNvGrpSpPr/>
          <p:nvPr/>
        </p:nvGrpSpPr>
        <p:grpSpPr>
          <a:xfrm>
            <a:off x="368299" y="478971"/>
            <a:ext cx="899131" cy="400110"/>
            <a:chOff x="-3429001" y="-573700"/>
            <a:chExt cx="3110765" cy="1437676"/>
          </a:xfrm>
        </p:grpSpPr>
        <p:sp>
          <p:nvSpPr>
            <p:cNvPr id="35"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6E7843D3-814D-40A4-B153-9D6CD88217D3}"/>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36"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A4E889E6-4ACA-464A-9F98-94C88CE17AFA}"/>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37" name="文本框 36">
            <a:extLst>
              <a:ext uri="{FF2B5EF4-FFF2-40B4-BE49-F238E27FC236}">
                <a16:creationId xmlns:a16="http://schemas.microsoft.com/office/drawing/2014/main" xmlns="" id="{97F8338B-340C-45C9-B34E-22E84E5EB07D}"/>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pic>
        <p:nvPicPr>
          <p:cNvPr id="38" name="图片 37">
            <a:extLst>
              <a:ext uri="{FF2B5EF4-FFF2-40B4-BE49-F238E27FC236}">
                <a16:creationId xmlns:a16="http://schemas.microsoft.com/office/drawing/2014/main" xmlns="" id="{001E7202-2375-4A3D-96C4-2E3F008A16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02" t="3273" r="14084" b="14727"/>
          <a:stretch/>
        </p:blipFill>
        <p:spPr>
          <a:xfrm>
            <a:off x="1034714" y="1978756"/>
            <a:ext cx="4271050" cy="2758344"/>
          </a:xfrm>
          <a:prstGeom prst="rect">
            <a:avLst/>
          </a:prstGeom>
        </p:spPr>
      </p:pic>
      <p:sp>
        <p:nvSpPr>
          <p:cNvPr id="39" name="išľíďè">
            <a:extLst>
              <a:ext uri="{FF2B5EF4-FFF2-40B4-BE49-F238E27FC236}">
                <a16:creationId xmlns:a16="http://schemas.microsoft.com/office/drawing/2014/main" xmlns="" id="{C1794A3D-C4A7-43FC-ADB1-FB00C0C6069E}"/>
              </a:ext>
            </a:extLst>
          </p:cNvPr>
          <p:cNvSpPr/>
          <p:nvPr/>
        </p:nvSpPr>
        <p:spPr bwMode="auto">
          <a:xfrm>
            <a:off x="7549267" y="2481857"/>
            <a:ext cx="3931534"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600" dirty="0">
                <a:solidFill>
                  <a:schemeClr val="bg1"/>
                </a:solidFill>
              </a:rPr>
              <a:t>请替换文字内容复制你的内容到到天边替换文字内容复制你的内容到到</a:t>
            </a:r>
          </a:p>
        </p:txBody>
      </p:sp>
      <p:sp>
        <p:nvSpPr>
          <p:cNvPr id="40" name="矩形 39">
            <a:extLst>
              <a:ext uri="{FF2B5EF4-FFF2-40B4-BE49-F238E27FC236}">
                <a16:creationId xmlns:a16="http://schemas.microsoft.com/office/drawing/2014/main" xmlns="" id="{F49EA50D-5089-4FED-B2F6-3CDBC2D74790}"/>
              </a:ext>
            </a:extLst>
          </p:cNvPr>
          <p:cNvSpPr/>
          <p:nvPr/>
        </p:nvSpPr>
        <p:spPr>
          <a:xfrm>
            <a:off x="7549266" y="2173420"/>
            <a:ext cx="1723549" cy="400110"/>
          </a:xfrm>
          <a:prstGeom prst="rect">
            <a:avLst/>
          </a:prstGeom>
        </p:spPr>
        <p:txBody>
          <a:bodyPr wrap="none">
            <a:spAutoFit/>
          </a:bodyPr>
          <a:lstStyle/>
          <a:p>
            <a:pPr lvl="0" defTabSz="913765">
              <a:spcBef>
                <a:spcPct val="0"/>
              </a:spcBef>
              <a:defRPr/>
            </a:pPr>
            <a:r>
              <a:rPr lang="zh-CN" altLang="en-US" sz="2000" b="1" dirty="0">
                <a:solidFill>
                  <a:schemeClr val="bg1"/>
                </a:solidFill>
              </a:rPr>
              <a:t>标题文本预设</a:t>
            </a:r>
          </a:p>
        </p:txBody>
      </p:sp>
      <p:sp>
        <p:nvSpPr>
          <p:cNvPr id="41" name="išľíďè">
            <a:extLst>
              <a:ext uri="{FF2B5EF4-FFF2-40B4-BE49-F238E27FC236}">
                <a16:creationId xmlns:a16="http://schemas.microsoft.com/office/drawing/2014/main" xmlns="" id="{91FF0BE4-2166-4739-8432-DD1B7E7ED2CD}"/>
              </a:ext>
            </a:extLst>
          </p:cNvPr>
          <p:cNvSpPr/>
          <p:nvPr/>
        </p:nvSpPr>
        <p:spPr bwMode="auto">
          <a:xfrm>
            <a:off x="7549267" y="4107457"/>
            <a:ext cx="3931534"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600" dirty="0">
                <a:solidFill>
                  <a:schemeClr val="bg1"/>
                </a:solidFill>
              </a:rPr>
              <a:t>请替换文字内容复制你的内容到到天边替换文字内容复制你的内容到到</a:t>
            </a:r>
          </a:p>
        </p:txBody>
      </p:sp>
      <p:sp>
        <p:nvSpPr>
          <p:cNvPr id="42" name="矩形 41">
            <a:extLst>
              <a:ext uri="{FF2B5EF4-FFF2-40B4-BE49-F238E27FC236}">
                <a16:creationId xmlns:a16="http://schemas.microsoft.com/office/drawing/2014/main" xmlns="" id="{9919ACD6-34C4-4BF1-B0A9-97CBB1E876D2}"/>
              </a:ext>
            </a:extLst>
          </p:cNvPr>
          <p:cNvSpPr/>
          <p:nvPr/>
        </p:nvSpPr>
        <p:spPr>
          <a:xfrm>
            <a:off x="7549266" y="3799020"/>
            <a:ext cx="1723549" cy="400110"/>
          </a:xfrm>
          <a:prstGeom prst="rect">
            <a:avLst/>
          </a:prstGeom>
        </p:spPr>
        <p:txBody>
          <a:bodyPr wrap="none">
            <a:spAutoFit/>
          </a:bodyPr>
          <a:lstStyle/>
          <a:p>
            <a:pPr lvl="0" defTabSz="913765">
              <a:spcBef>
                <a:spcPct val="0"/>
              </a:spcBef>
              <a:defRPr/>
            </a:pPr>
            <a:r>
              <a:rPr lang="zh-CN" altLang="en-US" sz="2000" b="1" dirty="0">
                <a:solidFill>
                  <a:schemeClr val="bg1"/>
                </a:solidFill>
              </a:rPr>
              <a:t>标题文本预设</a:t>
            </a:r>
          </a:p>
        </p:txBody>
      </p:sp>
    </p:spTree>
    <p:extLst>
      <p:ext uri="{BB962C8B-B14F-4D97-AF65-F5344CB8AC3E}">
        <p14:creationId xmlns:p14="http://schemas.microsoft.com/office/powerpoint/2010/main" val="42708665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弧形 3"/>
          <p:cNvSpPr/>
          <p:nvPr/>
        </p:nvSpPr>
        <p:spPr>
          <a:xfrm>
            <a:off x="1524000" y="2643966"/>
            <a:ext cx="1828799" cy="1828799"/>
          </a:xfrm>
          <a:prstGeom prst="arc">
            <a:avLst>
              <a:gd name="adj1" fmla="val 10763432"/>
              <a:gd name="adj2" fmla="val 0"/>
            </a:avLst>
          </a:prstGeom>
          <a:noFill/>
          <a:ln w="63500" cap="rnd">
            <a:solidFill>
              <a:schemeClr val="bg1">
                <a:lumMod val="85000"/>
              </a:schemeClr>
            </a:solidFill>
            <a:headEnd type="ova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弧形 4"/>
          <p:cNvSpPr/>
          <p:nvPr/>
        </p:nvSpPr>
        <p:spPr>
          <a:xfrm>
            <a:off x="3352799" y="2643966"/>
            <a:ext cx="1828799" cy="1828799"/>
          </a:xfrm>
          <a:prstGeom prst="arc">
            <a:avLst>
              <a:gd name="adj1" fmla="val 10922726"/>
              <a:gd name="adj2" fmla="val 0"/>
            </a:avLst>
          </a:prstGeom>
          <a:noFill/>
          <a:ln w="63500" cap="rnd">
            <a:solidFill>
              <a:schemeClr val="bg1">
                <a:lumMod val="85000"/>
              </a:schemeClr>
            </a:solidFil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弧形 5"/>
          <p:cNvSpPr/>
          <p:nvPr/>
        </p:nvSpPr>
        <p:spPr>
          <a:xfrm>
            <a:off x="5181599" y="2643966"/>
            <a:ext cx="1828799" cy="1828799"/>
          </a:xfrm>
          <a:prstGeom prst="arc">
            <a:avLst>
              <a:gd name="adj1" fmla="val 10881839"/>
              <a:gd name="adj2" fmla="val 0"/>
            </a:avLst>
          </a:prstGeom>
          <a:noFill/>
          <a:ln w="63500" cap="rnd">
            <a:solidFill>
              <a:schemeClr val="bg1">
                <a:lumMod val="85000"/>
              </a:schemeClr>
            </a:solidFil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弧形 6"/>
          <p:cNvSpPr/>
          <p:nvPr/>
        </p:nvSpPr>
        <p:spPr>
          <a:xfrm>
            <a:off x="7010398" y="2643966"/>
            <a:ext cx="1828799" cy="1828799"/>
          </a:xfrm>
          <a:prstGeom prst="arc">
            <a:avLst>
              <a:gd name="adj1" fmla="val 10839970"/>
              <a:gd name="adj2" fmla="val 0"/>
            </a:avLst>
          </a:prstGeom>
          <a:noFill/>
          <a:ln w="63500" cap="rnd">
            <a:solidFill>
              <a:schemeClr val="bg1">
                <a:lumMod val="85000"/>
              </a:schemeClr>
            </a:solidFil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弧形 7"/>
          <p:cNvSpPr/>
          <p:nvPr/>
        </p:nvSpPr>
        <p:spPr>
          <a:xfrm>
            <a:off x="8839198" y="2643966"/>
            <a:ext cx="1828799" cy="1828799"/>
          </a:xfrm>
          <a:prstGeom prst="arc">
            <a:avLst>
              <a:gd name="adj1" fmla="val 10800000"/>
              <a:gd name="adj2" fmla="val 0"/>
            </a:avLst>
          </a:prstGeom>
          <a:noFill/>
          <a:ln w="63500" cap="rnd">
            <a:solidFill>
              <a:schemeClr val="bg1">
                <a:lumMod val="85000"/>
              </a:schemeClr>
            </a:solidFill>
            <a:tailEnd type="triangle"/>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文本框 7"/>
          <p:cNvSpPr txBox="1"/>
          <p:nvPr/>
        </p:nvSpPr>
        <p:spPr>
          <a:xfrm>
            <a:off x="2089586" y="2060578"/>
            <a:ext cx="697627" cy="369332"/>
          </a:xfrm>
          <a:prstGeom prst="rect">
            <a:avLst/>
          </a:prstGeom>
          <a:noFill/>
        </p:spPr>
        <p:txBody>
          <a:bodyPr wrap="none">
            <a:normAutofit fontScale="92500" lnSpcReduction="20000"/>
          </a:bodyPr>
          <a:lstStyle/>
          <a:p>
            <a:pPr algn="ctr"/>
            <a:r>
              <a:rPr lang="en-US" sz="2400" b="1" dirty="0">
                <a:solidFill>
                  <a:srgbClr val="161D30"/>
                </a:solidFill>
                <a:latin typeface="Century Gothic" panose="020B0502020202020204" pitchFamily="34" charset="0"/>
                <a:cs typeface="+mn-ea"/>
                <a:sym typeface="+mn-lt"/>
              </a:rPr>
              <a:t>2015</a:t>
            </a:r>
          </a:p>
        </p:txBody>
      </p:sp>
      <p:sp>
        <p:nvSpPr>
          <p:cNvPr id="10" name="文本框 8"/>
          <p:cNvSpPr txBox="1"/>
          <p:nvPr/>
        </p:nvSpPr>
        <p:spPr>
          <a:xfrm>
            <a:off x="3918385" y="2060578"/>
            <a:ext cx="697627" cy="369332"/>
          </a:xfrm>
          <a:prstGeom prst="rect">
            <a:avLst/>
          </a:prstGeom>
          <a:noFill/>
        </p:spPr>
        <p:txBody>
          <a:bodyPr wrap="none">
            <a:normAutofit fontScale="92500" lnSpcReduction="20000"/>
          </a:bodyPr>
          <a:lstStyle/>
          <a:p>
            <a:pPr algn="ctr"/>
            <a:r>
              <a:rPr lang="en-US" sz="2400" b="1">
                <a:solidFill>
                  <a:srgbClr val="161D30"/>
                </a:solidFill>
                <a:latin typeface="Century Gothic" panose="020B0502020202020204" pitchFamily="34" charset="0"/>
                <a:cs typeface="+mn-ea"/>
                <a:sym typeface="+mn-lt"/>
              </a:rPr>
              <a:t>2016</a:t>
            </a:r>
          </a:p>
        </p:txBody>
      </p:sp>
      <p:sp>
        <p:nvSpPr>
          <p:cNvPr id="11" name="文本框 9"/>
          <p:cNvSpPr txBox="1"/>
          <p:nvPr/>
        </p:nvSpPr>
        <p:spPr>
          <a:xfrm>
            <a:off x="5747185" y="2060578"/>
            <a:ext cx="697627" cy="369332"/>
          </a:xfrm>
          <a:prstGeom prst="rect">
            <a:avLst/>
          </a:prstGeom>
          <a:noFill/>
        </p:spPr>
        <p:txBody>
          <a:bodyPr wrap="none">
            <a:normAutofit fontScale="92500" lnSpcReduction="20000"/>
          </a:bodyPr>
          <a:lstStyle/>
          <a:p>
            <a:pPr algn="ctr"/>
            <a:r>
              <a:rPr lang="en-US" sz="2400" b="1">
                <a:solidFill>
                  <a:srgbClr val="161D30"/>
                </a:solidFill>
                <a:latin typeface="Century Gothic" panose="020B0502020202020204" pitchFamily="34" charset="0"/>
                <a:cs typeface="+mn-ea"/>
                <a:sym typeface="+mn-lt"/>
              </a:rPr>
              <a:t>2017</a:t>
            </a:r>
          </a:p>
        </p:txBody>
      </p:sp>
      <p:sp>
        <p:nvSpPr>
          <p:cNvPr id="12" name="文本框 10"/>
          <p:cNvSpPr txBox="1"/>
          <p:nvPr/>
        </p:nvSpPr>
        <p:spPr>
          <a:xfrm>
            <a:off x="7575984" y="2072617"/>
            <a:ext cx="697627" cy="369332"/>
          </a:xfrm>
          <a:prstGeom prst="rect">
            <a:avLst/>
          </a:prstGeom>
          <a:noFill/>
        </p:spPr>
        <p:txBody>
          <a:bodyPr wrap="none">
            <a:normAutofit fontScale="92500" lnSpcReduction="20000"/>
          </a:bodyPr>
          <a:lstStyle/>
          <a:p>
            <a:pPr algn="ctr"/>
            <a:r>
              <a:rPr lang="en-US" sz="2400" b="1">
                <a:solidFill>
                  <a:srgbClr val="161D30"/>
                </a:solidFill>
                <a:latin typeface="Century Gothic" panose="020B0502020202020204" pitchFamily="34" charset="0"/>
                <a:cs typeface="+mn-ea"/>
                <a:sym typeface="+mn-lt"/>
              </a:rPr>
              <a:t>2018</a:t>
            </a:r>
          </a:p>
        </p:txBody>
      </p:sp>
      <p:sp>
        <p:nvSpPr>
          <p:cNvPr id="13" name="文本框 11"/>
          <p:cNvSpPr txBox="1"/>
          <p:nvPr/>
        </p:nvSpPr>
        <p:spPr>
          <a:xfrm>
            <a:off x="9404783" y="2072617"/>
            <a:ext cx="697627" cy="369332"/>
          </a:xfrm>
          <a:prstGeom prst="rect">
            <a:avLst/>
          </a:prstGeom>
          <a:noFill/>
        </p:spPr>
        <p:txBody>
          <a:bodyPr wrap="none">
            <a:normAutofit fontScale="92500" lnSpcReduction="20000"/>
          </a:bodyPr>
          <a:lstStyle/>
          <a:p>
            <a:pPr algn="ctr"/>
            <a:r>
              <a:rPr lang="en-US" sz="2400" b="1" dirty="0">
                <a:solidFill>
                  <a:srgbClr val="161D30"/>
                </a:solidFill>
                <a:latin typeface="Century Gothic" panose="020B0502020202020204" pitchFamily="34" charset="0"/>
                <a:cs typeface="+mn-ea"/>
                <a:sym typeface="+mn-lt"/>
              </a:rPr>
              <a:t>2019</a:t>
            </a:r>
          </a:p>
        </p:txBody>
      </p:sp>
      <p:sp>
        <p:nvSpPr>
          <p:cNvPr id="14" name="椭圆 13"/>
          <p:cNvSpPr/>
          <p:nvPr/>
        </p:nvSpPr>
        <p:spPr>
          <a:xfrm>
            <a:off x="1981200" y="3048001"/>
            <a:ext cx="914400" cy="914400"/>
          </a:xfrm>
          <a:prstGeom prst="ellipse">
            <a:avLst/>
          </a:prstGeom>
          <a:solidFill>
            <a:srgbClr val="B1925F"/>
          </a:solidFill>
          <a:ln/>
          <a:effectLst/>
        </p:spPr>
        <p:style>
          <a:lnRef idx="0">
            <a:schemeClr val="accent1"/>
          </a:lnRef>
          <a:fillRef idx="3">
            <a:schemeClr val="accent1"/>
          </a:fillRef>
          <a:effectRef idx="3">
            <a:schemeClr val="accent1"/>
          </a:effectRef>
          <a:fontRef idx="minor">
            <a:schemeClr val="lt1"/>
          </a:fontRef>
        </p:style>
        <p:txBody>
          <a:bodyPr anchor="ctr"/>
          <a:lstStyle/>
          <a:p>
            <a:pPr algn="ctr"/>
            <a:endParaRPr>
              <a:cs typeface="+mn-ea"/>
              <a:sym typeface="+mn-lt"/>
            </a:endParaRPr>
          </a:p>
        </p:txBody>
      </p:sp>
      <p:sp>
        <p:nvSpPr>
          <p:cNvPr id="15" name="任意多边形: 形状 14"/>
          <p:cNvSpPr/>
          <p:nvPr/>
        </p:nvSpPr>
        <p:spPr>
          <a:xfrm>
            <a:off x="2298734" y="337757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8836" y="8255"/>
                </a:moveTo>
                <a:lnTo>
                  <a:pt x="12837" y="10800"/>
                </a:lnTo>
                <a:lnTo>
                  <a:pt x="8836" y="13345"/>
                </a:lnTo>
                <a:cubicBezTo>
                  <a:pt x="8836" y="13345"/>
                  <a:pt x="8836" y="8255"/>
                  <a:pt x="8836" y="8255"/>
                </a:cubicBezTo>
                <a:close/>
                <a:moveTo>
                  <a:pt x="8345" y="14727"/>
                </a:moveTo>
                <a:cubicBezTo>
                  <a:pt x="8461" y="14727"/>
                  <a:pt x="8564" y="14681"/>
                  <a:pt x="8647" y="14614"/>
                </a:cubicBezTo>
                <a:lnTo>
                  <a:pt x="8652" y="14620"/>
                </a:lnTo>
                <a:lnTo>
                  <a:pt x="14052" y="11184"/>
                </a:lnTo>
                <a:lnTo>
                  <a:pt x="14047" y="11178"/>
                </a:lnTo>
                <a:cubicBezTo>
                  <a:pt x="14160" y="11088"/>
                  <a:pt x="14236" y="10955"/>
                  <a:pt x="14236" y="10800"/>
                </a:cubicBezTo>
                <a:cubicBezTo>
                  <a:pt x="14236" y="10645"/>
                  <a:pt x="14160" y="10512"/>
                  <a:pt x="14047" y="10422"/>
                </a:cubicBezTo>
                <a:lnTo>
                  <a:pt x="14052" y="10417"/>
                </a:lnTo>
                <a:lnTo>
                  <a:pt x="8652" y="6980"/>
                </a:lnTo>
                <a:lnTo>
                  <a:pt x="8647" y="6986"/>
                </a:lnTo>
                <a:cubicBezTo>
                  <a:pt x="8564" y="6919"/>
                  <a:pt x="8461" y="6873"/>
                  <a:pt x="8345" y="6873"/>
                </a:cubicBezTo>
                <a:cubicBezTo>
                  <a:pt x="8074" y="6873"/>
                  <a:pt x="7855" y="7093"/>
                  <a:pt x="7855" y="7364"/>
                </a:cubicBezTo>
                <a:lnTo>
                  <a:pt x="7855" y="14236"/>
                </a:lnTo>
                <a:cubicBezTo>
                  <a:pt x="7855" y="14507"/>
                  <a:pt x="8074" y="14727"/>
                  <a:pt x="8345" y="14727"/>
                </a:cubicBezTo>
                <a:moveTo>
                  <a:pt x="19636" y="18655"/>
                </a:moveTo>
                <a:lnTo>
                  <a:pt x="18655" y="18655"/>
                </a:lnTo>
                <a:lnTo>
                  <a:pt x="18655" y="19636"/>
                </a:lnTo>
                <a:lnTo>
                  <a:pt x="19636" y="19636"/>
                </a:lnTo>
                <a:cubicBezTo>
                  <a:pt x="19636" y="19636"/>
                  <a:pt x="19636" y="18655"/>
                  <a:pt x="19636" y="18655"/>
                </a:cubicBezTo>
                <a:close/>
                <a:moveTo>
                  <a:pt x="19636" y="14727"/>
                </a:moveTo>
                <a:lnTo>
                  <a:pt x="18655" y="14727"/>
                </a:lnTo>
                <a:lnTo>
                  <a:pt x="18655" y="15709"/>
                </a:lnTo>
                <a:lnTo>
                  <a:pt x="19636" y="15709"/>
                </a:lnTo>
                <a:cubicBezTo>
                  <a:pt x="19636" y="15709"/>
                  <a:pt x="19636" y="14727"/>
                  <a:pt x="19636" y="14727"/>
                </a:cubicBezTo>
                <a:close/>
                <a:moveTo>
                  <a:pt x="19636" y="12764"/>
                </a:moveTo>
                <a:lnTo>
                  <a:pt x="18655" y="12764"/>
                </a:lnTo>
                <a:lnTo>
                  <a:pt x="18655" y="13745"/>
                </a:lnTo>
                <a:lnTo>
                  <a:pt x="19636" y="13745"/>
                </a:lnTo>
                <a:cubicBezTo>
                  <a:pt x="19636" y="13745"/>
                  <a:pt x="19636" y="12764"/>
                  <a:pt x="19636" y="12764"/>
                </a:cubicBezTo>
                <a:close/>
                <a:moveTo>
                  <a:pt x="19636" y="16691"/>
                </a:moveTo>
                <a:lnTo>
                  <a:pt x="18655" y="16691"/>
                </a:lnTo>
                <a:lnTo>
                  <a:pt x="18655" y="17673"/>
                </a:lnTo>
                <a:lnTo>
                  <a:pt x="19636" y="17673"/>
                </a:lnTo>
                <a:cubicBezTo>
                  <a:pt x="19636" y="17673"/>
                  <a:pt x="19636" y="16691"/>
                  <a:pt x="19636" y="16691"/>
                </a:cubicBezTo>
                <a:close/>
                <a:moveTo>
                  <a:pt x="18655" y="2945"/>
                </a:moveTo>
                <a:lnTo>
                  <a:pt x="19636" y="2945"/>
                </a:lnTo>
                <a:lnTo>
                  <a:pt x="19636" y="1964"/>
                </a:lnTo>
                <a:lnTo>
                  <a:pt x="18655" y="1964"/>
                </a:lnTo>
                <a:cubicBezTo>
                  <a:pt x="18655" y="1964"/>
                  <a:pt x="18655" y="2945"/>
                  <a:pt x="18655" y="2945"/>
                </a:cubicBezTo>
                <a:close/>
                <a:moveTo>
                  <a:pt x="20618" y="10309"/>
                </a:moveTo>
                <a:lnTo>
                  <a:pt x="17673" y="10309"/>
                </a:lnTo>
                <a:lnTo>
                  <a:pt x="17673" y="982"/>
                </a:lnTo>
                <a:lnTo>
                  <a:pt x="19636" y="982"/>
                </a:lnTo>
                <a:cubicBezTo>
                  <a:pt x="20178" y="982"/>
                  <a:pt x="20618" y="1421"/>
                  <a:pt x="20618" y="1964"/>
                </a:cubicBezTo>
                <a:cubicBezTo>
                  <a:pt x="20618" y="1964"/>
                  <a:pt x="20618" y="10309"/>
                  <a:pt x="20618" y="10309"/>
                </a:cubicBezTo>
                <a:close/>
                <a:moveTo>
                  <a:pt x="20618" y="19636"/>
                </a:moveTo>
                <a:cubicBezTo>
                  <a:pt x="20618" y="20178"/>
                  <a:pt x="20178" y="20618"/>
                  <a:pt x="19636" y="20618"/>
                </a:cubicBezTo>
                <a:lnTo>
                  <a:pt x="17673" y="20618"/>
                </a:lnTo>
                <a:lnTo>
                  <a:pt x="17673" y="11291"/>
                </a:lnTo>
                <a:lnTo>
                  <a:pt x="20618" y="11291"/>
                </a:lnTo>
                <a:cubicBezTo>
                  <a:pt x="20618" y="11291"/>
                  <a:pt x="20618" y="19636"/>
                  <a:pt x="20618" y="19636"/>
                </a:cubicBezTo>
                <a:close/>
                <a:moveTo>
                  <a:pt x="16691" y="20618"/>
                </a:moveTo>
                <a:lnTo>
                  <a:pt x="4909" y="20618"/>
                </a:lnTo>
                <a:lnTo>
                  <a:pt x="4909" y="982"/>
                </a:lnTo>
                <a:lnTo>
                  <a:pt x="16691" y="982"/>
                </a:lnTo>
                <a:cubicBezTo>
                  <a:pt x="16691" y="982"/>
                  <a:pt x="16691" y="20618"/>
                  <a:pt x="16691" y="20618"/>
                </a:cubicBezTo>
                <a:close/>
                <a:moveTo>
                  <a:pt x="3927" y="10309"/>
                </a:moveTo>
                <a:lnTo>
                  <a:pt x="982" y="10309"/>
                </a:lnTo>
                <a:lnTo>
                  <a:pt x="982" y="1964"/>
                </a:lnTo>
                <a:cubicBezTo>
                  <a:pt x="982" y="1421"/>
                  <a:pt x="1422" y="982"/>
                  <a:pt x="1964" y="982"/>
                </a:cubicBezTo>
                <a:lnTo>
                  <a:pt x="3927" y="982"/>
                </a:lnTo>
                <a:cubicBezTo>
                  <a:pt x="3927" y="982"/>
                  <a:pt x="3927" y="10309"/>
                  <a:pt x="3927" y="10309"/>
                </a:cubicBezTo>
                <a:close/>
                <a:moveTo>
                  <a:pt x="3927" y="20618"/>
                </a:moveTo>
                <a:lnTo>
                  <a:pt x="1964" y="20618"/>
                </a:lnTo>
                <a:cubicBezTo>
                  <a:pt x="1422" y="20618"/>
                  <a:pt x="982" y="20178"/>
                  <a:pt x="982" y="19636"/>
                </a:cubicBezTo>
                <a:lnTo>
                  <a:pt x="982" y="11291"/>
                </a:lnTo>
                <a:lnTo>
                  <a:pt x="3927" y="11291"/>
                </a:lnTo>
                <a:cubicBezTo>
                  <a:pt x="3927" y="11291"/>
                  <a:pt x="3927" y="20618"/>
                  <a:pt x="3927" y="20618"/>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8655" y="8836"/>
                </a:moveTo>
                <a:lnTo>
                  <a:pt x="19636" y="8836"/>
                </a:lnTo>
                <a:lnTo>
                  <a:pt x="19636" y="7855"/>
                </a:lnTo>
                <a:lnTo>
                  <a:pt x="18655" y="7855"/>
                </a:lnTo>
                <a:cubicBezTo>
                  <a:pt x="18655" y="7855"/>
                  <a:pt x="18655" y="8836"/>
                  <a:pt x="18655" y="8836"/>
                </a:cubicBezTo>
                <a:close/>
                <a:moveTo>
                  <a:pt x="18655" y="6873"/>
                </a:moveTo>
                <a:lnTo>
                  <a:pt x="19636" y="6873"/>
                </a:lnTo>
                <a:lnTo>
                  <a:pt x="19636" y="5891"/>
                </a:lnTo>
                <a:lnTo>
                  <a:pt x="18655" y="5891"/>
                </a:lnTo>
                <a:cubicBezTo>
                  <a:pt x="18655" y="5891"/>
                  <a:pt x="18655" y="6873"/>
                  <a:pt x="18655" y="6873"/>
                </a:cubicBezTo>
                <a:close/>
                <a:moveTo>
                  <a:pt x="18655" y="4909"/>
                </a:moveTo>
                <a:lnTo>
                  <a:pt x="19636" y="4909"/>
                </a:lnTo>
                <a:lnTo>
                  <a:pt x="19636" y="3927"/>
                </a:lnTo>
                <a:lnTo>
                  <a:pt x="18655" y="3927"/>
                </a:lnTo>
                <a:cubicBezTo>
                  <a:pt x="18655" y="3927"/>
                  <a:pt x="18655" y="4909"/>
                  <a:pt x="18655" y="4909"/>
                </a:cubicBezTo>
                <a:close/>
                <a:moveTo>
                  <a:pt x="1964" y="2945"/>
                </a:moveTo>
                <a:lnTo>
                  <a:pt x="2945" y="2945"/>
                </a:lnTo>
                <a:lnTo>
                  <a:pt x="2945" y="1964"/>
                </a:lnTo>
                <a:lnTo>
                  <a:pt x="1964" y="1964"/>
                </a:lnTo>
                <a:cubicBezTo>
                  <a:pt x="1964" y="1964"/>
                  <a:pt x="1964" y="2945"/>
                  <a:pt x="1964" y="2945"/>
                </a:cubicBezTo>
                <a:close/>
                <a:moveTo>
                  <a:pt x="1964" y="8836"/>
                </a:moveTo>
                <a:lnTo>
                  <a:pt x="2945" y="8836"/>
                </a:lnTo>
                <a:lnTo>
                  <a:pt x="2945" y="7855"/>
                </a:lnTo>
                <a:lnTo>
                  <a:pt x="1964" y="7855"/>
                </a:lnTo>
                <a:cubicBezTo>
                  <a:pt x="1964" y="7855"/>
                  <a:pt x="1964" y="8836"/>
                  <a:pt x="1964" y="8836"/>
                </a:cubicBezTo>
                <a:close/>
                <a:moveTo>
                  <a:pt x="2945" y="16691"/>
                </a:moveTo>
                <a:lnTo>
                  <a:pt x="1964" y="16691"/>
                </a:lnTo>
                <a:lnTo>
                  <a:pt x="1964" y="17673"/>
                </a:lnTo>
                <a:lnTo>
                  <a:pt x="2945" y="17673"/>
                </a:lnTo>
                <a:cubicBezTo>
                  <a:pt x="2945" y="17673"/>
                  <a:pt x="2945" y="16691"/>
                  <a:pt x="2945" y="16691"/>
                </a:cubicBezTo>
                <a:close/>
                <a:moveTo>
                  <a:pt x="2945" y="12764"/>
                </a:moveTo>
                <a:lnTo>
                  <a:pt x="1964" y="12764"/>
                </a:lnTo>
                <a:lnTo>
                  <a:pt x="1964" y="13745"/>
                </a:lnTo>
                <a:lnTo>
                  <a:pt x="2945" y="13745"/>
                </a:lnTo>
                <a:cubicBezTo>
                  <a:pt x="2945" y="13745"/>
                  <a:pt x="2945" y="12764"/>
                  <a:pt x="2945" y="12764"/>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moveTo>
                  <a:pt x="1964" y="6873"/>
                </a:moveTo>
                <a:lnTo>
                  <a:pt x="2945" y="6873"/>
                </a:lnTo>
                <a:lnTo>
                  <a:pt x="2945" y="5891"/>
                </a:lnTo>
                <a:lnTo>
                  <a:pt x="1964" y="5891"/>
                </a:lnTo>
                <a:cubicBezTo>
                  <a:pt x="1964" y="5891"/>
                  <a:pt x="1964" y="6873"/>
                  <a:pt x="1964" y="6873"/>
                </a:cubicBezTo>
                <a:close/>
                <a:moveTo>
                  <a:pt x="1964" y="4909"/>
                </a:moveTo>
                <a:lnTo>
                  <a:pt x="2945" y="4909"/>
                </a:lnTo>
                <a:lnTo>
                  <a:pt x="2945" y="3927"/>
                </a:lnTo>
                <a:lnTo>
                  <a:pt x="1964" y="3927"/>
                </a:lnTo>
                <a:cubicBezTo>
                  <a:pt x="1964" y="3927"/>
                  <a:pt x="1964" y="4909"/>
                  <a:pt x="1964" y="4909"/>
                </a:cubicBezTo>
                <a:close/>
              </a:path>
            </a:pathLst>
          </a:custGeom>
          <a:solidFill>
            <a:schemeClr val="bg1"/>
          </a:solidFill>
          <a:ln w="12700">
            <a:miter lim="400000"/>
          </a:ln>
        </p:spPr>
        <p:txBody>
          <a:bodyPr anchor="ctr"/>
          <a:lstStyle/>
          <a:p>
            <a:pPr algn="ctr"/>
            <a:endParaRPr>
              <a:cs typeface="+mn-ea"/>
              <a:sym typeface="+mn-lt"/>
            </a:endParaRPr>
          </a:p>
        </p:txBody>
      </p:sp>
      <p:sp>
        <p:nvSpPr>
          <p:cNvPr id="16" name="椭圆 15"/>
          <p:cNvSpPr/>
          <p:nvPr/>
        </p:nvSpPr>
        <p:spPr>
          <a:xfrm>
            <a:off x="3809999" y="3048001"/>
            <a:ext cx="914400" cy="914400"/>
          </a:xfrm>
          <a:prstGeom prst="ellipse">
            <a:avLst/>
          </a:prstGeom>
          <a:solidFill>
            <a:srgbClr val="161D30"/>
          </a:solidFill>
          <a:ln/>
          <a:effectLst/>
        </p:spPr>
        <p:style>
          <a:lnRef idx="0">
            <a:schemeClr val="accent2"/>
          </a:lnRef>
          <a:fillRef idx="3">
            <a:schemeClr val="accent2"/>
          </a:fillRef>
          <a:effectRef idx="3">
            <a:schemeClr val="accent2"/>
          </a:effectRef>
          <a:fontRef idx="minor">
            <a:schemeClr val="lt1"/>
          </a:fontRef>
        </p:style>
        <p:txBody>
          <a:bodyPr anchor="ctr"/>
          <a:lstStyle/>
          <a:p>
            <a:pPr algn="ctr"/>
            <a:endParaRPr>
              <a:cs typeface="+mn-ea"/>
              <a:sym typeface="+mn-lt"/>
            </a:endParaRPr>
          </a:p>
        </p:txBody>
      </p:sp>
      <p:sp>
        <p:nvSpPr>
          <p:cNvPr id="17" name="任意多边形: 形状 16"/>
          <p:cNvSpPr/>
          <p:nvPr/>
        </p:nvSpPr>
        <p:spPr>
          <a:xfrm>
            <a:off x="4127465" y="3377575"/>
            <a:ext cx="279328" cy="22856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miter lim="400000"/>
          </a:ln>
        </p:spPr>
        <p:txBody>
          <a:bodyPr anchor="ctr"/>
          <a:lstStyle/>
          <a:p>
            <a:pPr algn="ctr"/>
            <a:endParaRPr>
              <a:cs typeface="+mn-ea"/>
              <a:sym typeface="+mn-lt"/>
            </a:endParaRPr>
          </a:p>
        </p:txBody>
      </p:sp>
      <p:sp>
        <p:nvSpPr>
          <p:cNvPr id="18" name="椭圆 17"/>
          <p:cNvSpPr/>
          <p:nvPr/>
        </p:nvSpPr>
        <p:spPr>
          <a:xfrm>
            <a:off x="5638799" y="3048001"/>
            <a:ext cx="914400" cy="914400"/>
          </a:xfrm>
          <a:prstGeom prst="ellipse">
            <a:avLst/>
          </a:prstGeom>
          <a:solidFill>
            <a:srgbClr val="B1925F"/>
          </a:solidFill>
          <a:ln/>
          <a:effectLst/>
        </p:spPr>
        <p:style>
          <a:lnRef idx="0">
            <a:schemeClr val="accent3"/>
          </a:lnRef>
          <a:fillRef idx="3">
            <a:schemeClr val="accent3"/>
          </a:fillRef>
          <a:effectRef idx="3">
            <a:schemeClr val="accent3"/>
          </a:effectRef>
          <a:fontRef idx="minor">
            <a:schemeClr val="lt1"/>
          </a:fontRef>
        </p:style>
        <p:txBody>
          <a:bodyPr anchor="ctr"/>
          <a:lstStyle/>
          <a:p>
            <a:pPr algn="ctr"/>
            <a:endParaRPr>
              <a:cs typeface="+mn-ea"/>
              <a:sym typeface="+mn-lt"/>
            </a:endParaRPr>
          </a:p>
        </p:txBody>
      </p:sp>
      <p:sp>
        <p:nvSpPr>
          <p:cNvPr id="19" name="任意多边形: 形状 18"/>
          <p:cNvSpPr/>
          <p:nvPr/>
        </p:nvSpPr>
        <p:spPr>
          <a:xfrm>
            <a:off x="5961736" y="3383324"/>
            <a:ext cx="279328" cy="279326"/>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anchor="ctr"/>
          <a:lstStyle/>
          <a:p>
            <a:pPr algn="ctr"/>
            <a:endParaRPr>
              <a:cs typeface="+mn-ea"/>
              <a:sym typeface="+mn-lt"/>
            </a:endParaRPr>
          </a:p>
        </p:txBody>
      </p:sp>
      <p:sp>
        <p:nvSpPr>
          <p:cNvPr id="20" name="椭圆 19"/>
          <p:cNvSpPr/>
          <p:nvPr/>
        </p:nvSpPr>
        <p:spPr>
          <a:xfrm>
            <a:off x="7467598" y="3048001"/>
            <a:ext cx="914400" cy="914400"/>
          </a:xfrm>
          <a:prstGeom prst="ellipse">
            <a:avLst/>
          </a:prstGeom>
          <a:solidFill>
            <a:srgbClr val="161D30"/>
          </a:solidFill>
          <a:ln/>
          <a:effectLst/>
        </p:spPr>
        <p:style>
          <a:lnRef idx="0">
            <a:schemeClr val="accent4"/>
          </a:lnRef>
          <a:fillRef idx="3">
            <a:schemeClr val="accent4"/>
          </a:fillRef>
          <a:effectRef idx="3">
            <a:schemeClr val="accent4"/>
          </a:effectRef>
          <a:fontRef idx="minor">
            <a:schemeClr val="lt1"/>
          </a:fontRef>
        </p:style>
        <p:txBody>
          <a:bodyPr anchor="ctr"/>
          <a:lstStyle/>
          <a:p>
            <a:pPr algn="ctr"/>
            <a:endParaRPr>
              <a:cs typeface="+mn-ea"/>
              <a:sym typeface="+mn-lt"/>
            </a:endParaRPr>
          </a:p>
        </p:txBody>
      </p:sp>
      <p:sp>
        <p:nvSpPr>
          <p:cNvPr id="21" name="任意多边形: 形状 20"/>
          <p:cNvSpPr/>
          <p:nvPr/>
        </p:nvSpPr>
        <p:spPr>
          <a:xfrm>
            <a:off x="7797871" y="3350325"/>
            <a:ext cx="279328" cy="254031"/>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anchor="ctr"/>
          <a:lstStyle/>
          <a:p>
            <a:pPr algn="ctr"/>
            <a:endParaRPr>
              <a:cs typeface="+mn-ea"/>
              <a:sym typeface="+mn-lt"/>
            </a:endParaRPr>
          </a:p>
        </p:txBody>
      </p:sp>
      <p:sp>
        <p:nvSpPr>
          <p:cNvPr id="22" name="椭圆 21"/>
          <p:cNvSpPr/>
          <p:nvPr/>
        </p:nvSpPr>
        <p:spPr>
          <a:xfrm>
            <a:off x="9296397" y="3048001"/>
            <a:ext cx="914400" cy="914400"/>
          </a:xfrm>
          <a:prstGeom prst="ellipse">
            <a:avLst/>
          </a:prstGeom>
          <a:solidFill>
            <a:srgbClr val="B1925F"/>
          </a:solidFill>
          <a:ln/>
          <a:effectLst/>
        </p:spPr>
        <p:style>
          <a:lnRef idx="0">
            <a:schemeClr val="accent5"/>
          </a:lnRef>
          <a:fillRef idx="3">
            <a:schemeClr val="accent5"/>
          </a:fillRef>
          <a:effectRef idx="3">
            <a:schemeClr val="accent5"/>
          </a:effectRef>
          <a:fontRef idx="minor">
            <a:schemeClr val="lt1"/>
          </a:fontRef>
        </p:style>
        <p:txBody>
          <a:bodyPr anchor="ctr"/>
          <a:lstStyle/>
          <a:p>
            <a:pPr algn="ctr"/>
            <a:endParaRPr>
              <a:cs typeface="+mn-ea"/>
              <a:sym typeface="+mn-lt"/>
            </a:endParaRPr>
          </a:p>
        </p:txBody>
      </p:sp>
      <p:sp>
        <p:nvSpPr>
          <p:cNvPr id="23" name="任意多边形: 形状 22"/>
          <p:cNvSpPr/>
          <p:nvPr/>
        </p:nvSpPr>
        <p:spPr>
          <a:xfrm>
            <a:off x="9613933" y="337757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chemeClr val="bg1"/>
          </a:solidFill>
          <a:ln w="12700">
            <a:miter lim="400000"/>
          </a:ln>
        </p:spPr>
        <p:txBody>
          <a:bodyPr anchor="ctr"/>
          <a:lstStyle/>
          <a:p>
            <a:pPr algn="ctr"/>
            <a:endParaRPr>
              <a:cs typeface="+mn-ea"/>
              <a:sym typeface="+mn-lt"/>
            </a:endParaRPr>
          </a:p>
        </p:txBody>
      </p:sp>
      <p:grpSp>
        <p:nvGrpSpPr>
          <p:cNvPr id="30" name="组合 29">
            <a:extLst>
              <a:ext uri="{FF2B5EF4-FFF2-40B4-BE49-F238E27FC236}">
                <a16:creationId xmlns:a16="http://schemas.microsoft.com/office/drawing/2014/main" xmlns="" id="{0CCA075D-050B-43EB-83F0-ABEFC033D444}"/>
              </a:ext>
            </a:extLst>
          </p:cNvPr>
          <p:cNvGrpSpPr/>
          <p:nvPr/>
        </p:nvGrpSpPr>
        <p:grpSpPr>
          <a:xfrm>
            <a:off x="368299" y="478971"/>
            <a:ext cx="899131" cy="400110"/>
            <a:chOff x="-3429001" y="-573700"/>
            <a:chExt cx="3110765" cy="1437676"/>
          </a:xfrm>
        </p:grpSpPr>
        <p:sp>
          <p:nvSpPr>
            <p:cNvPr id="31"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B446334B-CF5D-4FEC-A02F-11B17578F4F5}"/>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32"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6206B809-D967-4FAF-97D3-F937772B62A6}"/>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35" name="文本框 34">
            <a:extLst>
              <a:ext uri="{FF2B5EF4-FFF2-40B4-BE49-F238E27FC236}">
                <a16:creationId xmlns:a16="http://schemas.microsoft.com/office/drawing/2014/main" xmlns="" id="{B95CBF4C-0C89-4C1F-885D-77DA92AF39EF}"/>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39" name="išľíďè">
            <a:extLst>
              <a:ext uri="{FF2B5EF4-FFF2-40B4-BE49-F238E27FC236}">
                <a16:creationId xmlns:a16="http://schemas.microsoft.com/office/drawing/2014/main" xmlns="" id="{5C107753-79F8-43DA-9813-CBB4FE3E1096}"/>
              </a:ext>
            </a:extLst>
          </p:cNvPr>
          <p:cNvSpPr/>
          <p:nvPr/>
        </p:nvSpPr>
        <p:spPr bwMode="auto">
          <a:xfrm>
            <a:off x="1451455" y="4526477"/>
            <a:ext cx="1821732"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200" dirty="0">
                <a:solidFill>
                  <a:schemeClr val="tx1">
                    <a:lumMod val="85000"/>
                    <a:lumOff val="15000"/>
                  </a:schemeClr>
                </a:solidFill>
              </a:rPr>
              <a:t>请替换文字内容复制你的内容到到天边</a:t>
            </a:r>
          </a:p>
        </p:txBody>
      </p:sp>
      <p:sp>
        <p:nvSpPr>
          <p:cNvPr id="40" name="矩形 39">
            <a:extLst>
              <a:ext uri="{FF2B5EF4-FFF2-40B4-BE49-F238E27FC236}">
                <a16:creationId xmlns:a16="http://schemas.microsoft.com/office/drawing/2014/main" xmlns="" id="{8F7885AB-C232-4A2E-890A-CE8C163FD67D}"/>
              </a:ext>
            </a:extLst>
          </p:cNvPr>
          <p:cNvSpPr/>
          <p:nvPr/>
        </p:nvSpPr>
        <p:spPr>
          <a:xfrm>
            <a:off x="1632770" y="4157145"/>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sp>
        <p:nvSpPr>
          <p:cNvPr id="42" name="矩形 41">
            <a:extLst>
              <a:ext uri="{FF2B5EF4-FFF2-40B4-BE49-F238E27FC236}">
                <a16:creationId xmlns:a16="http://schemas.microsoft.com/office/drawing/2014/main" xmlns="" id="{96EBB942-B68A-46C3-A76C-911AAB262CB3}"/>
              </a:ext>
            </a:extLst>
          </p:cNvPr>
          <p:cNvSpPr/>
          <p:nvPr/>
        </p:nvSpPr>
        <p:spPr>
          <a:xfrm>
            <a:off x="3517747" y="4157145"/>
            <a:ext cx="1569660" cy="369332"/>
          </a:xfrm>
          <a:prstGeom prst="rect">
            <a:avLst/>
          </a:prstGeom>
        </p:spPr>
        <p:txBody>
          <a:bodyPr wrap="none">
            <a:spAutoFit/>
          </a:bodyPr>
          <a:lstStyle/>
          <a:p>
            <a:pPr lvl="0" defTabSz="913765">
              <a:spcBef>
                <a:spcPct val="0"/>
              </a:spcBef>
              <a:defRPr/>
            </a:pPr>
            <a:r>
              <a:rPr lang="zh-CN" altLang="en-US" b="1" dirty="0">
                <a:solidFill>
                  <a:srgbClr val="B1925F"/>
                </a:solidFill>
              </a:rPr>
              <a:t>标题文本预设</a:t>
            </a:r>
          </a:p>
        </p:txBody>
      </p:sp>
      <p:sp>
        <p:nvSpPr>
          <p:cNvPr id="44" name="矩形 43">
            <a:extLst>
              <a:ext uri="{FF2B5EF4-FFF2-40B4-BE49-F238E27FC236}">
                <a16:creationId xmlns:a16="http://schemas.microsoft.com/office/drawing/2014/main" xmlns="" id="{299F5B76-8C62-4D53-8B23-2DAAEF0E3AE9}"/>
              </a:ext>
            </a:extLst>
          </p:cNvPr>
          <p:cNvSpPr/>
          <p:nvPr/>
        </p:nvSpPr>
        <p:spPr>
          <a:xfrm>
            <a:off x="5331967" y="4157145"/>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sp>
        <p:nvSpPr>
          <p:cNvPr id="47" name="矩形 46">
            <a:extLst>
              <a:ext uri="{FF2B5EF4-FFF2-40B4-BE49-F238E27FC236}">
                <a16:creationId xmlns:a16="http://schemas.microsoft.com/office/drawing/2014/main" xmlns="" id="{C04B24F3-CFC1-4198-9797-00FDFACCCF5F}"/>
              </a:ext>
            </a:extLst>
          </p:cNvPr>
          <p:cNvSpPr/>
          <p:nvPr/>
        </p:nvSpPr>
        <p:spPr>
          <a:xfrm>
            <a:off x="7160766" y="4157145"/>
            <a:ext cx="1569660" cy="369332"/>
          </a:xfrm>
          <a:prstGeom prst="rect">
            <a:avLst/>
          </a:prstGeom>
        </p:spPr>
        <p:txBody>
          <a:bodyPr wrap="none">
            <a:spAutoFit/>
          </a:bodyPr>
          <a:lstStyle/>
          <a:p>
            <a:pPr lvl="0" defTabSz="913765">
              <a:spcBef>
                <a:spcPct val="0"/>
              </a:spcBef>
              <a:defRPr/>
            </a:pPr>
            <a:r>
              <a:rPr lang="zh-CN" altLang="en-US" b="1" dirty="0">
                <a:solidFill>
                  <a:srgbClr val="B1925F"/>
                </a:solidFill>
              </a:rPr>
              <a:t>标题文本预设</a:t>
            </a:r>
          </a:p>
        </p:txBody>
      </p:sp>
      <p:sp>
        <p:nvSpPr>
          <p:cNvPr id="53" name="矩形 52">
            <a:extLst>
              <a:ext uri="{FF2B5EF4-FFF2-40B4-BE49-F238E27FC236}">
                <a16:creationId xmlns:a16="http://schemas.microsoft.com/office/drawing/2014/main" xmlns="" id="{2ADDBEFD-AEC5-49F9-A964-B0369CAE733A}"/>
              </a:ext>
            </a:extLst>
          </p:cNvPr>
          <p:cNvSpPr/>
          <p:nvPr/>
        </p:nvSpPr>
        <p:spPr>
          <a:xfrm>
            <a:off x="8970956" y="4157145"/>
            <a:ext cx="1569660" cy="369332"/>
          </a:xfrm>
          <a:prstGeom prst="rect">
            <a:avLst/>
          </a:prstGeom>
        </p:spPr>
        <p:txBody>
          <a:bodyPr wrap="none">
            <a:spAutoFit/>
          </a:bodyPr>
          <a:lstStyle/>
          <a:p>
            <a:pPr lvl="0" defTabSz="913765">
              <a:spcBef>
                <a:spcPct val="0"/>
              </a:spcBef>
              <a:defRPr/>
            </a:pPr>
            <a:r>
              <a:rPr lang="zh-CN" altLang="en-US" b="1" dirty="0">
                <a:solidFill>
                  <a:srgbClr val="161D30"/>
                </a:solidFill>
              </a:rPr>
              <a:t>标题文本预设</a:t>
            </a:r>
          </a:p>
        </p:txBody>
      </p:sp>
      <p:sp>
        <p:nvSpPr>
          <p:cNvPr id="54" name="išľíďè">
            <a:extLst>
              <a:ext uri="{FF2B5EF4-FFF2-40B4-BE49-F238E27FC236}">
                <a16:creationId xmlns:a16="http://schemas.microsoft.com/office/drawing/2014/main" xmlns="" id="{73A9C16C-16D3-41C4-8AC5-1260B26CC420}"/>
              </a:ext>
            </a:extLst>
          </p:cNvPr>
          <p:cNvSpPr/>
          <p:nvPr/>
        </p:nvSpPr>
        <p:spPr bwMode="auto">
          <a:xfrm>
            <a:off x="3356263" y="4526477"/>
            <a:ext cx="1821732"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200" dirty="0">
                <a:solidFill>
                  <a:schemeClr val="tx1">
                    <a:lumMod val="85000"/>
                    <a:lumOff val="15000"/>
                  </a:schemeClr>
                </a:solidFill>
              </a:rPr>
              <a:t>请替换文字内容复制你的内容到到天边</a:t>
            </a:r>
          </a:p>
        </p:txBody>
      </p:sp>
      <p:sp>
        <p:nvSpPr>
          <p:cNvPr id="55" name="išľíďè">
            <a:extLst>
              <a:ext uri="{FF2B5EF4-FFF2-40B4-BE49-F238E27FC236}">
                <a16:creationId xmlns:a16="http://schemas.microsoft.com/office/drawing/2014/main" xmlns="" id="{35520A59-120E-44F1-BDDA-537130D67F8C}"/>
              </a:ext>
            </a:extLst>
          </p:cNvPr>
          <p:cNvSpPr/>
          <p:nvPr/>
        </p:nvSpPr>
        <p:spPr bwMode="auto">
          <a:xfrm>
            <a:off x="5188666" y="4526477"/>
            <a:ext cx="1821732"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200" dirty="0">
                <a:solidFill>
                  <a:schemeClr val="tx1">
                    <a:lumMod val="85000"/>
                    <a:lumOff val="15000"/>
                  </a:schemeClr>
                </a:solidFill>
              </a:rPr>
              <a:t>请替换文字内容复制你的内容到到天边</a:t>
            </a:r>
          </a:p>
        </p:txBody>
      </p:sp>
      <p:sp>
        <p:nvSpPr>
          <p:cNvPr id="56" name="išľíďè">
            <a:extLst>
              <a:ext uri="{FF2B5EF4-FFF2-40B4-BE49-F238E27FC236}">
                <a16:creationId xmlns:a16="http://schemas.microsoft.com/office/drawing/2014/main" xmlns="" id="{476C08DF-7526-4108-9930-4603B2CD3A4D}"/>
              </a:ext>
            </a:extLst>
          </p:cNvPr>
          <p:cNvSpPr/>
          <p:nvPr/>
        </p:nvSpPr>
        <p:spPr bwMode="auto">
          <a:xfrm>
            <a:off x="7010398" y="4526477"/>
            <a:ext cx="1821732"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200" dirty="0">
                <a:solidFill>
                  <a:schemeClr val="tx1">
                    <a:lumMod val="85000"/>
                    <a:lumOff val="15000"/>
                  </a:schemeClr>
                </a:solidFill>
              </a:rPr>
              <a:t>请替换文字内容复制你的内容到到天边</a:t>
            </a:r>
          </a:p>
        </p:txBody>
      </p:sp>
      <p:sp>
        <p:nvSpPr>
          <p:cNvPr id="57" name="išľíďè">
            <a:extLst>
              <a:ext uri="{FF2B5EF4-FFF2-40B4-BE49-F238E27FC236}">
                <a16:creationId xmlns:a16="http://schemas.microsoft.com/office/drawing/2014/main" xmlns="" id="{BEF63F72-3C09-4936-BA45-DD34EC86221E}"/>
              </a:ext>
            </a:extLst>
          </p:cNvPr>
          <p:cNvSpPr/>
          <p:nvPr/>
        </p:nvSpPr>
        <p:spPr bwMode="auto">
          <a:xfrm>
            <a:off x="8832130" y="4526477"/>
            <a:ext cx="1821732" cy="64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defTabSz="913765">
              <a:lnSpc>
                <a:spcPct val="120000"/>
              </a:lnSpc>
              <a:spcBef>
                <a:spcPct val="0"/>
              </a:spcBef>
              <a:defRPr/>
            </a:pPr>
            <a:r>
              <a:rPr lang="zh-CN" altLang="en-US" sz="1200" dirty="0">
                <a:solidFill>
                  <a:schemeClr val="tx1">
                    <a:lumMod val="85000"/>
                    <a:lumOff val="15000"/>
                  </a:schemeClr>
                </a:solidFill>
              </a:rPr>
              <a:t>请替换文字内容复制你的内容到到天边</a:t>
            </a:r>
          </a:p>
        </p:txBody>
      </p:sp>
    </p:spTree>
    <p:extLst>
      <p:ext uri="{BB962C8B-B14F-4D97-AF65-F5344CB8AC3E}">
        <p14:creationId xmlns:p14="http://schemas.microsoft.com/office/powerpoint/2010/main" val="157721622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5513C40F-9214-4B65-BEA8-A6D71A29D541}"/>
              </a:ext>
            </a:extLst>
          </p:cNvPr>
          <p:cNvGrpSpPr/>
          <p:nvPr/>
        </p:nvGrpSpPr>
        <p:grpSpPr>
          <a:xfrm>
            <a:off x="368299" y="478971"/>
            <a:ext cx="899131" cy="400110"/>
            <a:chOff x="-3429001" y="-573700"/>
            <a:chExt cx="3110765" cy="1437676"/>
          </a:xfrm>
        </p:grpSpPr>
        <p:sp>
          <p:nvSpPr>
            <p:cNvPr id="3"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1630E3C2-6BD3-4DB5-9DDE-DDF3A03B1AB2}"/>
                </a:ext>
              </a:extLst>
            </p:cNvPr>
            <p:cNvSpPr>
              <a:spLocks/>
            </p:cNvSpPr>
            <p:nvPr/>
          </p:nvSpPr>
          <p:spPr bwMode="auto">
            <a:xfrm>
              <a:off x="-3429001" y="-97406"/>
              <a:ext cx="1853565"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B1925F"/>
            </a:solidFill>
            <a:ln>
              <a:noFill/>
            </a:ln>
          </p:spPr>
          <p:txBody>
            <a:bodyPr vert="horz" wrap="square" lIns="91440" tIns="45720" rIns="91440" bIns="45720" numCol="1" anchor="t" anchorCtr="0" compatLnSpc="1">
              <a:prstTxWarp prst="textNoShape">
                <a:avLst/>
              </a:prstTxWarp>
            </a:bodyPr>
            <a:lstStyle/>
            <a:p>
              <a:endParaRPr lang="en-US" sz="1400"/>
            </a:p>
          </p:txBody>
        </p:sp>
        <p:sp>
          <p:nvSpPr>
            <p:cNvPr id="4" name="Freeform 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a:extLst>
                <a:ext uri="{FF2B5EF4-FFF2-40B4-BE49-F238E27FC236}">
                  <a16:creationId xmlns:a16="http://schemas.microsoft.com/office/drawing/2014/main" xmlns="" id="{231D0612-742F-449C-A663-68690FA2A77E}"/>
                </a:ext>
              </a:extLst>
            </p:cNvPr>
            <p:cNvSpPr>
              <a:spLocks/>
            </p:cNvSpPr>
            <p:nvPr/>
          </p:nvSpPr>
          <p:spPr bwMode="auto">
            <a:xfrm>
              <a:off x="-2171801" y="-573700"/>
              <a:ext cx="1853565"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161D30"/>
            </a:solidFill>
            <a:ln>
              <a:noFill/>
            </a:ln>
          </p:spPr>
          <p:txBody>
            <a:bodyPr vert="horz" wrap="square" lIns="91440" tIns="45720" rIns="91440" bIns="45720" numCol="1" anchor="t" anchorCtr="0" compatLnSpc="1">
              <a:prstTxWarp prst="textNoShape">
                <a:avLst/>
              </a:prstTxWarp>
            </a:bodyPr>
            <a:lstStyle/>
            <a:p>
              <a:endParaRPr lang="en-US" sz="1400"/>
            </a:p>
          </p:txBody>
        </p:sp>
      </p:grpSp>
      <p:sp>
        <p:nvSpPr>
          <p:cNvPr id="5" name="文本框 4">
            <a:extLst>
              <a:ext uri="{FF2B5EF4-FFF2-40B4-BE49-F238E27FC236}">
                <a16:creationId xmlns:a16="http://schemas.microsoft.com/office/drawing/2014/main" xmlns="" id="{5EC4D643-4754-43BD-BB3B-C1E7F6A0D9F1}"/>
              </a:ext>
            </a:extLst>
          </p:cNvPr>
          <p:cNvSpPr txBox="1"/>
          <p:nvPr/>
        </p:nvSpPr>
        <p:spPr>
          <a:xfrm>
            <a:off x="1267430" y="54524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grpSp>
        <p:nvGrpSpPr>
          <p:cNvPr id="6" name="组合 5">
            <a:extLst>
              <a:ext uri="{FF2B5EF4-FFF2-40B4-BE49-F238E27FC236}">
                <a16:creationId xmlns:a16="http://schemas.microsoft.com/office/drawing/2014/main" xmlns="" id="{097179BB-B564-43F6-82A6-CC2EC24213C2}"/>
              </a:ext>
            </a:extLst>
          </p:cNvPr>
          <p:cNvGrpSpPr/>
          <p:nvPr/>
        </p:nvGrpSpPr>
        <p:grpSpPr>
          <a:xfrm flipH="1">
            <a:off x="6071055" y="2234616"/>
            <a:ext cx="5142654" cy="2862737"/>
            <a:chOff x="582776" y="2215392"/>
            <a:chExt cx="4326913" cy="2408643"/>
          </a:xfrm>
        </p:grpSpPr>
        <p:sp>
          <p:nvSpPr>
            <p:cNvPr id="7" name="Rectangle 6">
              <a:extLst>
                <a:ext uri="{FF2B5EF4-FFF2-40B4-BE49-F238E27FC236}">
                  <a16:creationId xmlns:a16="http://schemas.microsoft.com/office/drawing/2014/main" xmlns="" id="{C036F9C7-EAD3-4CC0-9DDE-6A37F2102964}"/>
                </a:ext>
              </a:extLst>
            </p:cNvPr>
            <p:cNvSpPr/>
            <p:nvPr/>
          </p:nvSpPr>
          <p:spPr>
            <a:xfrm>
              <a:off x="588663" y="2485461"/>
              <a:ext cx="4223344" cy="157882"/>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dirty="0">
                <a:solidFill>
                  <a:srgbClr val="B1925F"/>
                </a:solidFill>
                <a:latin typeface="Century Gothic" panose="020B0502020202020204" pitchFamily="34" charset="0"/>
                <a:cs typeface="+mn-ea"/>
                <a:sym typeface="+mn-lt"/>
              </a:endParaRPr>
            </a:p>
          </p:txBody>
        </p:sp>
        <p:sp>
          <p:nvSpPr>
            <p:cNvPr id="8" name="Rectangle 7">
              <a:extLst>
                <a:ext uri="{FF2B5EF4-FFF2-40B4-BE49-F238E27FC236}">
                  <a16:creationId xmlns:a16="http://schemas.microsoft.com/office/drawing/2014/main" xmlns="" id="{99F60369-4CD8-48B6-892D-096D58AA4351}"/>
                </a:ext>
              </a:extLst>
            </p:cNvPr>
            <p:cNvSpPr/>
            <p:nvPr/>
          </p:nvSpPr>
          <p:spPr>
            <a:xfrm>
              <a:off x="588663" y="2485461"/>
              <a:ext cx="2897245" cy="157882"/>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rgbClr val="B1925F"/>
                </a:solidFill>
                <a:latin typeface="Century Gothic" panose="020B0502020202020204" pitchFamily="34" charset="0"/>
                <a:cs typeface="+mn-ea"/>
                <a:sym typeface="+mn-lt"/>
              </a:endParaRPr>
            </a:p>
          </p:txBody>
        </p:sp>
        <p:sp>
          <p:nvSpPr>
            <p:cNvPr id="9" name="Freeform 8">
              <a:extLst>
                <a:ext uri="{FF2B5EF4-FFF2-40B4-BE49-F238E27FC236}">
                  <a16:creationId xmlns:a16="http://schemas.microsoft.com/office/drawing/2014/main" xmlns="" id="{D41192FE-1E63-4EF8-9747-B468ECA680FC}"/>
                </a:ext>
              </a:extLst>
            </p:cNvPr>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rgbClr val="161D30"/>
            </a:solidFill>
            <a:ln>
              <a:noFill/>
            </a:ln>
          </p:spPr>
          <p:txBody>
            <a:bodyPr vert="horz" wrap="square" lIns="91419" tIns="45709" rIns="91419" bIns="45709"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rgbClr val="B1925F"/>
                </a:solidFill>
                <a:latin typeface="Century Gothic" panose="020B0502020202020204" pitchFamily="34" charset="0"/>
                <a:cs typeface="+mn-ea"/>
                <a:sym typeface="+mn-lt"/>
              </a:endParaRPr>
            </a:p>
          </p:txBody>
        </p:sp>
        <p:sp>
          <p:nvSpPr>
            <p:cNvPr id="11" name="TextBox 34">
              <a:extLst>
                <a:ext uri="{FF2B5EF4-FFF2-40B4-BE49-F238E27FC236}">
                  <a16:creationId xmlns:a16="http://schemas.microsoft.com/office/drawing/2014/main" xmlns="" id="{2C04B99E-3676-4266-8AE6-30EF3150D912}"/>
                </a:ext>
              </a:extLst>
            </p:cNvPr>
            <p:cNvSpPr txBox="1"/>
            <p:nvPr/>
          </p:nvSpPr>
          <p:spPr>
            <a:xfrm>
              <a:off x="4496707" y="2215392"/>
              <a:ext cx="412982" cy="233061"/>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200" b="1" dirty="0">
                  <a:solidFill>
                    <a:srgbClr val="B1925F"/>
                  </a:solidFill>
                  <a:latin typeface="Century Gothic" panose="020B0502020202020204" pitchFamily="34" charset="0"/>
                  <a:cs typeface="+mn-ea"/>
                  <a:sym typeface="+mn-lt"/>
                </a:rPr>
                <a:t>70%</a:t>
              </a:r>
            </a:p>
          </p:txBody>
        </p:sp>
        <p:sp>
          <p:nvSpPr>
            <p:cNvPr id="12" name="Rectangle 11">
              <a:extLst>
                <a:ext uri="{FF2B5EF4-FFF2-40B4-BE49-F238E27FC236}">
                  <a16:creationId xmlns:a16="http://schemas.microsoft.com/office/drawing/2014/main" xmlns="" id="{C76F17DF-C453-4F9A-9CD0-154F216525E5}"/>
                </a:ext>
              </a:extLst>
            </p:cNvPr>
            <p:cNvSpPr/>
            <p:nvPr/>
          </p:nvSpPr>
          <p:spPr>
            <a:xfrm>
              <a:off x="588663" y="3145692"/>
              <a:ext cx="4223344" cy="157882"/>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dirty="0">
                <a:solidFill>
                  <a:srgbClr val="B1925F"/>
                </a:solidFill>
                <a:latin typeface="Century Gothic" panose="020B0502020202020204" pitchFamily="34" charset="0"/>
                <a:cs typeface="+mn-ea"/>
                <a:sym typeface="+mn-lt"/>
              </a:endParaRPr>
            </a:p>
          </p:txBody>
        </p:sp>
        <p:sp>
          <p:nvSpPr>
            <p:cNvPr id="13" name="Rectangle 12">
              <a:extLst>
                <a:ext uri="{FF2B5EF4-FFF2-40B4-BE49-F238E27FC236}">
                  <a16:creationId xmlns:a16="http://schemas.microsoft.com/office/drawing/2014/main" xmlns="" id="{53ECFF9F-10B9-4285-979A-4B50A7125FE1}"/>
                </a:ext>
              </a:extLst>
            </p:cNvPr>
            <p:cNvSpPr/>
            <p:nvPr/>
          </p:nvSpPr>
          <p:spPr>
            <a:xfrm>
              <a:off x="588663" y="3144193"/>
              <a:ext cx="4002419" cy="15938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dirty="0">
                <a:solidFill>
                  <a:srgbClr val="B1925F"/>
                </a:solidFill>
                <a:latin typeface="Century Gothic" panose="020B0502020202020204" pitchFamily="34" charset="0"/>
                <a:cs typeface="+mn-ea"/>
                <a:sym typeface="+mn-lt"/>
              </a:endParaRPr>
            </a:p>
          </p:txBody>
        </p:sp>
        <p:sp>
          <p:nvSpPr>
            <p:cNvPr id="15" name="TextBox 39">
              <a:extLst>
                <a:ext uri="{FF2B5EF4-FFF2-40B4-BE49-F238E27FC236}">
                  <a16:creationId xmlns:a16="http://schemas.microsoft.com/office/drawing/2014/main" xmlns="" id="{273DB620-CCFF-4FB8-9408-91B46FBBD4DA}"/>
                </a:ext>
              </a:extLst>
            </p:cNvPr>
            <p:cNvSpPr txBox="1"/>
            <p:nvPr/>
          </p:nvSpPr>
          <p:spPr>
            <a:xfrm>
              <a:off x="4496707" y="2875622"/>
              <a:ext cx="412982" cy="233061"/>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200" b="1" dirty="0">
                  <a:solidFill>
                    <a:srgbClr val="B1925F"/>
                  </a:solidFill>
                  <a:latin typeface="Century Gothic" panose="020B0502020202020204" pitchFamily="34" charset="0"/>
                  <a:cs typeface="+mn-ea"/>
                  <a:sym typeface="+mn-lt"/>
                </a:rPr>
                <a:t>92%</a:t>
              </a:r>
            </a:p>
          </p:txBody>
        </p:sp>
        <p:sp>
          <p:nvSpPr>
            <p:cNvPr id="16" name="Rectangle 15">
              <a:extLst>
                <a:ext uri="{FF2B5EF4-FFF2-40B4-BE49-F238E27FC236}">
                  <a16:creationId xmlns:a16="http://schemas.microsoft.com/office/drawing/2014/main" xmlns="" id="{E903EC60-2037-4937-802C-9BF75642AA3E}"/>
                </a:ext>
              </a:extLst>
            </p:cNvPr>
            <p:cNvSpPr/>
            <p:nvPr/>
          </p:nvSpPr>
          <p:spPr>
            <a:xfrm>
              <a:off x="588663" y="3805923"/>
              <a:ext cx="4223344" cy="157882"/>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dirty="0">
                <a:solidFill>
                  <a:srgbClr val="B1925F"/>
                </a:solidFill>
                <a:latin typeface="Century Gothic" panose="020B0502020202020204" pitchFamily="34" charset="0"/>
                <a:cs typeface="+mn-ea"/>
                <a:sym typeface="+mn-lt"/>
              </a:endParaRPr>
            </a:p>
          </p:txBody>
        </p:sp>
        <p:sp>
          <p:nvSpPr>
            <p:cNvPr id="17" name="Rectangle 16">
              <a:extLst>
                <a:ext uri="{FF2B5EF4-FFF2-40B4-BE49-F238E27FC236}">
                  <a16:creationId xmlns:a16="http://schemas.microsoft.com/office/drawing/2014/main" xmlns="" id="{E4970301-2B5A-48E5-B369-AE7CB201CFF2}"/>
                </a:ext>
              </a:extLst>
            </p:cNvPr>
            <p:cNvSpPr/>
            <p:nvPr/>
          </p:nvSpPr>
          <p:spPr>
            <a:xfrm>
              <a:off x="588661" y="3804424"/>
              <a:ext cx="3567800" cy="15938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rgbClr val="B1925F"/>
                </a:solidFill>
                <a:latin typeface="Century Gothic" panose="020B0502020202020204" pitchFamily="34" charset="0"/>
                <a:cs typeface="+mn-ea"/>
                <a:sym typeface="+mn-lt"/>
              </a:endParaRPr>
            </a:p>
          </p:txBody>
        </p:sp>
        <p:sp>
          <p:nvSpPr>
            <p:cNvPr id="19" name="TextBox 44">
              <a:extLst>
                <a:ext uri="{FF2B5EF4-FFF2-40B4-BE49-F238E27FC236}">
                  <a16:creationId xmlns:a16="http://schemas.microsoft.com/office/drawing/2014/main" xmlns="" id="{17FBAA1C-EB4A-432A-876B-C75091A91C07}"/>
                </a:ext>
              </a:extLst>
            </p:cNvPr>
            <p:cNvSpPr txBox="1"/>
            <p:nvPr/>
          </p:nvSpPr>
          <p:spPr>
            <a:xfrm>
              <a:off x="4496707" y="3535852"/>
              <a:ext cx="412982" cy="233061"/>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200" b="1" dirty="0">
                  <a:solidFill>
                    <a:srgbClr val="B1925F"/>
                  </a:solidFill>
                  <a:latin typeface="Century Gothic" panose="020B0502020202020204" pitchFamily="34" charset="0"/>
                  <a:cs typeface="+mn-ea"/>
                  <a:sym typeface="+mn-lt"/>
                </a:rPr>
                <a:t>87%</a:t>
              </a:r>
            </a:p>
          </p:txBody>
        </p:sp>
        <p:sp>
          <p:nvSpPr>
            <p:cNvPr id="20" name="Rectangle 19">
              <a:extLst>
                <a:ext uri="{FF2B5EF4-FFF2-40B4-BE49-F238E27FC236}">
                  <a16:creationId xmlns:a16="http://schemas.microsoft.com/office/drawing/2014/main" xmlns="" id="{001D94EB-44DF-481E-8EF2-D307167DEB39}"/>
                </a:ext>
              </a:extLst>
            </p:cNvPr>
            <p:cNvSpPr/>
            <p:nvPr/>
          </p:nvSpPr>
          <p:spPr>
            <a:xfrm>
              <a:off x="588663" y="4466151"/>
              <a:ext cx="4223344" cy="157882"/>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rgbClr val="B1925F"/>
                </a:solidFill>
                <a:latin typeface="Century Gothic" panose="020B0502020202020204" pitchFamily="34" charset="0"/>
                <a:cs typeface="+mn-ea"/>
                <a:sym typeface="+mn-lt"/>
              </a:endParaRPr>
            </a:p>
          </p:txBody>
        </p:sp>
        <p:sp>
          <p:nvSpPr>
            <p:cNvPr id="21" name="Rectangle 20">
              <a:extLst>
                <a:ext uri="{FF2B5EF4-FFF2-40B4-BE49-F238E27FC236}">
                  <a16:creationId xmlns:a16="http://schemas.microsoft.com/office/drawing/2014/main" xmlns="" id="{A8E0AD90-31B5-40CF-ACAD-4CBB0FCD0F5F}"/>
                </a:ext>
              </a:extLst>
            </p:cNvPr>
            <p:cNvSpPr/>
            <p:nvPr/>
          </p:nvSpPr>
          <p:spPr>
            <a:xfrm>
              <a:off x="588663" y="4464655"/>
              <a:ext cx="2186776" cy="159380"/>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solidFill>
                  <a:srgbClr val="B1925F"/>
                </a:solidFill>
                <a:latin typeface="Century Gothic" panose="020B0502020202020204" pitchFamily="34" charset="0"/>
                <a:cs typeface="+mn-ea"/>
                <a:sym typeface="+mn-lt"/>
              </a:endParaRPr>
            </a:p>
          </p:txBody>
        </p:sp>
        <p:sp>
          <p:nvSpPr>
            <p:cNvPr id="23" name="TextBox 49">
              <a:extLst>
                <a:ext uri="{FF2B5EF4-FFF2-40B4-BE49-F238E27FC236}">
                  <a16:creationId xmlns:a16="http://schemas.microsoft.com/office/drawing/2014/main" xmlns="" id="{9A8BA54B-4CA9-4339-8C0B-0765233EF346}"/>
                </a:ext>
              </a:extLst>
            </p:cNvPr>
            <p:cNvSpPr txBox="1"/>
            <p:nvPr/>
          </p:nvSpPr>
          <p:spPr>
            <a:xfrm>
              <a:off x="4496707" y="4196082"/>
              <a:ext cx="412982" cy="233061"/>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200" b="1" dirty="0">
                  <a:solidFill>
                    <a:srgbClr val="B1925F"/>
                  </a:solidFill>
                  <a:latin typeface="Century Gothic" panose="020B0502020202020204" pitchFamily="34" charset="0"/>
                  <a:cs typeface="+mn-ea"/>
                  <a:sym typeface="+mn-lt"/>
                </a:rPr>
                <a:t>52%</a:t>
              </a:r>
            </a:p>
          </p:txBody>
        </p:sp>
        <p:grpSp>
          <p:nvGrpSpPr>
            <p:cNvPr id="24" name="Group 23">
              <a:extLst>
                <a:ext uri="{FF2B5EF4-FFF2-40B4-BE49-F238E27FC236}">
                  <a16:creationId xmlns:a16="http://schemas.microsoft.com/office/drawing/2014/main" xmlns="" id="{10B53154-B261-4732-8C64-8A83FA9ECCB6}"/>
                </a:ext>
              </a:extLst>
            </p:cNvPr>
            <p:cNvGrpSpPr/>
            <p:nvPr/>
          </p:nvGrpSpPr>
          <p:grpSpPr>
            <a:xfrm>
              <a:off x="616465" y="2879838"/>
              <a:ext cx="130405" cy="199020"/>
              <a:chOff x="6553" y="1835403"/>
              <a:chExt cx="576263" cy="879476"/>
            </a:xfrm>
            <a:solidFill>
              <a:schemeClr val="bg1">
                <a:lumMod val="50000"/>
              </a:schemeClr>
            </a:solidFill>
          </p:grpSpPr>
          <p:sp>
            <p:nvSpPr>
              <p:cNvPr id="29" name="Freeform 30">
                <a:extLst>
                  <a:ext uri="{FF2B5EF4-FFF2-40B4-BE49-F238E27FC236}">
                    <a16:creationId xmlns:a16="http://schemas.microsoft.com/office/drawing/2014/main" xmlns="" id="{71E850B0-CB1A-4ED0-898B-8F716DE9486A}"/>
                  </a:ext>
                </a:extLst>
              </p:cNvPr>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19" tIns="45709" rIns="91419" bIns="45709"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rgbClr val="B1925F"/>
                  </a:solidFill>
                  <a:latin typeface="Century Gothic" panose="020B0502020202020204" pitchFamily="34" charset="0"/>
                  <a:cs typeface="+mn-ea"/>
                  <a:sym typeface="+mn-lt"/>
                </a:endParaRPr>
              </a:p>
            </p:txBody>
          </p:sp>
          <p:sp>
            <p:nvSpPr>
              <p:cNvPr id="30" name="Freeform 31">
                <a:extLst>
                  <a:ext uri="{FF2B5EF4-FFF2-40B4-BE49-F238E27FC236}">
                    <a16:creationId xmlns:a16="http://schemas.microsoft.com/office/drawing/2014/main" xmlns="" id="{983C54B9-D309-47E1-8841-B89EB64A23FA}"/>
                  </a:ext>
                </a:extLst>
              </p:cNvPr>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solidFill>
                <a:srgbClr val="161D30"/>
              </a:solidFill>
              <a:ln w="12700" cap="rnd">
                <a:solidFill>
                  <a:schemeClr val="bg1"/>
                </a:solidFill>
                <a:prstDash val="solid"/>
                <a:round/>
                <a:headEnd/>
                <a:tailEnd/>
              </a:ln>
              <a:extLst/>
            </p:spPr>
            <p:txBody>
              <a:bodyPr vert="horz" wrap="square" lIns="91419" tIns="45709" rIns="91419" bIns="45709"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rgbClr val="B1925F"/>
                  </a:solidFill>
                  <a:latin typeface="Century Gothic" panose="020B0502020202020204" pitchFamily="34" charset="0"/>
                  <a:cs typeface="+mn-ea"/>
                  <a:sym typeface="+mn-lt"/>
                </a:endParaRPr>
              </a:p>
            </p:txBody>
          </p:sp>
          <p:sp>
            <p:nvSpPr>
              <p:cNvPr id="31" name="Line 52">
                <a:extLst>
                  <a:ext uri="{FF2B5EF4-FFF2-40B4-BE49-F238E27FC236}">
                    <a16:creationId xmlns:a16="http://schemas.microsoft.com/office/drawing/2014/main" xmlns="" id="{43F0D699-4D23-4FA6-8A2F-D3147AD1716C}"/>
                  </a:ext>
                </a:extLst>
              </p:cNvPr>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91419" tIns="45709" rIns="91419" bIns="45709"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rgbClr val="B1925F"/>
                  </a:solidFill>
                  <a:latin typeface="Century Gothic" panose="020B0502020202020204" pitchFamily="34" charset="0"/>
                  <a:cs typeface="+mn-ea"/>
                  <a:sym typeface="+mn-lt"/>
                </a:endParaRPr>
              </a:p>
            </p:txBody>
          </p:sp>
          <p:sp>
            <p:nvSpPr>
              <p:cNvPr id="32" name="Oval 33">
                <a:extLst>
                  <a:ext uri="{FF2B5EF4-FFF2-40B4-BE49-F238E27FC236}">
                    <a16:creationId xmlns:a16="http://schemas.microsoft.com/office/drawing/2014/main" xmlns="" id="{7A029813-4097-4BCF-BC7E-0E5500B96581}"/>
                  </a:ext>
                </a:extLst>
              </p:cNvPr>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91419" tIns="45709" rIns="91419" bIns="45709"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rgbClr val="B1925F"/>
                  </a:solidFill>
                  <a:latin typeface="Century Gothic" panose="020B0502020202020204" pitchFamily="34" charset="0"/>
                  <a:cs typeface="+mn-ea"/>
                  <a:sym typeface="+mn-lt"/>
                </a:endParaRPr>
              </a:p>
            </p:txBody>
          </p:sp>
        </p:grpSp>
        <p:grpSp>
          <p:nvGrpSpPr>
            <p:cNvPr id="25" name="Group 24">
              <a:extLst>
                <a:ext uri="{FF2B5EF4-FFF2-40B4-BE49-F238E27FC236}">
                  <a16:creationId xmlns:a16="http://schemas.microsoft.com/office/drawing/2014/main" xmlns="" id="{84B5670C-B255-4D9E-8085-5A2EECB328BC}"/>
                </a:ext>
              </a:extLst>
            </p:cNvPr>
            <p:cNvGrpSpPr/>
            <p:nvPr/>
          </p:nvGrpSpPr>
          <p:grpSpPr>
            <a:xfrm>
              <a:off x="582776" y="3539436"/>
              <a:ext cx="189785" cy="184900"/>
              <a:chOff x="-58217" y="2261763"/>
              <a:chExt cx="801688" cy="781051"/>
            </a:xfrm>
            <a:solidFill>
              <a:schemeClr val="bg1">
                <a:lumMod val="50000"/>
              </a:schemeClr>
            </a:solidFill>
          </p:grpSpPr>
          <p:sp>
            <p:nvSpPr>
              <p:cNvPr id="27" name="Freeform 28">
                <a:extLst>
                  <a:ext uri="{FF2B5EF4-FFF2-40B4-BE49-F238E27FC236}">
                    <a16:creationId xmlns:a16="http://schemas.microsoft.com/office/drawing/2014/main" xmlns="" id="{FA0FD29E-4035-415E-8B82-36DD40344F30}"/>
                  </a:ext>
                </a:extLst>
              </p:cNvPr>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solidFill>
                <a:srgbClr val="161D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rgbClr val="B1925F"/>
                  </a:solidFill>
                  <a:latin typeface="Century Gothic" panose="020B0502020202020204" pitchFamily="34" charset="0"/>
                  <a:cs typeface="+mn-ea"/>
                  <a:sym typeface="+mn-lt"/>
                </a:endParaRPr>
              </a:p>
            </p:txBody>
          </p:sp>
          <p:sp>
            <p:nvSpPr>
              <p:cNvPr id="28" name="Freeform 29">
                <a:extLst>
                  <a:ext uri="{FF2B5EF4-FFF2-40B4-BE49-F238E27FC236}">
                    <a16:creationId xmlns:a16="http://schemas.microsoft.com/office/drawing/2014/main" xmlns="" id="{40DDB7B5-533F-4A2C-96F4-CF6C48199E2D}"/>
                  </a:ext>
                </a:extLst>
              </p:cNvPr>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rgbClr val="B1925F"/>
                  </a:solidFill>
                  <a:latin typeface="Century Gothic" panose="020B0502020202020204" pitchFamily="34" charset="0"/>
                  <a:cs typeface="+mn-ea"/>
                  <a:sym typeface="+mn-lt"/>
                </a:endParaRPr>
              </a:p>
            </p:txBody>
          </p:sp>
        </p:grpSp>
        <p:sp>
          <p:nvSpPr>
            <p:cNvPr id="26" name="Freeform 25">
              <a:extLst>
                <a:ext uri="{FF2B5EF4-FFF2-40B4-BE49-F238E27FC236}">
                  <a16:creationId xmlns:a16="http://schemas.microsoft.com/office/drawing/2014/main" xmlns="" id="{F6059748-B854-4D28-9246-4C198AAACC55}"/>
                </a:ext>
              </a:extLst>
            </p:cNvPr>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rgbClr val="161D30"/>
            </a:solidFill>
            <a:ln>
              <a:noFill/>
            </a:ln>
          </p:spPr>
          <p:txBody>
            <a:bodyPr vert="horz" wrap="square" lIns="91419" tIns="45709" rIns="91419" bIns="45709"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a:solidFill>
                  <a:srgbClr val="B1925F"/>
                </a:solidFill>
                <a:latin typeface="Century Gothic" panose="020B0502020202020204" pitchFamily="34" charset="0"/>
                <a:cs typeface="+mn-ea"/>
                <a:sym typeface="+mn-lt"/>
              </a:endParaRPr>
            </a:p>
          </p:txBody>
        </p:sp>
      </p:grpSp>
      <p:grpSp>
        <p:nvGrpSpPr>
          <p:cNvPr id="34" name="淘宝店chenying0907出品 6">
            <a:extLst>
              <a:ext uri="{FF2B5EF4-FFF2-40B4-BE49-F238E27FC236}">
                <a16:creationId xmlns:a16="http://schemas.microsoft.com/office/drawing/2014/main" xmlns="" id="{0A2C97DC-FCD3-4ED6-AFD7-7C515C2C31CD}"/>
              </a:ext>
            </a:extLst>
          </p:cNvPr>
          <p:cNvGrpSpPr/>
          <p:nvPr/>
        </p:nvGrpSpPr>
        <p:grpSpPr>
          <a:xfrm>
            <a:off x="978291" y="2781038"/>
            <a:ext cx="2134012" cy="1594673"/>
            <a:chOff x="3202305" y="2114476"/>
            <a:chExt cx="1367061" cy="1021557"/>
          </a:xfrm>
          <a:solidFill>
            <a:srgbClr val="161D30"/>
          </a:solidFill>
        </p:grpSpPr>
        <p:sp>
          <p:nvSpPr>
            <p:cNvPr id="47" name="MH_Other_5">
              <a:extLst>
                <a:ext uri="{FF2B5EF4-FFF2-40B4-BE49-F238E27FC236}">
                  <a16:creationId xmlns:a16="http://schemas.microsoft.com/office/drawing/2014/main" xmlns="" id="{6FE2ED01-BF24-401A-8297-C03C950E6BE1}"/>
                </a:ext>
              </a:extLst>
            </p:cNvPr>
            <p:cNvSpPr>
              <a:spLocks/>
            </p:cNvSpPr>
            <p:nvPr>
              <p:custDataLst>
                <p:tags r:id="rId10"/>
              </p:custDataLst>
            </p:nvPr>
          </p:nvSpPr>
          <p:spPr bwMode="auto">
            <a:xfrm>
              <a:off x="3202305" y="2625255"/>
              <a:ext cx="1367061" cy="510778"/>
            </a:xfrm>
            <a:custGeom>
              <a:avLst/>
              <a:gdLst>
                <a:gd name="T0" fmla="*/ 477 w 1299"/>
                <a:gd name="T1" fmla="*/ 514 h 514"/>
                <a:gd name="T2" fmla="*/ 786 w 1299"/>
                <a:gd name="T3" fmla="*/ 514 h 514"/>
                <a:gd name="T4" fmla="*/ 1299 w 1299"/>
                <a:gd name="T5" fmla="*/ 0 h 514"/>
                <a:gd name="T6" fmla="*/ 0 w 1299"/>
                <a:gd name="T7" fmla="*/ 0 h 514"/>
                <a:gd name="T8" fmla="*/ 477 w 1299"/>
                <a:gd name="T9" fmla="*/ 514 h 514"/>
              </a:gdLst>
              <a:ahLst/>
              <a:cxnLst>
                <a:cxn ang="0">
                  <a:pos x="T0" y="T1"/>
                </a:cxn>
                <a:cxn ang="0">
                  <a:pos x="T2" y="T3"/>
                </a:cxn>
                <a:cxn ang="0">
                  <a:pos x="T4" y="T5"/>
                </a:cxn>
                <a:cxn ang="0">
                  <a:pos x="T6" y="T7"/>
                </a:cxn>
                <a:cxn ang="0">
                  <a:pos x="T8" y="T9"/>
                </a:cxn>
              </a:cxnLst>
              <a:rect l="0" t="0" r="r" b="b"/>
              <a:pathLst>
                <a:path w="1299" h="514">
                  <a:moveTo>
                    <a:pt x="477" y="514"/>
                  </a:moveTo>
                  <a:lnTo>
                    <a:pt x="786" y="514"/>
                  </a:lnTo>
                  <a:lnTo>
                    <a:pt x="1299" y="0"/>
                  </a:lnTo>
                  <a:lnTo>
                    <a:pt x="0" y="0"/>
                  </a:lnTo>
                  <a:lnTo>
                    <a:pt x="477" y="514"/>
                  </a:lnTo>
                  <a:close/>
                </a:path>
              </a:pathLst>
            </a:custGeom>
            <a:grpFill/>
            <a:ln>
              <a:noFill/>
            </a:ln>
            <a:extLst/>
          </p:spPr>
          <p:txBody>
            <a:bodyPr lIns="68564" tIns="34282" rIns="68564" bIns="34282"/>
            <a:lstStyle/>
            <a:p>
              <a:pPr>
                <a:defRPr/>
              </a:pPr>
              <a:endParaRPr lang="zh-CN" altLang="en-US" sz="2799" kern="0">
                <a:solidFill>
                  <a:schemeClr val="bg1">
                    <a:lumMod val="65000"/>
                  </a:schemeClr>
                </a:solidFill>
                <a:cs typeface="+mn-ea"/>
                <a:sym typeface="+mn-lt"/>
              </a:endParaRPr>
            </a:p>
          </p:txBody>
        </p:sp>
        <p:sp>
          <p:nvSpPr>
            <p:cNvPr id="48" name="MH_Other_6">
              <a:extLst>
                <a:ext uri="{FF2B5EF4-FFF2-40B4-BE49-F238E27FC236}">
                  <a16:creationId xmlns:a16="http://schemas.microsoft.com/office/drawing/2014/main" xmlns="" id="{68F7746A-DCEF-44A1-90F5-11A1F25E38BE}"/>
                </a:ext>
              </a:extLst>
            </p:cNvPr>
            <p:cNvSpPr>
              <a:spLocks/>
            </p:cNvSpPr>
            <p:nvPr>
              <p:custDataLst>
                <p:tags r:id="rId11"/>
              </p:custDataLst>
            </p:nvPr>
          </p:nvSpPr>
          <p:spPr bwMode="auto">
            <a:xfrm>
              <a:off x="3202305" y="2114476"/>
              <a:ext cx="1367061" cy="510779"/>
            </a:xfrm>
            <a:custGeom>
              <a:avLst/>
              <a:gdLst>
                <a:gd name="T0" fmla="*/ 477 w 1299"/>
                <a:gd name="T1" fmla="*/ 0 h 514"/>
                <a:gd name="T2" fmla="*/ 786 w 1299"/>
                <a:gd name="T3" fmla="*/ 0 h 514"/>
                <a:gd name="T4" fmla="*/ 1299 w 1299"/>
                <a:gd name="T5" fmla="*/ 514 h 514"/>
                <a:gd name="T6" fmla="*/ 0 w 1299"/>
                <a:gd name="T7" fmla="*/ 514 h 514"/>
                <a:gd name="T8" fmla="*/ 477 w 1299"/>
                <a:gd name="T9" fmla="*/ 0 h 514"/>
              </a:gdLst>
              <a:ahLst/>
              <a:cxnLst>
                <a:cxn ang="0">
                  <a:pos x="T0" y="T1"/>
                </a:cxn>
                <a:cxn ang="0">
                  <a:pos x="T2" y="T3"/>
                </a:cxn>
                <a:cxn ang="0">
                  <a:pos x="T4" y="T5"/>
                </a:cxn>
                <a:cxn ang="0">
                  <a:pos x="T6" y="T7"/>
                </a:cxn>
                <a:cxn ang="0">
                  <a:pos x="T8" y="T9"/>
                </a:cxn>
              </a:cxnLst>
              <a:rect l="0" t="0" r="r" b="b"/>
              <a:pathLst>
                <a:path w="1299" h="514">
                  <a:moveTo>
                    <a:pt x="477" y="0"/>
                  </a:moveTo>
                  <a:lnTo>
                    <a:pt x="786" y="0"/>
                  </a:lnTo>
                  <a:lnTo>
                    <a:pt x="1299" y="514"/>
                  </a:lnTo>
                  <a:lnTo>
                    <a:pt x="0" y="514"/>
                  </a:lnTo>
                  <a:lnTo>
                    <a:pt x="477" y="0"/>
                  </a:lnTo>
                  <a:close/>
                </a:path>
              </a:pathLst>
            </a:custGeom>
            <a:grpFill/>
            <a:ln>
              <a:noFill/>
            </a:ln>
            <a:extLst/>
          </p:spPr>
          <p:txBody>
            <a:bodyPr lIns="68564" tIns="34282" rIns="68564" bIns="34282"/>
            <a:lstStyle/>
            <a:p>
              <a:pPr>
                <a:defRPr/>
              </a:pPr>
              <a:endParaRPr lang="zh-CN" altLang="en-US" sz="2799" kern="0">
                <a:solidFill>
                  <a:schemeClr val="bg1">
                    <a:lumMod val="65000"/>
                  </a:schemeClr>
                </a:solidFill>
                <a:cs typeface="+mn-ea"/>
                <a:sym typeface="+mn-lt"/>
              </a:endParaRPr>
            </a:p>
          </p:txBody>
        </p:sp>
        <p:sp>
          <p:nvSpPr>
            <p:cNvPr id="49" name="MH_Other_9">
              <a:extLst>
                <a:ext uri="{FF2B5EF4-FFF2-40B4-BE49-F238E27FC236}">
                  <a16:creationId xmlns:a16="http://schemas.microsoft.com/office/drawing/2014/main" xmlns="" id="{D7928FEA-37CB-4E97-B452-B54E96109AB2}"/>
                </a:ext>
              </a:extLst>
            </p:cNvPr>
            <p:cNvSpPr>
              <a:spLocks noChangeAspect="1" noEditPoints="1"/>
            </p:cNvSpPr>
            <p:nvPr>
              <p:custDataLst>
                <p:tags r:id="rId12"/>
              </p:custDataLst>
            </p:nvPr>
          </p:nvSpPr>
          <p:spPr bwMode="auto">
            <a:xfrm>
              <a:off x="3766769" y="2466901"/>
              <a:ext cx="328851" cy="315516"/>
            </a:xfrm>
            <a:custGeom>
              <a:avLst/>
              <a:gdLst>
                <a:gd name="T0" fmla="*/ 760006211 w 104"/>
                <a:gd name="T1" fmla="*/ 595884000 h 105"/>
                <a:gd name="T2" fmla="*/ 760006211 w 104"/>
                <a:gd name="T3" fmla="*/ 297942000 h 105"/>
                <a:gd name="T4" fmla="*/ 592544419 w 104"/>
                <a:gd name="T5" fmla="*/ 297942000 h 105"/>
                <a:gd name="T6" fmla="*/ 592544419 w 104"/>
                <a:gd name="T7" fmla="*/ 595884000 h 105"/>
                <a:gd name="T8" fmla="*/ 309153610 w 104"/>
                <a:gd name="T9" fmla="*/ 595884000 h 105"/>
                <a:gd name="T10" fmla="*/ 309153610 w 104"/>
                <a:gd name="T11" fmla="*/ 764286000 h 105"/>
                <a:gd name="T12" fmla="*/ 592544419 w 104"/>
                <a:gd name="T13" fmla="*/ 764286000 h 105"/>
                <a:gd name="T14" fmla="*/ 592544419 w 104"/>
                <a:gd name="T15" fmla="*/ 1062228000 h 105"/>
                <a:gd name="T16" fmla="*/ 760006211 w 104"/>
                <a:gd name="T17" fmla="*/ 1062228000 h 105"/>
                <a:gd name="T18" fmla="*/ 760006211 w 104"/>
                <a:gd name="T19" fmla="*/ 764286000 h 105"/>
                <a:gd name="T20" fmla="*/ 1043397020 w 104"/>
                <a:gd name="T21" fmla="*/ 764286000 h 105"/>
                <a:gd name="T22" fmla="*/ 1043397020 w 104"/>
                <a:gd name="T23" fmla="*/ 595884000 h 105"/>
                <a:gd name="T24" fmla="*/ 760006211 w 104"/>
                <a:gd name="T25" fmla="*/ 595884000 h 105"/>
                <a:gd name="T26" fmla="*/ 669836408 w 104"/>
                <a:gd name="T27" fmla="*/ 0 h 105"/>
                <a:gd name="T28" fmla="*/ 0 w 104"/>
                <a:gd name="T29" fmla="*/ 686562000 h 105"/>
                <a:gd name="T30" fmla="*/ 669836408 w 104"/>
                <a:gd name="T31" fmla="*/ 1360170000 h 105"/>
                <a:gd name="T32" fmla="*/ 1339669229 w 104"/>
                <a:gd name="T33" fmla="*/ 686562000 h 105"/>
                <a:gd name="T34" fmla="*/ 669836408 w 104"/>
                <a:gd name="T35" fmla="*/ 0 h 105"/>
                <a:gd name="T36" fmla="*/ 669836408 w 104"/>
                <a:gd name="T37" fmla="*/ 1204722000 h 105"/>
                <a:gd name="T38" fmla="*/ 154576805 w 104"/>
                <a:gd name="T39" fmla="*/ 686562000 h 105"/>
                <a:gd name="T40" fmla="*/ 669836408 w 104"/>
                <a:gd name="T41" fmla="*/ 155448000 h 105"/>
                <a:gd name="T42" fmla="*/ 1197973825 w 104"/>
                <a:gd name="T43" fmla="*/ 686562000 h 105"/>
                <a:gd name="T44" fmla="*/ 669836408 w 104"/>
                <a:gd name="T45" fmla="*/ 1204722000 h 1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4" tIns="34282" rIns="68564" bIns="34282"/>
            <a:lstStyle/>
            <a:p>
              <a:pPr>
                <a:defRPr/>
              </a:pPr>
              <a:endParaRPr lang="zh-CN" altLang="en-US" sz="2799" kern="0">
                <a:solidFill>
                  <a:schemeClr val="bg1">
                    <a:lumMod val="65000"/>
                  </a:schemeClr>
                </a:solidFill>
                <a:cs typeface="+mn-ea"/>
                <a:sym typeface="+mn-lt"/>
              </a:endParaRPr>
            </a:p>
          </p:txBody>
        </p:sp>
      </p:grpSp>
      <p:grpSp>
        <p:nvGrpSpPr>
          <p:cNvPr id="35" name="淘宝店chenying0907出品 4">
            <a:extLst>
              <a:ext uri="{FF2B5EF4-FFF2-40B4-BE49-F238E27FC236}">
                <a16:creationId xmlns:a16="http://schemas.microsoft.com/office/drawing/2014/main" xmlns="" id="{E87E75BA-D491-4363-857E-CA7FD6738D47}"/>
              </a:ext>
            </a:extLst>
          </p:cNvPr>
          <p:cNvGrpSpPr/>
          <p:nvPr/>
        </p:nvGrpSpPr>
        <p:grpSpPr>
          <a:xfrm>
            <a:off x="2301729" y="3684182"/>
            <a:ext cx="1687544" cy="2022148"/>
            <a:chOff x="4028841" y="2682404"/>
            <a:chExt cx="1081051" cy="1295400"/>
          </a:xfrm>
          <a:solidFill>
            <a:srgbClr val="B1925F"/>
          </a:solidFill>
        </p:grpSpPr>
        <p:sp>
          <p:nvSpPr>
            <p:cNvPr id="44" name="MH_Other_7">
              <a:extLst>
                <a:ext uri="{FF2B5EF4-FFF2-40B4-BE49-F238E27FC236}">
                  <a16:creationId xmlns:a16="http://schemas.microsoft.com/office/drawing/2014/main" xmlns="" id="{5B32BD93-6FC7-46E8-81D5-E2676A7EE0AF}"/>
                </a:ext>
              </a:extLst>
            </p:cNvPr>
            <p:cNvSpPr>
              <a:spLocks/>
            </p:cNvSpPr>
            <p:nvPr>
              <p:custDataLst>
                <p:tags r:id="rId7"/>
              </p:custDataLst>
            </p:nvPr>
          </p:nvSpPr>
          <p:spPr bwMode="auto">
            <a:xfrm>
              <a:off x="4569368" y="2682404"/>
              <a:ext cx="540524" cy="1295400"/>
            </a:xfrm>
            <a:custGeom>
              <a:avLst/>
              <a:gdLst>
                <a:gd name="T0" fmla="*/ 514 w 514"/>
                <a:gd name="T1" fmla="*/ 824 h 1302"/>
                <a:gd name="T2" fmla="*/ 514 w 514"/>
                <a:gd name="T3" fmla="*/ 513 h 1302"/>
                <a:gd name="T4" fmla="*/ 0 w 514"/>
                <a:gd name="T5" fmla="*/ 0 h 1302"/>
                <a:gd name="T6" fmla="*/ 0 w 514"/>
                <a:gd name="T7" fmla="*/ 1302 h 1302"/>
                <a:gd name="T8" fmla="*/ 514 w 514"/>
                <a:gd name="T9" fmla="*/ 824 h 1302"/>
              </a:gdLst>
              <a:ahLst/>
              <a:cxnLst>
                <a:cxn ang="0">
                  <a:pos x="T0" y="T1"/>
                </a:cxn>
                <a:cxn ang="0">
                  <a:pos x="T2" y="T3"/>
                </a:cxn>
                <a:cxn ang="0">
                  <a:pos x="T4" y="T5"/>
                </a:cxn>
                <a:cxn ang="0">
                  <a:pos x="T6" y="T7"/>
                </a:cxn>
                <a:cxn ang="0">
                  <a:pos x="T8" y="T9"/>
                </a:cxn>
              </a:cxnLst>
              <a:rect l="0" t="0" r="r" b="b"/>
              <a:pathLst>
                <a:path w="514" h="1302">
                  <a:moveTo>
                    <a:pt x="514" y="824"/>
                  </a:moveTo>
                  <a:lnTo>
                    <a:pt x="514" y="513"/>
                  </a:lnTo>
                  <a:lnTo>
                    <a:pt x="0" y="0"/>
                  </a:lnTo>
                  <a:lnTo>
                    <a:pt x="0" y="1302"/>
                  </a:lnTo>
                  <a:lnTo>
                    <a:pt x="514" y="824"/>
                  </a:lnTo>
                  <a:close/>
                </a:path>
              </a:pathLst>
            </a:custGeom>
            <a:grpFill/>
            <a:ln>
              <a:noFill/>
            </a:ln>
            <a:extLst/>
          </p:spPr>
          <p:txBody>
            <a:bodyPr lIns="68564" tIns="34282" rIns="68564" bIns="34282"/>
            <a:lstStyle/>
            <a:p>
              <a:pPr>
                <a:defRPr/>
              </a:pPr>
              <a:endParaRPr lang="zh-CN" altLang="en-US" sz="2799" kern="0">
                <a:solidFill>
                  <a:schemeClr val="bg1">
                    <a:lumMod val="65000"/>
                  </a:schemeClr>
                </a:solidFill>
                <a:cs typeface="+mn-ea"/>
                <a:sym typeface="+mn-lt"/>
              </a:endParaRPr>
            </a:p>
          </p:txBody>
        </p:sp>
        <p:sp>
          <p:nvSpPr>
            <p:cNvPr id="45" name="MH_Other_8">
              <a:extLst>
                <a:ext uri="{FF2B5EF4-FFF2-40B4-BE49-F238E27FC236}">
                  <a16:creationId xmlns:a16="http://schemas.microsoft.com/office/drawing/2014/main" xmlns="" id="{43BB89C1-8AD3-4B39-A160-0729000894EC}"/>
                </a:ext>
              </a:extLst>
            </p:cNvPr>
            <p:cNvSpPr>
              <a:spLocks/>
            </p:cNvSpPr>
            <p:nvPr>
              <p:custDataLst>
                <p:tags r:id="rId8"/>
              </p:custDataLst>
            </p:nvPr>
          </p:nvSpPr>
          <p:spPr bwMode="auto">
            <a:xfrm>
              <a:off x="4028841" y="2682404"/>
              <a:ext cx="540525" cy="1295400"/>
            </a:xfrm>
            <a:custGeom>
              <a:avLst/>
              <a:gdLst>
                <a:gd name="T0" fmla="*/ 0 w 514"/>
                <a:gd name="T1" fmla="*/ 824 h 1302"/>
                <a:gd name="T2" fmla="*/ 0 w 514"/>
                <a:gd name="T3" fmla="*/ 513 h 1302"/>
                <a:gd name="T4" fmla="*/ 514 w 514"/>
                <a:gd name="T5" fmla="*/ 0 h 1302"/>
                <a:gd name="T6" fmla="*/ 514 w 514"/>
                <a:gd name="T7" fmla="*/ 1302 h 1302"/>
                <a:gd name="T8" fmla="*/ 0 w 514"/>
                <a:gd name="T9" fmla="*/ 824 h 1302"/>
              </a:gdLst>
              <a:ahLst/>
              <a:cxnLst>
                <a:cxn ang="0">
                  <a:pos x="T0" y="T1"/>
                </a:cxn>
                <a:cxn ang="0">
                  <a:pos x="T2" y="T3"/>
                </a:cxn>
                <a:cxn ang="0">
                  <a:pos x="T4" y="T5"/>
                </a:cxn>
                <a:cxn ang="0">
                  <a:pos x="T6" y="T7"/>
                </a:cxn>
                <a:cxn ang="0">
                  <a:pos x="T8" y="T9"/>
                </a:cxn>
              </a:cxnLst>
              <a:rect l="0" t="0" r="r" b="b"/>
              <a:pathLst>
                <a:path w="514" h="1302">
                  <a:moveTo>
                    <a:pt x="0" y="824"/>
                  </a:moveTo>
                  <a:lnTo>
                    <a:pt x="0" y="513"/>
                  </a:lnTo>
                  <a:lnTo>
                    <a:pt x="514" y="0"/>
                  </a:lnTo>
                  <a:lnTo>
                    <a:pt x="514" y="1302"/>
                  </a:lnTo>
                  <a:lnTo>
                    <a:pt x="0" y="824"/>
                  </a:lnTo>
                  <a:close/>
                </a:path>
              </a:pathLst>
            </a:custGeom>
            <a:grpFill/>
            <a:ln>
              <a:noFill/>
            </a:ln>
            <a:extLst/>
          </p:spPr>
          <p:txBody>
            <a:bodyPr lIns="68564" tIns="34282" rIns="68564" bIns="34282"/>
            <a:lstStyle/>
            <a:p>
              <a:pPr>
                <a:defRPr/>
              </a:pPr>
              <a:endParaRPr lang="zh-CN" altLang="en-US" sz="2799" kern="0">
                <a:solidFill>
                  <a:schemeClr val="bg1">
                    <a:lumMod val="65000"/>
                  </a:schemeClr>
                </a:solidFill>
                <a:cs typeface="+mn-ea"/>
                <a:sym typeface="+mn-lt"/>
              </a:endParaRPr>
            </a:p>
          </p:txBody>
        </p:sp>
        <p:sp>
          <p:nvSpPr>
            <p:cNvPr id="46" name="MH_Other_10">
              <a:extLst>
                <a:ext uri="{FF2B5EF4-FFF2-40B4-BE49-F238E27FC236}">
                  <a16:creationId xmlns:a16="http://schemas.microsoft.com/office/drawing/2014/main" xmlns="" id="{01692476-111B-4ABE-87D3-7F11428C57E5}"/>
                </a:ext>
              </a:extLst>
            </p:cNvPr>
            <p:cNvSpPr>
              <a:spLocks noChangeAspect="1" noEditPoints="1"/>
            </p:cNvSpPr>
            <p:nvPr>
              <p:custDataLst>
                <p:tags r:id="rId9"/>
              </p:custDataLst>
            </p:nvPr>
          </p:nvSpPr>
          <p:spPr bwMode="auto">
            <a:xfrm>
              <a:off x="4390452" y="3194373"/>
              <a:ext cx="370429" cy="317897"/>
            </a:xfrm>
            <a:custGeom>
              <a:avLst/>
              <a:gdLst>
                <a:gd name="T0" fmla="*/ 812168355 w 106"/>
                <a:gd name="T1" fmla="*/ 969364271 h 95"/>
                <a:gd name="T2" fmla="*/ 577891455 w 106"/>
                <a:gd name="T3" fmla="*/ 1144165830 h 95"/>
                <a:gd name="T4" fmla="*/ 577891455 w 106"/>
                <a:gd name="T5" fmla="*/ 889907201 h 95"/>
                <a:gd name="T6" fmla="*/ 312371836 w 106"/>
                <a:gd name="T7" fmla="*/ 492625845 h 95"/>
                <a:gd name="T8" fmla="*/ 0 w 106"/>
                <a:gd name="T9" fmla="*/ 874015787 h 95"/>
                <a:gd name="T10" fmla="*/ 624743672 w 106"/>
                <a:gd name="T11" fmla="*/ 1303079970 h 95"/>
                <a:gd name="T12" fmla="*/ 827789714 w 106"/>
                <a:gd name="T13" fmla="*/ 1287188556 h 95"/>
                <a:gd name="T14" fmla="*/ 1046449208 w 106"/>
                <a:gd name="T15" fmla="*/ 1509664358 h 95"/>
                <a:gd name="T16" fmla="*/ 983975632 w 106"/>
                <a:gd name="T17" fmla="*/ 1239514314 h 95"/>
                <a:gd name="T18" fmla="*/ 1249491297 w 106"/>
                <a:gd name="T19" fmla="*/ 953472857 h 95"/>
                <a:gd name="T20" fmla="*/ 999593038 w 106"/>
                <a:gd name="T21" fmla="*/ 985255685 h 95"/>
                <a:gd name="T22" fmla="*/ 812168355 w 106"/>
                <a:gd name="T23" fmla="*/ 969364271 h 95"/>
                <a:gd name="T24" fmla="*/ 1030831803 w 106"/>
                <a:gd name="T25" fmla="*/ 0 h 95"/>
                <a:gd name="T26" fmla="*/ 406084177 w 106"/>
                <a:gd name="T27" fmla="*/ 429064183 h 95"/>
                <a:gd name="T28" fmla="*/ 671599842 w 106"/>
                <a:gd name="T29" fmla="*/ 794558717 h 95"/>
                <a:gd name="T30" fmla="*/ 671599842 w 106"/>
                <a:gd name="T31" fmla="*/ 969364271 h 95"/>
                <a:gd name="T32" fmla="*/ 843407120 w 106"/>
                <a:gd name="T33" fmla="*/ 842232959 h 95"/>
                <a:gd name="T34" fmla="*/ 1030831803 w 106"/>
                <a:gd name="T35" fmla="*/ 874015787 h 95"/>
                <a:gd name="T36" fmla="*/ 1655575475 w 106"/>
                <a:gd name="T37" fmla="*/ 429064183 h 95"/>
                <a:gd name="T38" fmla="*/ 1030831803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4" tIns="34282" rIns="68564" bIns="34282"/>
            <a:lstStyle/>
            <a:p>
              <a:pPr>
                <a:defRPr/>
              </a:pPr>
              <a:endParaRPr lang="zh-CN" altLang="en-US" sz="2799" kern="0">
                <a:solidFill>
                  <a:schemeClr val="bg1">
                    <a:lumMod val="65000"/>
                  </a:schemeClr>
                </a:solidFill>
                <a:cs typeface="+mn-ea"/>
                <a:sym typeface="+mn-lt"/>
              </a:endParaRPr>
            </a:p>
          </p:txBody>
        </p:sp>
      </p:grpSp>
      <p:grpSp>
        <p:nvGrpSpPr>
          <p:cNvPr id="36" name="淘宝店chenying0907出品 5">
            <a:extLst>
              <a:ext uri="{FF2B5EF4-FFF2-40B4-BE49-F238E27FC236}">
                <a16:creationId xmlns:a16="http://schemas.microsoft.com/office/drawing/2014/main" xmlns="" id="{88A6F892-5289-4A7F-B4DB-3544F6D181A8}"/>
              </a:ext>
            </a:extLst>
          </p:cNvPr>
          <p:cNvGrpSpPr/>
          <p:nvPr/>
        </p:nvGrpSpPr>
        <p:grpSpPr>
          <a:xfrm>
            <a:off x="3188536" y="2781038"/>
            <a:ext cx="2137946" cy="1594673"/>
            <a:chOff x="4575666" y="2114476"/>
            <a:chExt cx="1369581" cy="1021557"/>
          </a:xfrm>
          <a:solidFill>
            <a:srgbClr val="161D30"/>
          </a:solidFill>
        </p:grpSpPr>
        <p:sp>
          <p:nvSpPr>
            <p:cNvPr id="41" name="MH_Other_1">
              <a:extLst>
                <a:ext uri="{FF2B5EF4-FFF2-40B4-BE49-F238E27FC236}">
                  <a16:creationId xmlns:a16="http://schemas.microsoft.com/office/drawing/2014/main" xmlns="" id="{D4FA8CB6-055E-4004-843A-A4386D5ABC76}"/>
                </a:ext>
              </a:extLst>
            </p:cNvPr>
            <p:cNvSpPr>
              <a:spLocks/>
            </p:cNvSpPr>
            <p:nvPr>
              <p:custDataLst>
                <p:tags r:id="rId4"/>
              </p:custDataLst>
            </p:nvPr>
          </p:nvSpPr>
          <p:spPr bwMode="auto">
            <a:xfrm>
              <a:off x="4575666" y="2114476"/>
              <a:ext cx="1369581" cy="510779"/>
            </a:xfrm>
            <a:custGeom>
              <a:avLst/>
              <a:gdLst>
                <a:gd name="T0" fmla="*/ 824 w 1302"/>
                <a:gd name="T1" fmla="*/ 0 h 514"/>
                <a:gd name="T2" fmla="*/ 513 w 1302"/>
                <a:gd name="T3" fmla="*/ 0 h 514"/>
                <a:gd name="T4" fmla="*/ 0 w 1302"/>
                <a:gd name="T5" fmla="*/ 514 h 514"/>
                <a:gd name="T6" fmla="*/ 1302 w 1302"/>
                <a:gd name="T7" fmla="*/ 514 h 514"/>
                <a:gd name="T8" fmla="*/ 824 w 1302"/>
                <a:gd name="T9" fmla="*/ 0 h 514"/>
              </a:gdLst>
              <a:ahLst/>
              <a:cxnLst>
                <a:cxn ang="0">
                  <a:pos x="T0" y="T1"/>
                </a:cxn>
                <a:cxn ang="0">
                  <a:pos x="T2" y="T3"/>
                </a:cxn>
                <a:cxn ang="0">
                  <a:pos x="T4" y="T5"/>
                </a:cxn>
                <a:cxn ang="0">
                  <a:pos x="T6" y="T7"/>
                </a:cxn>
                <a:cxn ang="0">
                  <a:pos x="T8" y="T9"/>
                </a:cxn>
              </a:cxnLst>
              <a:rect l="0" t="0" r="r" b="b"/>
              <a:pathLst>
                <a:path w="1302" h="514">
                  <a:moveTo>
                    <a:pt x="824" y="0"/>
                  </a:moveTo>
                  <a:lnTo>
                    <a:pt x="513" y="0"/>
                  </a:lnTo>
                  <a:lnTo>
                    <a:pt x="0" y="514"/>
                  </a:lnTo>
                  <a:lnTo>
                    <a:pt x="1302" y="514"/>
                  </a:lnTo>
                  <a:lnTo>
                    <a:pt x="824" y="0"/>
                  </a:lnTo>
                  <a:close/>
                </a:path>
              </a:pathLst>
            </a:custGeom>
            <a:grpFill/>
            <a:ln>
              <a:noFill/>
            </a:ln>
            <a:extLst/>
          </p:spPr>
          <p:txBody>
            <a:bodyPr lIns="68564" tIns="34282" rIns="68564" bIns="34282"/>
            <a:lstStyle/>
            <a:p>
              <a:pPr>
                <a:defRPr/>
              </a:pPr>
              <a:endParaRPr lang="zh-CN" altLang="en-US" sz="2799" kern="0" dirty="0">
                <a:solidFill>
                  <a:schemeClr val="bg1">
                    <a:lumMod val="65000"/>
                  </a:schemeClr>
                </a:solidFill>
                <a:cs typeface="+mn-ea"/>
                <a:sym typeface="+mn-lt"/>
              </a:endParaRPr>
            </a:p>
          </p:txBody>
        </p:sp>
        <p:sp>
          <p:nvSpPr>
            <p:cNvPr id="42" name="MH_Other_2">
              <a:extLst>
                <a:ext uri="{FF2B5EF4-FFF2-40B4-BE49-F238E27FC236}">
                  <a16:creationId xmlns:a16="http://schemas.microsoft.com/office/drawing/2014/main" xmlns="" id="{BD894E94-C232-4AC5-BCD6-863DB2803127}"/>
                </a:ext>
              </a:extLst>
            </p:cNvPr>
            <p:cNvSpPr>
              <a:spLocks/>
            </p:cNvSpPr>
            <p:nvPr>
              <p:custDataLst>
                <p:tags r:id="rId5"/>
              </p:custDataLst>
            </p:nvPr>
          </p:nvSpPr>
          <p:spPr bwMode="auto">
            <a:xfrm>
              <a:off x="4575666" y="2625255"/>
              <a:ext cx="1369581" cy="510778"/>
            </a:xfrm>
            <a:custGeom>
              <a:avLst/>
              <a:gdLst>
                <a:gd name="T0" fmla="*/ 824 w 1302"/>
                <a:gd name="T1" fmla="*/ 514 h 514"/>
                <a:gd name="T2" fmla="*/ 513 w 1302"/>
                <a:gd name="T3" fmla="*/ 514 h 514"/>
                <a:gd name="T4" fmla="*/ 0 w 1302"/>
                <a:gd name="T5" fmla="*/ 0 h 514"/>
                <a:gd name="T6" fmla="*/ 1302 w 1302"/>
                <a:gd name="T7" fmla="*/ 0 h 514"/>
                <a:gd name="T8" fmla="*/ 824 w 1302"/>
                <a:gd name="T9" fmla="*/ 514 h 514"/>
              </a:gdLst>
              <a:ahLst/>
              <a:cxnLst>
                <a:cxn ang="0">
                  <a:pos x="T0" y="T1"/>
                </a:cxn>
                <a:cxn ang="0">
                  <a:pos x="T2" y="T3"/>
                </a:cxn>
                <a:cxn ang="0">
                  <a:pos x="T4" y="T5"/>
                </a:cxn>
                <a:cxn ang="0">
                  <a:pos x="T6" y="T7"/>
                </a:cxn>
                <a:cxn ang="0">
                  <a:pos x="T8" y="T9"/>
                </a:cxn>
              </a:cxnLst>
              <a:rect l="0" t="0" r="r" b="b"/>
              <a:pathLst>
                <a:path w="1302" h="514">
                  <a:moveTo>
                    <a:pt x="824" y="514"/>
                  </a:moveTo>
                  <a:lnTo>
                    <a:pt x="513" y="514"/>
                  </a:lnTo>
                  <a:lnTo>
                    <a:pt x="0" y="0"/>
                  </a:lnTo>
                  <a:lnTo>
                    <a:pt x="1302" y="0"/>
                  </a:lnTo>
                  <a:lnTo>
                    <a:pt x="824" y="514"/>
                  </a:lnTo>
                  <a:close/>
                </a:path>
              </a:pathLst>
            </a:custGeom>
            <a:grpFill/>
            <a:ln>
              <a:noFill/>
            </a:ln>
            <a:extLst/>
          </p:spPr>
          <p:txBody>
            <a:bodyPr lIns="68564" tIns="34282" rIns="68564" bIns="34282"/>
            <a:lstStyle/>
            <a:p>
              <a:pPr>
                <a:defRPr/>
              </a:pPr>
              <a:endParaRPr lang="zh-CN" altLang="en-US" sz="2799" kern="0">
                <a:solidFill>
                  <a:schemeClr val="bg1">
                    <a:lumMod val="65000"/>
                  </a:schemeClr>
                </a:solidFill>
                <a:cs typeface="+mn-ea"/>
                <a:sym typeface="+mn-lt"/>
              </a:endParaRPr>
            </a:p>
          </p:txBody>
        </p:sp>
        <p:sp>
          <p:nvSpPr>
            <p:cNvPr id="43" name="MH_Other_11">
              <a:extLst>
                <a:ext uri="{FF2B5EF4-FFF2-40B4-BE49-F238E27FC236}">
                  <a16:creationId xmlns:a16="http://schemas.microsoft.com/office/drawing/2014/main" xmlns="" id="{85E6BC0A-1662-4DAA-B390-5B5A3B908BCD}"/>
                </a:ext>
              </a:extLst>
            </p:cNvPr>
            <p:cNvSpPr>
              <a:spLocks noChangeAspect="1" noEditPoints="1"/>
            </p:cNvSpPr>
            <p:nvPr>
              <p:custDataLst>
                <p:tags r:id="rId6"/>
              </p:custDataLst>
            </p:nvPr>
          </p:nvSpPr>
          <p:spPr bwMode="auto">
            <a:xfrm>
              <a:off x="4983894" y="2450232"/>
              <a:ext cx="554384" cy="303610"/>
            </a:xfrm>
            <a:custGeom>
              <a:avLst/>
              <a:gdLst>
                <a:gd name="T0" fmla="*/ 2147483646 w 132"/>
                <a:gd name="T1" fmla="*/ 764997897 h 67"/>
                <a:gd name="T2" fmla="*/ 2147483646 w 132"/>
                <a:gd name="T3" fmla="*/ 941536290 h 67"/>
                <a:gd name="T4" fmla="*/ 2147483646 w 132"/>
                <a:gd name="T5" fmla="*/ 1088649810 h 67"/>
                <a:gd name="T6" fmla="*/ 2147483646 w 132"/>
                <a:gd name="T7" fmla="*/ 1618259564 h 67"/>
                <a:gd name="T8" fmla="*/ 2147483646 w 132"/>
                <a:gd name="T9" fmla="*/ 1618259564 h 67"/>
                <a:gd name="T10" fmla="*/ 2147483646 w 132"/>
                <a:gd name="T11" fmla="*/ 1441721171 h 67"/>
                <a:gd name="T12" fmla="*/ 2147483646 w 132"/>
                <a:gd name="T13" fmla="*/ 1971336351 h 67"/>
                <a:gd name="T14" fmla="*/ 2147483646 w 132"/>
                <a:gd name="T15" fmla="*/ 1971336351 h 67"/>
                <a:gd name="T16" fmla="*/ 2147483646 w 132"/>
                <a:gd name="T17" fmla="*/ 1765378510 h 67"/>
                <a:gd name="T18" fmla="*/ 2147483646 w 132"/>
                <a:gd name="T19" fmla="*/ 1971336351 h 67"/>
                <a:gd name="T20" fmla="*/ 2147483646 w 132"/>
                <a:gd name="T21" fmla="*/ 1971336351 h 67"/>
                <a:gd name="T22" fmla="*/ 2147483646 w 132"/>
                <a:gd name="T23" fmla="*/ 1441721171 h 67"/>
                <a:gd name="T24" fmla="*/ 2147483646 w 132"/>
                <a:gd name="T25" fmla="*/ 1618259564 h 67"/>
                <a:gd name="T26" fmla="*/ 2147483646 w 132"/>
                <a:gd name="T27" fmla="*/ 1618259564 h 67"/>
                <a:gd name="T28" fmla="*/ 2147483646 w 132"/>
                <a:gd name="T29" fmla="*/ 1088649810 h 67"/>
                <a:gd name="T30" fmla="*/ 2147483646 w 132"/>
                <a:gd name="T31" fmla="*/ 941536290 h 67"/>
                <a:gd name="T32" fmla="*/ 2147483646 w 132"/>
                <a:gd name="T33" fmla="*/ 764997897 h 67"/>
                <a:gd name="T34" fmla="*/ 405775621 w 132"/>
                <a:gd name="T35" fmla="*/ 764997897 h 67"/>
                <a:gd name="T36" fmla="*/ 247974518 w 132"/>
                <a:gd name="T37" fmla="*/ 941536290 h 67"/>
                <a:gd name="T38" fmla="*/ 293061226 w 132"/>
                <a:gd name="T39" fmla="*/ 1088649810 h 67"/>
                <a:gd name="T40" fmla="*/ 45086708 w 132"/>
                <a:gd name="T41" fmla="*/ 1618259564 h 67"/>
                <a:gd name="T42" fmla="*/ 67627687 w 132"/>
                <a:gd name="T43" fmla="*/ 1618259564 h 67"/>
                <a:gd name="T44" fmla="*/ 247974518 w 132"/>
                <a:gd name="T45" fmla="*/ 1441721171 h 67"/>
                <a:gd name="T46" fmla="*/ 157801102 w 132"/>
                <a:gd name="T47" fmla="*/ 1971336351 h 67"/>
                <a:gd name="T48" fmla="*/ 293061226 w 132"/>
                <a:gd name="T49" fmla="*/ 1971336351 h 67"/>
                <a:gd name="T50" fmla="*/ 405775621 w 132"/>
                <a:gd name="T51" fmla="*/ 1765378510 h 67"/>
                <a:gd name="T52" fmla="*/ 495949036 w 132"/>
                <a:gd name="T53" fmla="*/ 1971336351 h 67"/>
                <a:gd name="T54" fmla="*/ 631209160 w 132"/>
                <a:gd name="T55" fmla="*/ 1971336351 h 67"/>
                <a:gd name="T56" fmla="*/ 541035744 w 132"/>
                <a:gd name="T57" fmla="*/ 1441721171 h 67"/>
                <a:gd name="T58" fmla="*/ 721377825 w 132"/>
                <a:gd name="T59" fmla="*/ 1618259564 h 67"/>
                <a:gd name="T60" fmla="*/ 743923555 w 132"/>
                <a:gd name="T61" fmla="*/ 1618259564 h 67"/>
                <a:gd name="T62" fmla="*/ 495949036 w 132"/>
                <a:gd name="T63" fmla="*/ 1088649810 h 67"/>
                <a:gd name="T64" fmla="*/ 541035744 w 132"/>
                <a:gd name="T65" fmla="*/ 941536290 h 67"/>
                <a:gd name="T66" fmla="*/ 405775621 w 132"/>
                <a:gd name="T67" fmla="*/ 764997897 h 67"/>
                <a:gd name="T68" fmla="*/ 1510388088 w 132"/>
                <a:gd name="T69" fmla="*/ 0 h 67"/>
                <a:gd name="T70" fmla="*/ 1284954548 w 132"/>
                <a:gd name="T71" fmla="*/ 294227039 h 67"/>
                <a:gd name="T72" fmla="*/ 1352586985 w 132"/>
                <a:gd name="T73" fmla="*/ 529615181 h 67"/>
                <a:gd name="T74" fmla="*/ 946811365 w 132"/>
                <a:gd name="T75" fmla="*/ 1382876848 h 67"/>
                <a:gd name="T76" fmla="*/ 991898073 w 132"/>
                <a:gd name="T77" fmla="*/ 1412301722 h 67"/>
                <a:gd name="T78" fmla="*/ 1262413570 w 132"/>
                <a:gd name="T79" fmla="*/ 1118069258 h 67"/>
                <a:gd name="T80" fmla="*/ 1127153446 w 132"/>
                <a:gd name="T81" fmla="*/ 1971336351 h 67"/>
                <a:gd name="T82" fmla="*/ 1352586985 w 132"/>
                <a:gd name="T83" fmla="*/ 1971336351 h 67"/>
                <a:gd name="T84" fmla="*/ 1510388088 w 132"/>
                <a:gd name="T85" fmla="*/ 1618259564 h 67"/>
                <a:gd name="T86" fmla="*/ 1668189190 w 132"/>
                <a:gd name="T87" fmla="*/ 1971336351 h 67"/>
                <a:gd name="T88" fmla="*/ 1893622730 w 132"/>
                <a:gd name="T89" fmla="*/ 1971336351 h 67"/>
                <a:gd name="T90" fmla="*/ 1758362606 w 132"/>
                <a:gd name="T91" fmla="*/ 1118069258 h 67"/>
                <a:gd name="T92" fmla="*/ 2028878103 w 132"/>
                <a:gd name="T93" fmla="*/ 1412301722 h 67"/>
                <a:gd name="T94" fmla="*/ 2073964811 w 132"/>
                <a:gd name="T95" fmla="*/ 1382876848 h 67"/>
                <a:gd name="T96" fmla="*/ 1668189190 w 132"/>
                <a:gd name="T97" fmla="*/ 529615181 h 67"/>
                <a:gd name="T98" fmla="*/ 1735816877 w 132"/>
                <a:gd name="T99" fmla="*/ 294227039 h 67"/>
                <a:gd name="T100" fmla="*/ 1510388088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4" tIns="34282" rIns="68564" bIns="34282"/>
            <a:lstStyle/>
            <a:p>
              <a:pPr>
                <a:defRPr/>
              </a:pPr>
              <a:endParaRPr lang="zh-CN" altLang="en-US" sz="2799" kern="0">
                <a:solidFill>
                  <a:schemeClr val="bg1">
                    <a:lumMod val="65000"/>
                  </a:schemeClr>
                </a:solidFill>
                <a:cs typeface="+mn-ea"/>
                <a:sym typeface="+mn-lt"/>
              </a:endParaRPr>
            </a:p>
          </p:txBody>
        </p:sp>
      </p:grpSp>
      <p:grpSp>
        <p:nvGrpSpPr>
          <p:cNvPr id="37" name="淘宝店chenying0907出品 3">
            <a:extLst>
              <a:ext uri="{FF2B5EF4-FFF2-40B4-BE49-F238E27FC236}">
                <a16:creationId xmlns:a16="http://schemas.microsoft.com/office/drawing/2014/main" xmlns="" id="{AC3E6DEE-F9EF-43D6-8FCB-539B7E445068}"/>
              </a:ext>
            </a:extLst>
          </p:cNvPr>
          <p:cNvGrpSpPr/>
          <p:nvPr/>
        </p:nvGrpSpPr>
        <p:grpSpPr>
          <a:xfrm>
            <a:off x="2301729" y="1472594"/>
            <a:ext cx="1687543" cy="2014714"/>
            <a:chOff x="4028841" y="1276276"/>
            <a:chExt cx="1081050" cy="1290638"/>
          </a:xfrm>
          <a:solidFill>
            <a:srgbClr val="B1925F"/>
          </a:solidFill>
        </p:grpSpPr>
        <p:sp>
          <p:nvSpPr>
            <p:cNvPr id="38" name="MH_Other_3">
              <a:extLst>
                <a:ext uri="{FF2B5EF4-FFF2-40B4-BE49-F238E27FC236}">
                  <a16:creationId xmlns:a16="http://schemas.microsoft.com/office/drawing/2014/main" xmlns="" id="{7C57C885-CF18-4A00-852C-211EAD9CB342}"/>
                </a:ext>
              </a:extLst>
            </p:cNvPr>
            <p:cNvSpPr>
              <a:spLocks/>
            </p:cNvSpPr>
            <p:nvPr>
              <p:custDataLst>
                <p:tags r:id="rId1"/>
              </p:custDataLst>
            </p:nvPr>
          </p:nvSpPr>
          <p:spPr bwMode="auto">
            <a:xfrm>
              <a:off x="4028841" y="1276276"/>
              <a:ext cx="540525" cy="1290638"/>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grpFill/>
            <a:ln>
              <a:noFill/>
            </a:ln>
            <a:extLst/>
          </p:spPr>
          <p:txBody>
            <a:bodyPr lIns="68564" tIns="34282" rIns="68564" bIns="34282"/>
            <a:lstStyle/>
            <a:p>
              <a:pPr>
                <a:defRPr/>
              </a:pPr>
              <a:endParaRPr lang="zh-CN" altLang="en-US" sz="2799" kern="0" dirty="0">
                <a:solidFill>
                  <a:schemeClr val="bg1">
                    <a:lumMod val="65000"/>
                  </a:schemeClr>
                </a:solidFill>
                <a:cs typeface="+mn-ea"/>
                <a:sym typeface="+mn-lt"/>
              </a:endParaRPr>
            </a:p>
          </p:txBody>
        </p:sp>
        <p:sp>
          <p:nvSpPr>
            <p:cNvPr id="39" name="MH_Other_4">
              <a:extLst>
                <a:ext uri="{FF2B5EF4-FFF2-40B4-BE49-F238E27FC236}">
                  <a16:creationId xmlns:a16="http://schemas.microsoft.com/office/drawing/2014/main" xmlns="" id="{FF2DEFE6-1FD7-48FD-A3EF-9FB8A441C403}"/>
                </a:ext>
              </a:extLst>
            </p:cNvPr>
            <p:cNvSpPr>
              <a:spLocks/>
            </p:cNvSpPr>
            <p:nvPr>
              <p:custDataLst>
                <p:tags r:id="rId2"/>
              </p:custDataLst>
            </p:nvPr>
          </p:nvSpPr>
          <p:spPr bwMode="auto">
            <a:xfrm>
              <a:off x="4569367" y="1276276"/>
              <a:ext cx="540524" cy="1290638"/>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grpFill/>
            <a:ln>
              <a:noFill/>
            </a:ln>
            <a:extLst/>
          </p:spPr>
          <p:txBody>
            <a:bodyPr lIns="68564" tIns="34282" rIns="68564" bIns="34282"/>
            <a:lstStyle/>
            <a:p>
              <a:pPr>
                <a:defRPr/>
              </a:pPr>
              <a:endParaRPr lang="zh-CN" altLang="en-US" sz="2799" kern="0">
                <a:solidFill>
                  <a:schemeClr val="bg1">
                    <a:lumMod val="65000"/>
                  </a:schemeClr>
                </a:solidFill>
                <a:cs typeface="+mn-ea"/>
                <a:sym typeface="+mn-lt"/>
              </a:endParaRPr>
            </a:p>
          </p:txBody>
        </p:sp>
        <p:sp>
          <p:nvSpPr>
            <p:cNvPr id="40" name="MH_Other_12">
              <a:extLst>
                <a:ext uri="{FF2B5EF4-FFF2-40B4-BE49-F238E27FC236}">
                  <a16:creationId xmlns:a16="http://schemas.microsoft.com/office/drawing/2014/main" xmlns="" id="{1DA9C513-CAFA-4F5F-8E10-3FD61434BD7B}"/>
                </a:ext>
              </a:extLst>
            </p:cNvPr>
            <p:cNvSpPr>
              <a:spLocks noChangeAspect="1" noEditPoints="1"/>
            </p:cNvSpPr>
            <p:nvPr>
              <p:custDataLst>
                <p:tags r:id="rId3"/>
              </p:custDataLst>
            </p:nvPr>
          </p:nvSpPr>
          <p:spPr bwMode="auto">
            <a:xfrm>
              <a:off x="4389191" y="1764432"/>
              <a:ext cx="372949" cy="315516"/>
            </a:xfrm>
            <a:custGeom>
              <a:avLst/>
              <a:gdLst>
                <a:gd name="T0" fmla="*/ 341775088 w 254"/>
                <a:gd name="T1" fmla="*/ 445069564 h 228"/>
                <a:gd name="T2" fmla="*/ 289406338 w 254"/>
                <a:gd name="T3" fmla="*/ 445069564 h 228"/>
                <a:gd name="T4" fmla="*/ 289406338 w 254"/>
                <a:gd name="T5" fmla="*/ 489026520 h 228"/>
                <a:gd name="T6" fmla="*/ 341775088 w 254"/>
                <a:gd name="T7" fmla="*/ 489026520 h 228"/>
                <a:gd name="T8" fmla="*/ 341775088 w 254"/>
                <a:gd name="T9" fmla="*/ 445069564 h 228"/>
                <a:gd name="T10" fmla="*/ 118517963 w 254"/>
                <a:gd name="T11" fmla="*/ 299461112 h 228"/>
                <a:gd name="T12" fmla="*/ 355555550 w 254"/>
                <a:gd name="T13" fmla="*/ 71430468 h 228"/>
                <a:gd name="T14" fmla="*/ 584323863 w 254"/>
                <a:gd name="T15" fmla="*/ 299461112 h 228"/>
                <a:gd name="T16" fmla="*/ 151593400 w 254"/>
                <a:gd name="T17" fmla="*/ 299461112 h 228"/>
                <a:gd name="T18" fmla="*/ 118517963 w 254"/>
                <a:gd name="T19" fmla="*/ 299461112 h 228"/>
                <a:gd name="T20" fmla="*/ 355555550 w 254"/>
                <a:gd name="T21" fmla="*/ 0 h 228"/>
                <a:gd name="T22" fmla="*/ 333505813 w 254"/>
                <a:gd name="T23" fmla="*/ 19230961 h 228"/>
                <a:gd name="T24" fmla="*/ 41343050 w 254"/>
                <a:gd name="T25" fmla="*/ 307702006 h 228"/>
                <a:gd name="T26" fmla="*/ 0 w 254"/>
                <a:gd name="T27" fmla="*/ 351660619 h 228"/>
                <a:gd name="T28" fmla="*/ 146080550 w 254"/>
                <a:gd name="T29" fmla="*/ 351660619 h 228"/>
                <a:gd name="T30" fmla="*/ 146080550 w 254"/>
                <a:gd name="T31" fmla="*/ 626394079 h 228"/>
                <a:gd name="T32" fmla="*/ 190181688 w 254"/>
                <a:gd name="T33" fmla="*/ 626394079 h 228"/>
                <a:gd name="T34" fmla="*/ 190181688 w 254"/>
                <a:gd name="T35" fmla="*/ 351660619 h 228"/>
                <a:gd name="T36" fmla="*/ 498881338 w 254"/>
                <a:gd name="T37" fmla="*/ 351660619 h 228"/>
                <a:gd name="T38" fmla="*/ 498881338 w 254"/>
                <a:gd name="T39" fmla="*/ 626394079 h 228"/>
                <a:gd name="T40" fmla="*/ 542980813 w 254"/>
                <a:gd name="T41" fmla="*/ 626394079 h 228"/>
                <a:gd name="T42" fmla="*/ 542980813 w 254"/>
                <a:gd name="T43" fmla="*/ 351660619 h 228"/>
                <a:gd name="T44" fmla="*/ 700087063 w 254"/>
                <a:gd name="T45" fmla="*/ 351660619 h 228"/>
                <a:gd name="T46" fmla="*/ 661498775 w 254"/>
                <a:gd name="T47" fmla="*/ 307702006 h 228"/>
                <a:gd name="T48" fmla="*/ 667011625 w 254"/>
                <a:gd name="T49" fmla="*/ 299461112 h 228"/>
                <a:gd name="T50" fmla="*/ 661498775 w 254"/>
                <a:gd name="T51" fmla="*/ 307702006 h 228"/>
                <a:gd name="T52" fmla="*/ 366581250 w 254"/>
                <a:gd name="T53" fmla="*/ 19230961 h 228"/>
                <a:gd name="T54" fmla="*/ 355555550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chemeClr val="bg1"/>
            </a:solidFill>
            <a:ln w="12700">
              <a:solidFill>
                <a:sysClr val="window" lastClr="FFFFFF"/>
              </a:solidFill>
              <a:round/>
              <a:headEnd/>
              <a:tailEnd/>
            </a:ln>
          </p:spPr>
          <p:txBody>
            <a:bodyPr lIns="68564" tIns="34282" rIns="68564" bIns="34282"/>
            <a:lstStyle/>
            <a:p>
              <a:pPr>
                <a:defRPr/>
              </a:pPr>
              <a:endParaRPr lang="zh-CN" altLang="en-US" sz="2799" kern="0">
                <a:solidFill>
                  <a:schemeClr val="bg1">
                    <a:lumMod val="65000"/>
                  </a:schemeClr>
                </a:solidFill>
                <a:cs typeface="+mn-ea"/>
                <a:sym typeface="+mn-lt"/>
              </a:endParaRPr>
            </a:p>
          </p:txBody>
        </p:sp>
      </p:grpSp>
    </p:spTree>
    <p:extLst>
      <p:ext uri="{BB962C8B-B14F-4D97-AF65-F5344CB8AC3E}">
        <p14:creationId xmlns:p14="http://schemas.microsoft.com/office/powerpoint/2010/main" val="37014340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xmlns="" id="{45617CCC-2406-4303-BA9F-33D74AAFB00D}"/>
              </a:ext>
            </a:extLst>
          </p:cNvPr>
          <p:cNvPicPr>
            <a:picLocks noChangeAspect="1"/>
          </p:cNvPicPr>
          <p:nvPr/>
        </p:nvPicPr>
        <p:blipFill>
          <a:blip r:embed="rId3">
            <a:extLst>
              <a:ext uri="{28A0092B-C50C-407E-A947-70E740481C1C}">
                <a14:useLocalDpi xmlns:a14="http://schemas.microsoft.com/office/drawing/2010/main" val="0"/>
              </a:ext>
            </a:extLst>
          </a:blip>
          <a:srcRect l="46864" t="14109" r="11783" b="3840"/>
          <a:stretch>
            <a:fillRect/>
          </a:stretch>
        </p:blipFill>
        <p:spPr>
          <a:xfrm>
            <a:off x="7012980" y="1932"/>
            <a:ext cx="5179020" cy="6856068"/>
          </a:xfrm>
          <a:custGeom>
            <a:avLst/>
            <a:gdLst>
              <a:gd name="connsiteX0" fmla="*/ 781042 w 5179020"/>
              <a:gd name="connsiteY0" fmla="*/ 0 h 6856068"/>
              <a:gd name="connsiteX1" fmla="*/ 5178510 w 5179020"/>
              <a:gd name="connsiteY1" fmla="*/ 327 h 6856068"/>
              <a:gd name="connsiteX2" fmla="*/ 5179020 w 5179020"/>
              <a:gd name="connsiteY2" fmla="*/ 6856068 h 6856068"/>
              <a:gd name="connsiteX3" fmla="*/ 0 w 5179020"/>
              <a:gd name="connsiteY3" fmla="*/ 6855681 h 6856068"/>
              <a:gd name="connsiteX4" fmla="*/ 2743876 w 5179020"/>
              <a:gd name="connsiteY4" fmla="*/ 2240440 h 6856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9020" h="6856068">
                <a:moveTo>
                  <a:pt x="781042" y="0"/>
                </a:moveTo>
                <a:lnTo>
                  <a:pt x="5178510" y="327"/>
                </a:lnTo>
                <a:lnTo>
                  <a:pt x="5179020" y="6856068"/>
                </a:lnTo>
                <a:lnTo>
                  <a:pt x="0" y="6855681"/>
                </a:lnTo>
                <a:lnTo>
                  <a:pt x="2743876" y="2240440"/>
                </a:lnTo>
                <a:close/>
              </a:path>
            </a:pathLst>
          </a:custGeom>
        </p:spPr>
      </p:pic>
      <p:sp>
        <p:nvSpPr>
          <p:cNvPr id="2" name="任意多边形 1"/>
          <p:cNvSpPr/>
          <p:nvPr/>
        </p:nvSpPr>
        <p:spPr>
          <a:xfrm rot="765009" flipH="1">
            <a:off x="7074249" y="-401075"/>
            <a:ext cx="5802667" cy="7829210"/>
          </a:xfrm>
          <a:custGeom>
            <a:avLst/>
            <a:gdLst>
              <a:gd name="connsiteX0" fmla="*/ 1513560 w 5802667"/>
              <a:gd name="connsiteY0" fmla="*/ 0 h 7831922"/>
              <a:gd name="connsiteX1" fmla="*/ 0 w 5802667"/>
              <a:gd name="connsiteY1" fmla="*/ 6688893 h 7831922"/>
              <a:gd name="connsiteX2" fmla="*/ 5051401 w 5802667"/>
              <a:gd name="connsiteY2" fmla="*/ 7831922 h 7831922"/>
              <a:gd name="connsiteX3" fmla="*/ 3393767 w 5802667"/>
              <a:gd name="connsiteY3" fmla="*/ 2723142 h 7831922"/>
              <a:gd name="connsiteX4" fmla="*/ 5802667 w 5802667"/>
              <a:gd name="connsiteY4" fmla="*/ 970538 h 7831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2667" h="7831922">
                <a:moveTo>
                  <a:pt x="1513560" y="0"/>
                </a:moveTo>
                <a:lnTo>
                  <a:pt x="0" y="6688893"/>
                </a:lnTo>
                <a:lnTo>
                  <a:pt x="5051401" y="7831922"/>
                </a:lnTo>
                <a:lnTo>
                  <a:pt x="3393767" y="2723142"/>
                </a:lnTo>
                <a:lnTo>
                  <a:pt x="5802667" y="970538"/>
                </a:lnTo>
                <a:close/>
              </a:path>
            </a:pathLst>
          </a:custGeom>
          <a:solidFill>
            <a:srgbClr val="B1925F">
              <a:alpha val="82000"/>
            </a:srgb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b="1">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latin typeface="Impact" pitchFamily="34" charset="0"/>
              <a:ea typeface="微软雅黑" pitchFamily="34" charset="-122"/>
            </a:endParaRPr>
          </a:p>
        </p:txBody>
      </p:sp>
      <p:sp>
        <p:nvSpPr>
          <p:cNvPr id="3" name="任意多边形 2"/>
          <p:cNvSpPr/>
          <p:nvPr/>
        </p:nvSpPr>
        <p:spPr>
          <a:xfrm rot="765009" flipH="1">
            <a:off x="6808531" y="23246"/>
            <a:ext cx="1802209" cy="1236777"/>
          </a:xfrm>
          <a:custGeom>
            <a:avLst/>
            <a:gdLst>
              <a:gd name="connsiteX0" fmla="*/ 1139495 w 1802209"/>
              <a:gd name="connsiteY0" fmla="*/ 0 h 1236777"/>
              <a:gd name="connsiteX1" fmla="*/ 1802209 w 1802209"/>
              <a:gd name="connsiteY1" fmla="*/ 149958 h 1236777"/>
              <a:gd name="connsiteX2" fmla="*/ 308411 w 1802209"/>
              <a:gd name="connsiteY2" fmla="*/ 1236777 h 1236777"/>
              <a:gd name="connsiteX3" fmla="*/ 0 w 1802209"/>
              <a:gd name="connsiteY3" fmla="*/ 829046 h 1236777"/>
            </a:gdLst>
            <a:ahLst/>
            <a:cxnLst>
              <a:cxn ang="0">
                <a:pos x="connsiteX0" y="connsiteY0"/>
              </a:cxn>
              <a:cxn ang="0">
                <a:pos x="connsiteX1" y="connsiteY1"/>
              </a:cxn>
              <a:cxn ang="0">
                <a:pos x="connsiteX2" y="connsiteY2"/>
              </a:cxn>
              <a:cxn ang="0">
                <a:pos x="connsiteX3" y="connsiteY3"/>
              </a:cxn>
            </a:cxnLst>
            <a:rect l="l" t="t" r="r" b="b"/>
            <a:pathLst>
              <a:path w="1802209" h="1236777">
                <a:moveTo>
                  <a:pt x="1139495" y="0"/>
                </a:moveTo>
                <a:lnTo>
                  <a:pt x="1802209" y="149958"/>
                </a:lnTo>
                <a:lnTo>
                  <a:pt x="308411" y="1236777"/>
                </a:lnTo>
                <a:lnTo>
                  <a:pt x="0" y="829046"/>
                </a:lnTo>
                <a:close/>
              </a:path>
            </a:pathLst>
          </a:custGeom>
          <a:solidFill>
            <a:srgbClr val="161D3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b="1">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latin typeface="Impact" pitchFamily="34" charset="0"/>
              <a:ea typeface="微软雅黑" pitchFamily="34" charset="-122"/>
            </a:endParaRPr>
          </a:p>
        </p:txBody>
      </p:sp>
      <p:sp>
        <p:nvSpPr>
          <p:cNvPr id="4" name="任意多边形 3"/>
          <p:cNvSpPr/>
          <p:nvPr/>
        </p:nvSpPr>
        <p:spPr>
          <a:xfrm rot="765009" flipH="1">
            <a:off x="6509051" y="3725823"/>
            <a:ext cx="1680139" cy="3358643"/>
          </a:xfrm>
          <a:custGeom>
            <a:avLst/>
            <a:gdLst>
              <a:gd name="connsiteX0" fmla="*/ 590368 w 1680139"/>
              <a:gd name="connsiteY0" fmla="*/ 0 h 3358643"/>
              <a:gd name="connsiteX1" fmla="*/ 1680139 w 1680139"/>
              <a:gd name="connsiteY1" fmla="*/ 3358643 h 3358643"/>
              <a:gd name="connsiteX2" fmla="*/ 985921 w 1680139"/>
              <a:gd name="connsiteY2" fmla="*/ 3201556 h 3358643"/>
              <a:gd name="connsiteX3" fmla="*/ 0 w 1680139"/>
              <a:gd name="connsiteY3" fmla="*/ 162977 h 3358643"/>
            </a:gdLst>
            <a:ahLst/>
            <a:cxnLst>
              <a:cxn ang="0">
                <a:pos x="connsiteX0" y="connsiteY0"/>
              </a:cxn>
              <a:cxn ang="0">
                <a:pos x="connsiteX1" y="connsiteY1"/>
              </a:cxn>
              <a:cxn ang="0">
                <a:pos x="connsiteX2" y="connsiteY2"/>
              </a:cxn>
              <a:cxn ang="0">
                <a:pos x="connsiteX3" y="connsiteY3"/>
              </a:cxn>
            </a:cxnLst>
            <a:rect l="l" t="t" r="r" b="b"/>
            <a:pathLst>
              <a:path w="1680139" h="3358643">
                <a:moveTo>
                  <a:pt x="590368" y="0"/>
                </a:moveTo>
                <a:lnTo>
                  <a:pt x="1680139" y="3358643"/>
                </a:lnTo>
                <a:lnTo>
                  <a:pt x="985921" y="3201556"/>
                </a:lnTo>
                <a:lnTo>
                  <a:pt x="0" y="162977"/>
                </a:lnTo>
                <a:close/>
              </a:path>
            </a:pathLst>
          </a:custGeom>
          <a:solidFill>
            <a:srgbClr val="161D3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b="1">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latin typeface="Impact" pitchFamily="34" charset="0"/>
              <a:ea typeface="微软雅黑" pitchFamily="34" charset="-122"/>
            </a:endParaRPr>
          </a:p>
        </p:txBody>
      </p:sp>
      <p:sp>
        <p:nvSpPr>
          <p:cNvPr id="5" name="文本框 3"/>
          <p:cNvSpPr txBox="1"/>
          <p:nvPr/>
        </p:nvSpPr>
        <p:spPr>
          <a:xfrm>
            <a:off x="788992" y="1107758"/>
            <a:ext cx="3500412" cy="1862048"/>
          </a:xfrm>
          <a:prstGeom prst="rect">
            <a:avLst/>
          </a:prstGeom>
          <a:noFill/>
        </p:spPr>
        <p:txBody>
          <a:bodyPr wrap="square" rtlCol="0">
            <a:spAutoFit/>
          </a:bodyPr>
          <a:lstStyle/>
          <a:p>
            <a:pPr algn="dist"/>
            <a:r>
              <a:rPr lang="en-US" altLang="zh-CN" sz="11500" b="1" dirty="0">
                <a:solidFill>
                  <a:srgbClr val="B1925F"/>
                </a:solidFill>
                <a:latin typeface="Century Gothic" panose="020B0502020202020204" pitchFamily="34" charset="0"/>
                <a:ea typeface="微软雅黑" panose="020B0503020204020204" pitchFamily="34" charset="-122"/>
              </a:rPr>
              <a:t>2019</a:t>
            </a:r>
            <a:endParaRPr lang="zh-CN" altLang="en-US" sz="11500" b="1" dirty="0">
              <a:solidFill>
                <a:srgbClr val="B1925F"/>
              </a:solidFill>
              <a:latin typeface="Century Gothic" panose="020B0502020202020204" pitchFamily="34" charset="0"/>
              <a:ea typeface="微软雅黑" panose="020B0503020204020204" pitchFamily="34" charset="-122"/>
            </a:endParaRPr>
          </a:p>
        </p:txBody>
      </p:sp>
      <p:sp>
        <p:nvSpPr>
          <p:cNvPr id="6" name="文本框 3"/>
          <p:cNvSpPr txBox="1"/>
          <p:nvPr/>
        </p:nvSpPr>
        <p:spPr>
          <a:xfrm>
            <a:off x="788992" y="2729316"/>
            <a:ext cx="8363927" cy="1200329"/>
          </a:xfrm>
          <a:prstGeom prst="rect">
            <a:avLst/>
          </a:prstGeom>
          <a:noFill/>
        </p:spPr>
        <p:txBody>
          <a:bodyPr wrap="square" rtlCol="0">
            <a:spAutoFit/>
          </a:bodyPr>
          <a:lstStyle/>
          <a:p>
            <a:r>
              <a:rPr lang="zh-CN" altLang="en-US" sz="7200" b="1" dirty="0" smtClean="0">
                <a:solidFill>
                  <a:srgbClr val="161D30"/>
                </a:solidFill>
                <a:latin typeface="微软雅黑" panose="020B0503020204020204" pitchFamily="34" charset="-122"/>
                <a:ea typeface="微软雅黑" panose="020B0503020204020204" pitchFamily="34" charset="-122"/>
              </a:rPr>
              <a:t>谢谢聆听</a:t>
            </a:r>
            <a:r>
              <a:rPr lang="en-US" altLang="zh-CN" sz="7200" b="1" dirty="0" smtClean="0">
                <a:solidFill>
                  <a:srgbClr val="161D30"/>
                </a:solidFill>
                <a:latin typeface="微软雅黑" panose="020B0503020204020204" pitchFamily="34" charset="-122"/>
                <a:ea typeface="微软雅黑" panose="020B0503020204020204" pitchFamily="34" charset="-122"/>
              </a:rPr>
              <a:t>THANKS</a:t>
            </a:r>
            <a:endParaRPr lang="zh-CN" altLang="en-US" sz="7200" b="1" dirty="0">
              <a:solidFill>
                <a:srgbClr val="161D30"/>
              </a:solidFill>
              <a:latin typeface="微软雅黑" panose="020B0503020204020204" pitchFamily="34" charset="-122"/>
              <a:ea typeface="微软雅黑" panose="020B0503020204020204" pitchFamily="34" charset="-122"/>
            </a:endParaRPr>
          </a:p>
        </p:txBody>
      </p:sp>
      <p:sp>
        <p:nvSpPr>
          <p:cNvPr id="7" name="矩形 6"/>
          <p:cNvSpPr/>
          <p:nvPr/>
        </p:nvSpPr>
        <p:spPr>
          <a:xfrm flipH="1">
            <a:off x="805922" y="3947276"/>
            <a:ext cx="5242163" cy="307777"/>
          </a:xfrm>
          <a:prstGeom prst="rect">
            <a:avLst/>
          </a:prstGeom>
        </p:spPr>
        <p:txBody>
          <a:bodyPr wrap="square">
            <a:spAutoFit/>
          </a:bodyPr>
          <a:lstStyle/>
          <a:p>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 </a:t>
            </a: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总结计划 </a:t>
            </a:r>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 动态</a:t>
            </a:r>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PPT</a:t>
            </a: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 </a:t>
            </a:r>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 实用大气 </a:t>
            </a:r>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 商务展示 </a:t>
            </a:r>
            <a:r>
              <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rPr>
              <a:t>| </a:t>
            </a:r>
            <a:endPar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
        <p:nvSpPr>
          <p:cNvPr id="15" name="矩形: 圆角 14">
            <a:extLst>
              <a:ext uri="{FF2B5EF4-FFF2-40B4-BE49-F238E27FC236}">
                <a16:creationId xmlns:a16="http://schemas.microsoft.com/office/drawing/2014/main" xmlns="" id="{04509EE7-7C35-443D-AEB5-C798B86ABB9F}"/>
              </a:ext>
            </a:extLst>
          </p:cNvPr>
          <p:cNvSpPr/>
          <p:nvPr/>
        </p:nvSpPr>
        <p:spPr>
          <a:xfrm>
            <a:off x="960421" y="4604881"/>
            <a:ext cx="1272423" cy="428625"/>
          </a:xfrm>
          <a:prstGeom prst="roundRect">
            <a:avLst>
              <a:gd name="adj" fmla="val 50000"/>
            </a:avLst>
          </a:prstGeom>
          <a:solidFill>
            <a:srgbClr val="B1925F"/>
          </a:solidFill>
          <a:ln w="19050">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6" name="矩形: 圆角 15">
            <a:extLst>
              <a:ext uri="{FF2B5EF4-FFF2-40B4-BE49-F238E27FC236}">
                <a16:creationId xmlns:a16="http://schemas.microsoft.com/office/drawing/2014/main" xmlns="" id="{9ABFC798-DE1D-4D9E-AC0D-A9174C6B3720}"/>
              </a:ext>
            </a:extLst>
          </p:cNvPr>
          <p:cNvSpPr/>
          <p:nvPr/>
        </p:nvSpPr>
        <p:spPr>
          <a:xfrm>
            <a:off x="2461176" y="4604881"/>
            <a:ext cx="1272423" cy="428625"/>
          </a:xfrm>
          <a:prstGeom prst="roundRect">
            <a:avLst>
              <a:gd name="adj" fmla="val 50000"/>
            </a:avLst>
          </a:prstGeom>
          <a:noFill/>
          <a:ln w="285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7" name="文本框 16">
            <a:extLst>
              <a:ext uri="{FF2B5EF4-FFF2-40B4-BE49-F238E27FC236}">
                <a16:creationId xmlns:a16="http://schemas.microsoft.com/office/drawing/2014/main" xmlns="" id="{9ECDF186-A862-4EB4-8F73-67922079D19D}"/>
              </a:ext>
            </a:extLst>
          </p:cNvPr>
          <p:cNvSpPr txBox="1"/>
          <p:nvPr/>
        </p:nvSpPr>
        <p:spPr>
          <a:xfrm>
            <a:off x="960421" y="4649916"/>
            <a:ext cx="1238913" cy="338554"/>
          </a:xfrm>
          <a:prstGeom prst="rect">
            <a:avLst/>
          </a:prstGeom>
        </p:spPr>
        <p:txBody>
          <a:bodyPr wrap="square" rtlCol="0">
            <a:spAutoFit/>
          </a:bodyPr>
          <a:lstStyle/>
          <a:p>
            <a:pPr algn="ct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部门名称</a:t>
            </a:r>
          </a:p>
        </p:txBody>
      </p:sp>
      <p:sp>
        <p:nvSpPr>
          <p:cNvPr id="19" name="文本框 18">
            <a:extLst>
              <a:ext uri="{FF2B5EF4-FFF2-40B4-BE49-F238E27FC236}">
                <a16:creationId xmlns:a16="http://schemas.microsoft.com/office/drawing/2014/main" xmlns="" id="{EB8400D9-6C64-4F8F-A323-041D1A682AF5}"/>
              </a:ext>
            </a:extLst>
          </p:cNvPr>
          <p:cNvSpPr txBox="1"/>
          <p:nvPr/>
        </p:nvSpPr>
        <p:spPr>
          <a:xfrm>
            <a:off x="2477930" y="4649916"/>
            <a:ext cx="1238913" cy="338554"/>
          </a:xfrm>
          <a:prstGeom prst="rect">
            <a:avLst/>
          </a:prstGeom>
        </p:spPr>
        <p:txBody>
          <a:bodyPr wrap="square" rtlCol="0">
            <a:spAutoFit/>
          </a:bodyPr>
          <a:lstStyle/>
          <a:p>
            <a:pPr algn="ctr"/>
            <a:r>
              <a:rPr lang="zh-CN" altLang="en-US" sz="1600" b="1" dirty="0">
                <a:solidFill>
                  <a:srgbClr val="B1925F"/>
                </a:solidFill>
                <a:latin typeface="微软雅黑" panose="020B0503020204020204" pitchFamily="34" charset="-122"/>
                <a:ea typeface="微软雅黑" panose="020B0503020204020204" pitchFamily="34" charset="-122"/>
              </a:rPr>
              <a:t>美仑设计</a:t>
            </a:r>
          </a:p>
        </p:txBody>
      </p:sp>
    </p:spTree>
    <p:extLst>
      <p:ext uri="{BB962C8B-B14F-4D97-AF65-F5344CB8AC3E}">
        <p14:creationId xmlns:p14="http://schemas.microsoft.com/office/powerpoint/2010/main" val="72187507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B4F84AE-79FC-45F1-A771-0FD99A44EE9C}"/>
              </a:ext>
            </a:extLst>
          </p:cNvPr>
          <p:cNvSpPr/>
          <p:nvPr/>
        </p:nvSpPr>
        <p:spPr>
          <a:xfrm>
            <a:off x="0" y="-4789"/>
            <a:ext cx="12192000" cy="6867578"/>
          </a:xfrm>
          <a:prstGeom prst="rect">
            <a:avLst/>
          </a:prstGeom>
          <a:solidFill>
            <a:srgbClr val="1614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 name="组合 2">
            <a:extLst>
              <a:ext uri="{FF2B5EF4-FFF2-40B4-BE49-F238E27FC236}">
                <a16:creationId xmlns:a16="http://schemas.microsoft.com/office/drawing/2014/main" xmlns="" id="{725A9E9D-5061-4328-829F-902D079B8361}"/>
              </a:ext>
            </a:extLst>
          </p:cNvPr>
          <p:cNvGrpSpPr/>
          <p:nvPr/>
        </p:nvGrpSpPr>
        <p:grpSpPr>
          <a:xfrm>
            <a:off x="3541454" y="1408328"/>
            <a:ext cx="5109092" cy="4050922"/>
            <a:chOff x="3466606" y="592948"/>
            <a:chExt cx="5109092" cy="4050922"/>
          </a:xfrm>
        </p:grpSpPr>
        <p:sp>
          <p:nvSpPr>
            <p:cNvPr id="4" name="矩形 3">
              <a:extLst>
                <a:ext uri="{FF2B5EF4-FFF2-40B4-BE49-F238E27FC236}">
                  <a16:creationId xmlns:a16="http://schemas.microsoft.com/office/drawing/2014/main" xmlns="" id="{1E4FBFDB-9E8F-4DDB-8BBA-5FD53E902902}"/>
                </a:ext>
              </a:extLst>
            </p:cNvPr>
            <p:cNvSpPr/>
            <p:nvPr/>
          </p:nvSpPr>
          <p:spPr>
            <a:xfrm>
              <a:off x="3466606" y="3249081"/>
              <a:ext cx="5109091"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dirty="0">
                  <a:solidFill>
                    <a:schemeClr val="bg1"/>
                  </a:solidFill>
                  <a:latin typeface="微软雅黑" panose="020B0503020204020204" pitchFamily="34" charset="-122"/>
                  <a:ea typeface="微软雅黑" panose="020B0503020204020204" pitchFamily="34" charset="-122"/>
                </a:rPr>
                <a:t>获取本模板</a:t>
              </a:r>
              <a:r>
                <a:rPr lang="zh-CN" altLang="en-US" sz="2400" b="1" dirty="0">
                  <a:solidFill>
                    <a:srgbClr val="E75617"/>
                  </a:solidFill>
                  <a:latin typeface="微软雅黑" panose="020B0503020204020204" pitchFamily="34" charset="-122"/>
                  <a:ea typeface="微软雅黑" panose="020B0503020204020204" pitchFamily="34" charset="-122"/>
                </a:rPr>
                <a:t>完整版</a:t>
              </a:r>
              <a:r>
                <a:rPr lang="zh-CN" altLang="en-US" sz="2400" dirty="0">
                  <a:solidFill>
                    <a:schemeClr val="bg1"/>
                  </a:solidFill>
                  <a:latin typeface="微软雅黑" panose="020B0503020204020204" pitchFamily="34" charset="-122"/>
                  <a:ea typeface="微软雅黑" panose="020B0503020204020204" pitchFamily="34" charset="-122"/>
                </a:rPr>
                <a:t>请添加</a:t>
              </a:r>
              <a:r>
                <a:rPr lang="zh-CN" altLang="en-US" sz="2400" b="1" dirty="0">
                  <a:solidFill>
                    <a:srgbClr val="E75617"/>
                  </a:solidFill>
                  <a:latin typeface="微软雅黑" panose="020B0503020204020204" pitchFamily="34" charset="-122"/>
                  <a:ea typeface="微软雅黑" panose="020B0503020204020204" pitchFamily="34" charset="-122"/>
                </a:rPr>
                <a:t>微信公众号</a:t>
              </a:r>
            </a:p>
          </p:txBody>
        </p:sp>
        <p:sp>
          <p:nvSpPr>
            <p:cNvPr id="5" name="矩形 4">
              <a:extLst>
                <a:ext uri="{FF2B5EF4-FFF2-40B4-BE49-F238E27FC236}">
                  <a16:creationId xmlns:a16="http://schemas.microsoft.com/office/drawing/2014/main" xmlns="" id="{D33E2D55-4AD6-492D-8EC6-E6861C1052D4}"/>
                </a:ext>
              </a:extLst>
            </p:cNvPr>
            <p:cNvSpPr/>
            <p:nvPr/>
          </p:nvSpPr>
          <p:spPr>
            <a:xfrm>
              <a:off x="4621730" y="3679417"/>
              <a:ext cx="2598788"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solidFill>
                  <a:latin typeface="微软雅黑" panose="020B0503020204020204" pitchFamily="34" charset="-122"/>
                  <a:ea typeface="微软雅黑" panose="020B0503020204020204" pitchFamily="34" charset="-122"/>
                </a:rPr>
                <a:t>回复</a:t>
              </a:r>
              <a:r>
                <a:rPr lang="zh-CN" altLang="en-US" sz="2400" dirty="0">
                  <a:solidFill>
                    <a:srgbClr val="E75617"/>
                  </a:solidFill>
                  <a:latin typeface="微软雅黑" panose="020B0503020204020204" pitchFamily="34" charset="-122"/>
                  <a:ea typeface="微软雅黑" panose="020B0503020204020204" pitchFamily="34" charset="-122"/>
                </a:rPr>
                <a:t>关键词：</a:t>
              </a:r>
              <a:r>
                <a:rPr lang="en-US" altLang="zh-CN" sz="2400" b="1" dirty="0">
                  <a:solidFill>
                    <a:srgbClr val="E75617"/>
                  </a:solidFill>
                  <a:latin typeface="微软雅黑" panose="020B0503020204020204" pitchFamily="34" charset="-122"/>
                  <a:ea typeface="微软雅黑" panose="020B0503020204020204" pitchFamily="34" charset="-122"/>
                </a:rPr>
                <a:t>016</a:t>
              </a:r>
              <a:endParaRPr lang="zh-CN" altLang="en-US" sz="2400" b="1" dirty="0">
                <a:solidFill>
                  <a:srgbClr val="E75617"/>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xmlns="" id="{E3AA8AC2-5C50-4BFD-8E5C-97609285A7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1605" y="594195"/>
              <a:ext cx="2000252" cy="2000250"/>
            </a:xfrm>
            <a:prstGeom prst="rect">
              <a:avLst/>
            </a:prstGeom>
          </p:spPr>
        </p:pic>
        <p:pic>
          <p:nvPicPr>
            <p:cNvPr id="7" name="图片 6">
              <a:extLst>
                <a:ext uri="{FF2B5EF4-FFF2-40B4-BE49-F238E27FC236}">
                  <a16:creationId xmlns:a16="http://schemas.microsoft.com/office/drawing/2014/main" xmlns="" id="{2C15B38A-AAA5-4D2D-B583-7D3D6F71B793}"/>
                </a:ext>
              </a:extLst>
            </p:cNvPr>
            <p:cNvPicPr>
              <a:picLocks noChangeAspect="1"/>
            </p:cNvPicPr>
            <p:nvPr/>
          </p:nvPicPr>
          <p:blipFill rotWithShape="1">
            <a:blip r:embed="rId3"/>
            <a:srcRect l="11706" t="28652" r="11706" b="16850"/>
            <a:stretch/>
          </p:blipFill>
          <p:spPr>
            <a:xfrm>
              <a:off x="6349030" y="592948"/>
              <a:ext cx="2016184" cy="1999429"/>
            </a:xfrm>
            <a:prstGeom prst="rect">
              <a:avLst/>
            </a:prstGeom>
          </p:spPr>
        </p:pic>
        <p:sp>
          <p:nvSpPr>
            <p:cNvPr id="8" name="矩形 7">
              <a:extLst>
                <a:ext uri="{FF2B5EF4-FFF2-40B4-BE49-F238E27FC236}">
                  <a16:creationId xmlns:a16="http://schemas.microsoft.com/office/drawing/2014/main" xmlns="" id="{74C919A0-9BD4-44E0-A052-46040F81C86F}"/>
                </a:ext>
              </a:extLst>
            </p:cNvPr>
            <p:cNvSpPr/>
            <p:nvPr/>
          </p:nvSpPr>
          <p:spPr>
            <a:xfrm>
              <a:off x="3546757" y="2730496"/>
              <a:ext cx="2149948"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微信公众号：</a:t>
              </a:r>
              <a:r>
                <a:rPr lang="en-US" altLang="zh-CN" sz="1400" b="1" dirty="0">
                  <a:solidFill>
                    <a:schemeClr val="bg1"/>
                  </a:solidFill>
                  <a:latin typeface="微软雅黑" panose="020B0503020204020204" pitchFamily="34" charset="-122"/>
                  <a:ea typeface="微软雅黑" panose="020B0503020204020204" pitchFamily="34" charset="-122"/>
                </a:rPr>
                <a:t>PPT</a:t>
              </a:r>
              <a:r>
                <a:rPr lang="zh-CN" altLang="en-US" sz="1400" b="1" dirty="0">
                  <a:solidFill>
                    <a:schemeClr val="bg1"/>
                  </a:solidFill>
                  <a:latin typeface="微软雅黑" panose="020B0503020204020204" pitchFamily="34" charset="-122"/>
                  <a:ea typeface="微软雅黑" panose="020B0503020204020204" pitchFamily="34" charset="-122"/>
                </a:rPr>
                <a:t>老司机</a:t>
              </a:r>
            </a:p>
          </p:txBody>
        </p:sp>
        <p:sp>
          <p:nvSpPr>
            <p:cNvPr id="9" name="矩形 8">
              <a:extLst>
                <a:ext uri="{FF2B5EF4-FFF2-40B4-BE49-F238E27FC236}">
                  <a16:creationId xmlns:a16="http://schemas.microsoft.com/office/drawing/2014/main" xmlns="" id="{23C4C575-FB9C-420E-9FB5-BA42B9F311D4}"/>
                </a:ext>
              </a:extLst>
            </p:cNvPr>
            <p:cNvSpPr/>
            <p:nvPr/>
          </p:nvSpPr>
          <p:spPr>
            <a:xfrm>
              <a:off x="6246213" y="2730496"/>
              <a:ext cx="2329485"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rgbClr val="E75617"/>
                  </a:solidFill>
                  <a:latin typeface="微软雅黑" panose="020B0503020204020204" pitchFamily="34" charset="-122"/>
                  <a:ea typeface="微软雅黑" panose="020B0503020204020204" pitchFamily="34" charset="-122"/>
                </a:rPr>
                <a:t>学习</a:t>
              </a:r>
              <a:r>
                <a:rPr lang="en-US" altLang="zh-CN" sz="1400" b="1" dirty="0">
                  <a:solidFill>
                    <a:srgbClr val="E75617"/>
                  </a:solidFill>
                  <a:latin typeface="微软雅黑" panose="020B0503020204020204" pitchFamily="34" charset="-122"/>
                  <a:ea typeface="微软雅黑" panose="020B0503020204020204" pitchFamily="34" charset="-122"/>
                </a:rPr>
                <a:t>PPT</a:t>
              </a:r>
              <a:r>
                <a:rPr lang="zh-CN" altLang="en-US" sz="1400" b="1" dirty="0">
                  <a:solidFill>
                    <a:schemeClr val="bg1"/>
                  </a:solidFill>
                  <a:latin typeface="微软雅黑" panose="020B0503020204020204" pitchFamily="34" charset="-122"/>
                  <a:ea typeface="微软雅黑" panose="020B0503020204020204" pitchFamily="34" charset="-122"/>
                </a:rPr>
                <a:t>请添加微信个人号</a:t>
              </a:r>
            </a:p>
          </p:txBody>
        </p:sp>
        <p:sp>
          <p:nvSpPr>
            <p:cNvPr id="10" name="矩形 9">
              <a:extLst>
                <a:ext uri="{FF2B5EF4-FFF2-40B4-BE49-F238E27FC236}">
                  <a16:creationId xmlns:a16="http://schemas.microsoft.com/office/drawing/2014/main" xmlns="" id="{5C910547-A2F4-4825-8ECD-34E69CB6C9FE}"/>
                </a:ext>
              </a:extLst>
            </p:cNvPr>
            <p:cNvSpPr/>
            <p:nvPr/>
          </p:nvSpPr>
          <p:spPr>
            <a:xfrm>
              <a:off x="3546757" y="4243760"/>
              <a:ext cx="4875052" cy="400110"/>
            </a:xfrm>
            <a:prstGeom prst="rect">
              <a:avLst/>
            </a:prstGeom>
            <a:solidFill>
              <a:schemeClr val="bg1"/>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000" b="1" dirty="0">
                  <a:solidFill>
                    <a:srgbClr val="E75617"/>
                  </a:solidFill>
                  <a:latin typeface="微软雅黑" panose="020B0503020204020204" pitchFamily="34" charset="-122"/>
                  <a:ea typeface="微软雅黑" panose="020B0503020204020204" pitchFamily="34" charset="-122"/>
                </a:rPr>
                <a:t>本微信公众号每周一个原创模板免费分享</a:t>
              </a:r>
            </a:p>
          </p:txBody>
        </p:sp>
      </p:grpSp>
    </p:spTree>
    <p:extLst>
      <p:ext uri="{BB962C8B-B14F-4D97-AF65-F5344CB8AC3E}">
        <p14:creationId xmlns:p14="http://schemas.microsoft.com/office/powerpoint/2010/main" val="42107132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3"/>
</p:tagLst>
</file>

<file path=ppt/tags/tag2.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2"/>
</p:tagLst>
</file>

<file path=ppt/tags/tag4.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1"/>
</p:tagLst>
</file>

<file path=ppt/tags/tag7.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7"/>
</p:tagLst>
</file>

<file path=ppt/tags/tag8.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8"/>
</p:tagLst>
</file>

<file path=ppt/tags/tag9.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0"/>
</p:tagLst>
</file>

<file path=ppt/tags/tag10.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5"/>
</p:tagLst>
</file>

<file path=ppt/tags/tag11.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0rahq05c">
      <a:majorFont>
        <a:latin typeface="+mn-lt" panose="020F0302020204030204"/>
        <a:ea typeface="+mn-ea"/>
        <a:cs typeface=""/>
      </a:majorFont>
      <a:minorFont>
        <a:latin typeface="+mn-lt" panose="020F0502020204030204"/>
        <a:ea typeface="+mn-ea"/>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1925F"/>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14277">
          <a:lnSpc>
            <a:spcPct val="130000"/>
          </a:lnSpc>
          <a:defRPr sz="1799" dirty="0">
            <a:solidFill>
              <a:srgbClr val="FFFFFF"/>
            </a:solidFill>
            <a:cs typeface="+mn-ea"/>
            <a:sym typeface="+mn-lt"/>
          </a:defRPr>
        </a:defPPr>
      </a:lstStyle>
      <a:style>
        <a:lnRef idx="2">
          <a:schemeClr val="accent1">
            <a:shade val="50000"/>
          </a:schemeClr>
        </a:lnRef>
        <a:fillRef idx="1">
          <a:schemeClr val="accent1"/>
        </a:fillRef>
        <a:effectRef idx="0">
          <a:schemeClr val="accent1"/>
        </a:effectRef>
        <a:fontRef idx="minor">
          <a:schemeClr val="lt1"/>
        </a:fontRef>
      </a:style>
    </a:spDef>
    <a:txDef>
      <a:spPr/>
      <a:bodyPr wrap="square" rtlCol="0">
        <a:spAutoFit/>
      </a:bodyPr>
      <a:lstStyle>
        <a:defPPr algn="ctr">
          <a:defRPr sz="5400" dirty="0" smtClean="0">
            <a:solidFill>
              <a:srgbClr val="B1925F"/>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1329</TotalTime>
  <Words>1210</Words>
  <Application>Microsoft Office PowerPoint</Application>
  <PresentationFormat>宽屏</PresentationFormat>
  <Paragraphs>122</Paragraphs>
  <Slides>14</Slides>
  <Notes>7</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14</vt:i4>
      </vt:variant>
    </vt:vector>
  </HeadingPairs>
  <TitlesOfParts>
    <vt:vector size="26" baseType="lpstr">
      <vt:lpstr>Century Gothic</vt:lpstr>
      <vt:lpstr>Gill Sans</vt:lpstr>
      <vt:lpstr>等线</vt:lpstr>
      <vt:lpstr>方正兰亭黑简体</vt:lpstr>
      <vt:lpstr>宋体</vt:lpstr>
      <vt:lpstr>微软雅黑</vt:lpstr>
      <vt:lpstr>微软雅黑 Light</vt:lpstr>
      <vt:lpstr>Arial</vt:lpstr>
      <vt:lpstr>Calibri</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美仑设计</dc:creator>
  <cp:keywords>www.51pptmoban.com</cp:keywords>
  <cp:lastModifiedBy>阳光 男孩</cp:lastModifiedBy>
  <cp:revision>257</cp:revision>
  <dcterms:created xsi:type="dcterms:W3CDTF">2018-09-13T11:27:18Z</dcterms:created>
  <dcterms:modified xsi:type="dcterms:W3CDTF">2019-01-01T14:12:32Z</dcterms:modified>
</cp:coreProperties>
</file>