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363" r:id="rId2"/>
    <p:sldId id="328" r:id="rId3"/>
    <p:sldId id="355" r:id="rId4"/>
    <p:sldId id="349" r:id="rId5"/>
    <p:sldId id="347" r:id="rId6"/>
    <p:sldId id="299" r:id="rId7"/>
    <p:sldId id="319" r:id="rId8"/>
    <p:sldId id="348" r:id="rId9"/>
    <p:sldId id="297" r:id="rId10"/>
    <p:sldId id="296" r:id="rId11"/>
    <p:sldId id="339" r:id="rId12"/>
    <p:sldId id="302" r:id="rId13"/>
    <p:sldId id="303" r:id="rId14"/>
    <p:sldId id="300" r:id="rId15"/>
    <p:sldId id="315" r:id="rId16"/>
    <p:sldId id="301" r:id="rId17"/>
    <p:sldId id="351" r:id="rId18"/>
    <p:sldId id="340" r:id="rId19"/>
    <p:sldId id="304" r:id="rId20"/>
    <p:sldId id="318" r:id="rId21"/>
    <p:sldId id="272" r:id="rId22"/>
    <p:sldId id="273" r:id="rId23"/>
    <p:sldId id="305" r:id="rId24"/>
    <p:sldId id="306" r:id="rId25"/>
    <p:sldId id="341" r:id="rId26"/>
    <p:sldId id="350" r:id="rId27"/>
    <p:sldId id="313" r:id="rId28"/>
    <p:sldId id="279" r:id="rId29"/>
    <p:sldId id="281" r:id="rId30"/>
    <p:sldId id="282" r:id="rId31"/>
    <p:sldId id="352" r:id="rId32"/>
    <p:sldId id="342" r:id="rId33"/>
    <p:sldId id="309" r:id="rId34"/>
    <p:sldId id="317" r:id="rId35"/>
    <p:sldId id="284" r:id="rId36"/>
    <p:sldId id="311" r:id="rId37"/>
    <p:sldId id="310" r:id="rId38"/>
    <p:sldId id="312" r:id="rId39"/>
    <p:sldId id="353" r:id="rId40"/>
    <p:sldId id="358" r:id="rId41"/>
    <p:sldId id="364" r:id="rId42"/>
  </p:sldIdLst>
  <p:sldSz cx="9144000" cy="5143500" type="screen16x9"/>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9BBB59"/>
    <a:srgbClr val="8064A2"/>
    <a:srgbClr val="4F81BD"/>
    <a:srgbClr val="FF9900"/>
    <a:srgbClr val="4BACC6"/>
    <a:srgbClr val="0070C0"/>
    <a:srgbClr val="FAC90F"/>
    <a:srgbClr val="00B0F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1"/>
  <c:style val="2"/>
  <c:chart>
    <c:autoTitleDeleted val="1"/>
    <c:plotArea>
      <c:layout/>
      <c:barChart>
        <c:barDir val="col"/>
        <c:grouping val="clustered"/>
        <c:varyColors val="1"/>
        <c:ser>
          <c:idx val="0"/>
          <c:order val="0"/>
          <c:tx>
            <c:strRef>
              <c:f>Sheet1!$B$1</c:f>
              <c:strCache>
                <c:ptCount val="1"/>
                <c:pt idx="0">
                  <c:v>Series 1</c:v>
                </c:pt>
              </c:strCache>
            </c:strRef>
          </c:tx>
          <c:spPr>
            <a:solidFill>
              <a:srgbClr val="953735"/>
            </a:solidFill>
            <a:ln w="25400">
              <a:noFill/>
            </a:ln>
            <a:effectLst/>
          </c:spPr>
          <c:invertIfNegative val="1"/>
          <c:dPt>
            <c:idx val="6"/>
            <c:invertIfNegative val="1"/>
            <c:bubble3D val="0"/>
            <c:extLst xmlns:c16r2="http://schemas.microsoft.com/office/drawing/2015/06/chart">
              <c:ext xmlns:c16="http://schemas.microsoft.com/office/drawing/2014/chart" uri="{C3380CC4-5D6E-409C-BE32-E72D297353CC}">
                <c16:uniqueId val="{00000000-7082-4907-A5C5-9827DAEBC81B}"/>
              </c:ext>
            </c:extLst>
          </c:dPt>
          <c:dLbls>
            <c:spPr>
              <a:noFill/>
              <a:ln>
                <a:noFill/>
              </a:ln>
              <a:effectLst/>
            </c:spPr>
            <c:showLegendKey val="1"/>
            <c:showVal val="1"/>
            <c:showCatName val="1"/>
            <c:showSerName val="1"/>
            <c:showPercent val="1"/>
            <c:showBubbleSize val="1"/>
            <c:showLeaderLines val="0"/>
            <c:extLst xmlns:c16r2="http://schemas.microsoft.com/office/drawing/2015/06/chart">
              <c:ext xmlns:c15="http://schemas.microsoft.com/office/drawing/2012/chart" uri="{CE6537A1-D6FC-4f65-9D91-7224C49458BB}">
                <c15:showLeaderLines val="0"/>
              </c:ext>
            </c:extLst>
          </c:dLbls>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6="http://schemas.microsoft.com/office/drawing/2014/chart" uri="{C3380CC4-5D6E-409C-BE32-E72D297353CC}">
              <c16:uniqueId val="{00000001-7082-4907-A5C5-9827DAEBC81B}"/>
            </c:ext>
            <c:ext xmlns:c14="http://schemas.microsoft.com/office/drawing/2007/8/2/chart" uri="{6F2FDCE9-48DA-4B69-8628-5D25D57E5C99}">
              <c14:invertSolidFillFmt>
                <c14:spPr xmlns:c14="http://schemas.microsoft.com/office/drawing/2007/8/2/chart">
                  <a:solidFill>
                    <a:srgbClr val="FFFFFF"/>
                  </a:solidFill>
                  <a:ln w="25400">
                    <a:noFill/>
                  </a:ln>
                  <a:effectLst/>
                </c14:spPr>
              </c14:invertSolidFillFmt>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ser>
          <c:idx val="1"/>
          <c:order val="1"/>
          <c:tx>
            <c:strRef>
              <c:f>Sheet1!$C$1</c:f>
              <c:strCache>
                <c:ptCount val="1"/>
                <c:pt idx="0">
                  <c:v>Series 2</c:v>
                </c:pt>
              </c:strCache>
            </c:strRef>
          </c:tx>
          <c:spPr>
            <a:solidFill>
              <a:srgbClr val="FFFFFF"/>
            </a:solidFill>
            <a:ln w="25400">
              <a:noFill/>
            </a:ln>
            <a:effectLst/>
          </c:spPr>
          <c:invertIfNegative val="1"/>
          <c:dLbls>
            <c:spPr>
              <a:noFill/>
              <a:ln>
                <a:noFill/>
              </a:ln>
              <a:effectLst/>
            </c:spPr>
            <c:showLegendKey val="1"/>
            <c:showVal val="1"/>
            <c:showCatName val="1"/>
            <c:showSerName val="1"/>
            <c:showPercent val="1"/>
            <c:showBubbleSize val="1"/>
            <c:showLeaderLines val="0"/>
            <c:extLst xmlns:c16r2="http://schemas.microsoft.com/office/drawing/2015/06/chart">
              <c:ext xmlns:c15="http://schemas.microsoft.com/office/drawing/2012/chart" uri="{CE6537A1-D6FC-4f65-9D91-7224C49458BB}">
                <c15:showLeaderLines val="0"/>
              </c:ext>
            </c:extLst>
          </c:dLbls>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6="http://schemas.microsoft.com/office/drawing/2014/chart" uri="{C3380CC4-5D6E-409C-BE32-E72D297353CC}">
              <c16:uniqueId val="{00000002-7082-4907-A5C5-9827DAEBC81B}"/>
            </c:ext>
            <c:ext xmlns:c14="http://schemas.microsoft.com/office/drawing/2007/8/2/chart" uri="{6F2FDCE9-48DA-4B69-8628-5D25D57E5C99}">
              <c14:invertSolidFillFmt>
                <c14:spPr xmlns:c14="http://schemas.microsoft.com/office/drawing/2007/8/2/chart">
                  <a:solidFill>
                    <a:srgbClr val="FFFFFF"/>
                  </a:solidFill>
                  <a:ln w="25400">
                    <a:noFill/>
                  </a:ln>
                  <a:effectLst/>
                </c14:spPr>
              </c14:invertSolidFillFmt>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dLbls>
          <c:showLegendKey val="0"/>
          <c:showVal val="0"/>
          <c:showCatName val="0"/>
          <c:showSerName val="0"/>
          <c:showPercent val="0"/>
          <c:showBubbleSize val="0"/>
        </c:dLbls>
        <c:gapWidth val="20"/>
        <c:axId val="1566816368"/>
        <c:axId val="1566813104"/>
      </c:barChart>
      <c:catAx>
        <c:axId val="1566816368"/>
        <c:scaling>
          <c:orientation val="minMax"/>
        </c:scaling>
        <c:delete val="1"/>
        <c:axPos val="b"/>
        <c:numFmt formatCode="General" sourceLinked="1"/>
        <c:majorTickMark val="none"/>
        <c:minorTickMark val="cross"/>
        <c:tickLblPos val="nextTo"/>
        <c:crossAx val="1566813104"/>
        <c:crosses val="autoZero"/>
        <c:auto val="1"/>
        <c:lblAlgn val="ctr"/>
        <c:lblOffset val="100"/>
        <c:tickMarkSkip val="1"/>
        <c:noMultiLvlLbl val="1"/>
      </c:catAx>
      <c:valAx>
        <c:axId val="1566813104"/>
        <c:scaling>
          <c:orientation val="minMax"/>
        </c:scaling>
        <c:delete val="1"/>
        <c:axPos val="l"/>
        <c:majorGridlines>
          <c:spPr>
            <a:ln w="9525" cap="flat" cmpd="sng" algn="ctr">
              <a:noFill/>
              <a:round/>
            </a:ln>
            <a:effectLst/>
          </c:spPr>
        </c:majorGridlines>
        <c:numFmt formatCode="General" sourceLinked="1"/>
        <c:majorTickMark val="none"/>
        <c:minorTickMark val="cross"/>
        <c:tickLblPos val="nextTo"/>
        <c:crossAx val="1566816368"/>
        <c:crosses val="autoZero"/>
        <c:crossBetween val="between"/>
      </c:valAx>
      <c:spPr>
        <a:noFill/>
        <a:ln>
          <a:noFill/>
        </a:ln>
        <a:effectLst/>
      </c:spPr>
    </c:plotArea>
    <c:plotVisOnly val="1"/>
    <c:dispBlanksAs val="gap"/>
    <c:showDLblsOverMax val="1"/>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pPr/>
              <a:t>2019/7/13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pPr/>
              <a:t>‹#›</a:t>
            </a:fld>
            <a:endParaRPr lang="zh-CN" altLang="en-US"/>
          </a:p>
        </p:txBody>
      </p:sp>
    </p:spTree>
    <p:extLst>
      <p:ext uri="{BB962C8B-B14F-4D97-AF65-F5344CB8AC3E}">
        <p14:creationId xmlns:p14="http://schemas.microsoft.com/office/powerpoint/2010/main" val="404469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72077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a:t>
            </a:fld>
            <a:endParaRPr lang="zh-CN" altLang="en-US"/>
          </a:p>
        </p:txBody>
      </p:sp>
    </p:spTree>
    <p:extLst>
      <p:ext uri="{BB962C8B-B14F-4D97-AF65-F5344CB8AC3E}">
        <p14:creationId xmlns:p14="http://schemas.microsoft.com/office/powerpoint/2010/main" val="1365340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a:t>
            </a:fld>
            <a:endParaRPr lang="zh-CN" altLang="en-US"/>
          </a:p>
        </p:txBody>
      </p:sp>
    </p:spTree>
    <p:extLst>
      <p:ext uri="{BB962C8B-B14F-4D97-AF65-F5344CB8AC3E}">
        <p14:creationId xmlns:p14="http://schemas.microsoft.com/office/powerpoint/2010/main" val="2278089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4</a:t>
            </a:fld>
            <a:endParaRPr lang="zh-CN" altLang="en-US"/>
          </a:p>
        </p:txBody>
      </p:sp>
    </p:spTree>
    <p:extLst>
      <p:ext uri="{BB962C8B-B14F-4D97-AF65-F5344CB8AC3E}">
        <p14:creationId xmlns:p14="http://schemas.microsoft.com/office/powerpoint/2010/main" val="1149826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5</a:t>
            </a:fld>
            <a:endParaRPr lang="zh-CN" altLang="en-US"/>
          </a:p>
        </p:txBody>
      </p:sp>
    </p:spTree>
    <p:extLst>
      <p:ext uri="{BB962C8B-B14F-4D97-AF65-F5344CB8AC3E}">
        <p14:creationId xmlns:p14="http://schemas.microsoft.com/office/powerpoint/2010/main" val="367103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6</a:t>
            </a:fld>
            <a:endParaRPr lang="zh-CN" altLang="en-US"/>
          </a:p>
        </p:txBody>
      </p:sp>
    </p:spTree>
    <p:extLst>
      <p:ext uri="{BB962C8B-B14F-4D97-AF65-F5344CB8AC3E}">
        <p14:creationId xmlns:p14="http://schemas.microsoft.com/office/powerpoint/2010/main" val="301266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7</a:t>
            </a:fld>
            <a:endParaRPr lang="zh-CN" altLang="en-US"/>
          </a:p>
        </p:txBody>
      </p:sp>
    </p:spTree>
    <p:extLst>
      <p:ext uri="{BB962C8B-B14F-4D97-AF65-F5344CB8AC3E}">
        <p14:creationId xmlns:p14="http://schemas.microsoft.com/office/powerpoint/2010/main" val="664550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8</a:t>
            </a:fld>
            <a:endParaRPr lang="zh-CN" altLang="en-US"/>
          </a:p>
        </p:txBody>
      </p:sp>
    </p:spTree>
    <p:extLst>
      <p:ext uri="{BB962C8B-B14F-4D97-AF65-F5344CB8AC3E}">
        <p14:creationId xmlns:p14="http://schemas.microsoft.com/office/powerpoint/2010/main" val="130420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9</a:t>
            </a:fld>
            <a:endParaRPr lang="zh-CN" altLang="en-US"/>
          </a:p>
        </p:txBody>
      </p:sp>
    </p:spTree>
    <p:extLst>
      <p:ext uri="{BB962C8B-B14F-4D97-AF65-F5344CB8AC3E}">
        <p14:creationId xmlns:p14="http://schemas.microsoft.com/office/powerpoint/2010/main" val="1818457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10</a:t>
            </a:fld>
            <a:endParaRPr lang="zh-CN" altLang="en-US"/>
          </a:p>
        </p:txBody>
      </p:sp>
    </p:spTree>
    <p:extLst>
      <p:ext uri="{BB962C8B-B14F-4D97-AF65-F5344CB8AC3E}">
        <p14:creationId xmlns:p14="http://schemas.microsoft.com/office/powerpoint/2010/main" val="769771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11</a:t>
            </a:fld>
            <a:endParaRPr lang="zh-CN" altLang="en-US"/>
          </a:p>
        </p:txBody>
      </p:sp>
    </p:spTree>
    <p:extLst>
      <p:ext uri="{BB962C8B-B14F-4D97-AF65-F5344CB8AC3E}">
        <p14:creationId xmlns:p14="http://schemas.microsoft.com/office/powerpoint/2010/main" val="670206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12</a:t>
            </a:fld>
            <a:endParaRPr lang="zh-CN" altLang="en-US"/>
          </a:p>
        </p:txBody>
      </p:sp>
    </p:spTree>
    <p:extLst>
      <p:ext uri="{BB962C8B-B14F-4D97-AF65-F5344CB8AC3E}">
        <p14:creationId xmlns:p14="http://schemas.microsoft.com/office/powerpoint/2010/main" val="281242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13</a:t>
            </a:fld>
            <a:endParaRPr lang="zh-CN" altLang="en-US"/>
          </a:p>
        </p:txBody>
      </p:sp>
    </p:spTree>
    <p:extLst>
      <p:ext uri="{BB962C8B-B14F-4D97-AF65-F5344CB8AC3E}">
        <p14:creationId xmlns:p14="http://schemas.microsoft.com/office/powerpoint/2010/main" val="244900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14</a:t>
            </a:fld>
            <a:endParaRPr lang="zh-CN" altLang="en-US"/>
          </a:p>
        </p:txBody>
      </p:sp>
    </p:spTree>
    <p:extLst>
      <p:ext uri="{BB962C8B-B14F-4D97-AF65-F5344CB8AC3E}">
        <p14:creationId xmlns:p14="http://schemas.microsoft.com/office/powerpoint/2010/main" val="1301691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15</a:t>
            </a:fld>
            <a:endParaRPr lang="zh-CN" altLang="en-US"/>
          </a:p>
        </p:txBody>
      </p:sp>
    </p:spTree>
    <p:extLst>
      <p:ext uri="{BB962C8B-B14F-4D97-AF65-F5344CB8AC3E}">
        <p14:creationId xmlns:p14="http://schemas.microsoft.com/office/powerpoint/2010/main" val="4027011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16</a:t>
            </a:fld>
            <a:endParaRPr lang="zh-CN" altLang="en-US"/>
          </a:p>
        </p:txBody>
      </p:sp>
    </p:spTree>
    <p:extLst>
      <p:ext uri="{BB962C8B-B14F-4D97-AF65-F5344CB8AC3E}">
        <p14:creationId xmlns:p14="http://schemas.microsoft.com/office/powerpoint/2010/main" val="449592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17</a:t>
            </a:fld>
            <a:endParaRPr lang="zh-CN" altLang="en-US"/>
          </a:p>
        </p:txBody>
      </p:sp>
    </p:spTree>
    <p:extLst>
      <p:ext uri="{BB962C8B-B14F-4D97-AF65-F5344CB8AC3E}">
        <p14:creationId xmlns:p14="http://schemas.microsoft.com/office/powerpoint/2010/main" val="280205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18</a:t>
            </a:fld>
            <a:endParaRPr lang="zh-CN" altLang="en-US"/>
          </a:p>
        </p:txBody>
      </p:sp>
    </p:spTree>
    <p:extLst>
      <p:ext uri="{BB962C8B-B14F-4D97-AF65-F5344CB8AC3E}">
        <p14:creationId xmlns:p14="http://schemas.microsoft.com/office/powerpoint/2010/main" val="3437524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19</a:t>
            </a:fld>
            <a:endParaRPr lang="zh-CN" altLang="en-US"/>
          </a:p>
        </p:txBody>
      </p:sp>
    </p:spTree>
    <p:extLst>
      <p:ext uri="{BB962C8B-B14F-4D97-AF65-F5344CB8AC3E}">
        <p14:creationId xmlns:p14="http://schemas.microsoft.com/office/powerpoint/2010/main" val="1816169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20</a:t>
            </a:fld>
            <a:endParaRPr lang="zh-CN" altLang="en-US"/>
          </a:p>
        </p:txBody>
      </p:sp>
    </p:spTree>
    <p:extLst>
      <p:ext uri="{BB962C8B-B14F-4D97-AF65-F5344CB8AC3E}">
        <p14:creationId xmlns:p14="http://schemas.microsoft.com/office/powerpoint/2010/main" val="4141055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21</a:t>
            </a:fld>
            <a:endParaRPr lang="zh-CN" altLang="en-US"/>
          </a:p>
        </p:txBody>
      </p:sp>
    </p:spTree>
    <p:extLst>
      <p:ext uri="{BB962C8B-B14F-4D97-AF65-F5344CB8AC3E}">
        <p14:creationId xmlns:p14="http://schemas.microsoft.com/office/powerpoint/2010/main" val="239020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22</a:t>
            </a:fld>
            <a:endParaRPr lang="zh-CN" altLang="en-US"/>
          </a:p>
        </p:txBody>
      </p:sp>
    </p:spTree>
    <p:extLst>
      <p:ext uri="{BB962C8B-B14F-4D97-AF65-F5344CB8AC3E}">
        <p14:creationId xmlns:p14="http://schemas.microsoft.com/office/powerpoint/2010/main" val="4137525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23</a:t>
            </a:fld>
            <a:endParaRPr lang="zh-CN" altLang="en-US"/>
          </a:p>
        </p:txBody>
      </p:sp>
    </p:spTree>
    <p:extLst>
      <p:ext uri="{BB962C8B-B14F-4D97-AF65-F5344CB8AC3E}">
        <p14:creationId xmlns:p14="http://schemas.microsoft.com/office/powerpoint/2010/main" val="4200944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24</a:t>
            </a:fld>
            <a:endParaRPr lang="zh-CN" altLang="en-US"/>
          </a:p>
        </p:txBody>
      </p:sp>
    </p:spTree>
    <p:extLst>
      <p:ext uri="{BB962C8B-B14F-4D97-AF65-F5344CB8AC3E}">
        <p14:creationId xmlns:p14="http://schemas.microsoft.com/office/powerpoint/2010/main" val="395927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25</a:t>
            </a:fld>
            <a:endParaRPr lang="zh-CN" altLang="en-US"/>
          </a:p>
        </p:txBody>
      </p:sp>
    </p:spTree>
    <p:extLst>
      <p:ext uri="{BB962C8B-B14F-4D97-AF65-F5344CB8AC3E}">
        <p14:creationId xmlns:p14="http://schemas.microsoft.com/office/powerpoint/2010/main" val="1964214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26</a:t>
            </a:fld>
            <a:endParaRPr lang="zh-CN" altLang="en-US"/>
          </a:p>
        </p:txBody>
      </p:sp>
    </p:spTree>
    <p:extLst>
      <p:ext uri="{BB962C8B-B14F-4D97-AF65-F5344CB8AC3E}">
        <p14:creationId xmlns:p14="http://schemas.microsoft.com/office/powerpoint/2010/main" val="561026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27</a:t>
            </a:fld>
            <a:endParaRPr lang="zh-CN" altLang="en-US"/>
          </a:p>
        </p:txBody>
      </p:sp>
    </p:spTree>
    <p:extLst>
      <p:ext uri="{BB962C8B-B14F-4D97-AF65-F5344CB8AC3E}">
        <p14:creationId xmlns:p14="http://schemas.microsoft.com/office/powerpoint/2010/main" val="632162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28</a:t>
            </a:fld>
            <a:endParaRPr lang="zh-CN" altLang="en-US"/>
          </a:p>
        </p:txBody>
      </p:sp>
    </p:spTree>
    <p:extLst>
      <p:ext uri="{BB962C8B-B14F-4D97-AF65-F5344CB8AC3E}">
        <p14:creationId xmlns:p14="http://schemas.microsoft.com/office/powerpoint/2010/main" val="593789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29</a:t>
            </a:fld>
            <a:endParaRPr lang="zh-CN" altLang="en-US"/>
          </a:p>
        </p:txBody>
      </p:sp>
    </p:spTree>
    <p:extLst>
      <p:ext uri="{BB962C8B-B14F-4D97-AF65-F5344CB8AC3E}">
        <p14:creationId xmlns:p14="http://schemas.microsoft.com/office/powerpoint/2010/main" val="827127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30</a:t>
            </a:fld>
            <a:endParaRPr lang="zh-CN" altLang="en-US"/>
          </a:p>
        </p:txBody>
      </p:sp>
    </p:spTree>
    <p:extLst>
      <p:ext uri="{BB962C8B-B14F-4D97-AF65-F5344CB8AC3E}">
        <p14:creationId xmlns:p14="http://schemas.microsoft.com/office/powerpoint/2010/main" val="1125543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31</a:t>
            </a:fld>
            <a:endParaRPr lang="zh-CN" altLang="en-US"/>
          </a:p>
        </p:txBody>
      </p:sp>
    </p:spTree>
    <p:extLst>
      <p:ext uri="{BB962C8B-B14F-4D97-AF65-F5344CB8AC3E}">
        <p14:creationId xmlns:p14="http://schemas.microsoft.com/office/powerpoint/2010/main" val="4673111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32</a:t>
            </a:fld>
            <a:endParaRPr lang="zh-CN" altLang="en-US"/>
          </a:p>
        </p:txBody>
      </p:sp>
    </p:spTree>
    <p:extLst>
      <p:ext uri="{BB962C8B-B14F-4D97-AF65-F5344CB8AC3E}">
        <p14:creationId xmlns:p14="http://schemas.microsoft.com/office/powerpoint/2010/main" val="79528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33</a:t>
            </a:fld>
            <a:endParaRPr lang="zh-CN" altLang="en-US"/>
          </a:p>
        </p:txBody>
      </p:sp>
    </p:spTree>
    <p:extLst>
      <p:ext uri="{BB962C8B-B14F-4D97-AF65-F5344CB8AC3E}">
        <p14:creationId xmlns:p14="http://schemas.microsoft.com/office/powerpoint/2010/main" val="28771970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34</a:t>
            </a:fld>
            <a:endParaRPr lang="zh-CN" altLang="en-US"/>
          </a:p>
        </p:txBody>
      </p:sp>
    </p:spTree>
    <p:extLst>
      <p:ext uri="{BB962C8B-B14F-4D97-AF65-F5344CB8AC3E}">
        <p14:creationId xmlns:p14="http://schemas.microsoft.com/office/powerpoint/2010/main" val="1951473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35</a:t>
            </a:fld>
            <a:endParaRPr lang="zh-CN" altLang="en-US"/>
          </a:p>
        </p:txBody>
      </p:sp>
    </p:spTree>
    <p:extLst>
      <p:ext uri="{BB962C8B-B14F-4D97-AF65-F5344CB8AC3E}">
        <p14:creationId xmlns:p14="http://schemas.microsoft.com/office/powerpoint/2010/main" val="3804674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36</a:t>
            </a:fld>
            <a:endParaRPr lang="zh-CN" altLang="en-US"/>
          </a:p>
        </p:txBody>
      </p:sp>
    </p:spTree>
    <p:extLst>
      <p:ext uri="{BB962C8B-B14F-4D97-AF65-F5344CB8AC3E}">
        <p14:creationId xmlns:p14="http://schemas.microsoft.com/office/powerpoint/2010/main" val="25569230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37</a:t>
            </a:fld>
            <a:endParaRPr lang="zh-CN" altLang="en-US"/>
          </a:p>
        </p:txBody>
      </p:sp>
    </p:spTree>
    <p:extLst>
      <p:ext uri="{BB962C8B-B14F-4D97-AF65-F5344CB8AC3E}">
        <p14:creationId xmlns:p14="http://schemas.microsoft.com/office/powerpoint/2010/main" val="4185140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38</a:t>
            </a:fld>
            <a:endParaRPr lang="zh-CN" altLang="en-US"/>
          </a:p>
        </p:txBody>
      </p:sp>
    </p:spTree>
    <p:extLst>
      <p:ext uri="{BB962C8B-B14F-4D97-AF65-F5344CB8AC3E}">
        <p14:creationId xmlns:p14="http://schemas.microsoft.com/office/powerpoint/2010/main" val="668240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39</a:t>
            </a:fld>
            <a:endParaRPr lang="zh-CN" altLang="en-US"/>
          </a:p>
        </p:txBody>
      </p:sp>
    </p:spTree>
    <p:extLst>
      <p:ext uri="{BB962C8B-B14F-4D97-AF65-F5344CB8AC3E}">
        <p14:creationId xmlns:p14="http://schemas.microsoft.com/office/powerpoint/2010/main" val="3483781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40</a:t>
            </a:fld>
            <a:endParaRPr lang="zh-CN" altLang="en-US"/>
          </a:p>
        </p:txBody>
      </p:sp>
    </p:spTree>
    <p:extLst>
      <p:ext uri="{BB962C8B-B14F-4D97-AF65-F5344CB8AC3E}">
        <p14:creationId xmlns:p14="http://schemas.microsoft.com/office/powerpoint/2010/main" val="3415903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41</a:t>
            </a:fld>
            <a:endParaRPr lang="zh-CN" altLang="en-US" dirty="0"/>
          </a:p>
        </p:txBody>
      </p:sp>
    </p:spTree>
    <p:extLst>
      <p:ext uri="{BB962C8B-B14F-4D97-AF65-F5344CB8AC3E}">
        <p14:creationId xmlns:p14="http://schemas.microsoft.com/office/powerpoint/2010/main" val="2975556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4" name="矩形 13"/>
          <p:cNvSpPr/>
          <p:nvPr userDrawn="1"/>
        </p:nvSpPr>
        <p:spPr>
          <a:xfrm>
            <a:off x="4283968" y="4155926"/>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8" name="图片 1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itchFamily="34" charset="-122"/>
                <a:ea typeface="微软雅黑"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pPr/>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pPr/>
              <a:t>2019/7/13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Decision 78"/>
          <p:cNvSpPr/>
          <p:nvPr/>
        </p:nvSpPr>
        <p:spPr>
          <a:xfrm>
            <a:off x="1844935" y="118127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Flowchart: Decision 78"/>
          <p:cNvSpPr/>
          <p:nvPr/>
        </p:nvSpPr>
        <p:spPr>
          <a:xfrm>
            <a:off x="3258403" y="1181274"/>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lowchart: Decision 79"/>
          <p:cNvSpPr/>
          <p:nvPr/>
        </p:nvSpPr>
        <p:spPr>
          <a:xfrm>
            <a:off x="3258403"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lowchart: Decision 78"/>
          <p:cNvSpPr/>
          <p:nvPr/>
        </p:nvSpPr>
        <p:spPr>
          <a:xfrm>
            <a:off x="4664825" y="1181274"/>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Flowchart: Decision 79"/>
          <p:cNvSpPr/>
          <p:nvPr/>
        </p:nvSpPr>
        <p:spPr>
          <a:xfrm>
            <a:off x="466482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lowchart: Decision 78"/>
          <p:cNvSpPr/>
          <p:nvPr/>
        </p:nvSpPr>
        <p:spPr>
          <a:xfrm>
            <a:off x="6040104" y="1181274"/>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lowchart: Decision 79">
            <a:hlinkClick r:id="rId3"/>
          </p:cNvPr>
          <p:cNvSpPr/>
          <p:nvPr/>
        </p:nvSpPr>
        <p:spPr>
          <a:xfrm>
            <a:off x="6040104"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70045" y="1564753"/>
            <a:ext cx="782587" cy="1107996"/>
          </a:xfrm>
          <a:prstGeom prst="rect">
            <a:avLst/>
          </a:prstGeom>
          <a:noFill/>
        </p:spPr>
        <p:txBody>
          <a:bodyPr wrap="none" rtlCol="0">
            <a:spAutoFit/>
          </a:bodyPr>
          <a:lstStyle/>
          <a:p>
            <a:r>
              <a:rPr lang="en-US" altLang="zh-CN" sz="6600" dirty="0" smtClean="0">
                <a:solidFill>
                  <a:srgbClr val="4F81BD"/>
                </a:solidFill>
                <a:latin typeface="方正正大黑简体" pitchFamily="2" charset="-122"/>
                <a:ea typeface="方正正大黑简体" pitchFamily="2" charset="-122"/>
              </a:rPr>
              <a:t>2</a:t>
            </a:r>
            <a:endParaRPr lang="zh-CN" altLang="en-US" sz="6600" dirty="0">
              <a:solidFill>
                <a:srgbClr val="4F81BD"/>
              </a:solidFill>
              <a:latin typeface="方正正大黑简体" pitchFamily="2" charset="-122"/>
              <a:ea typeface="方正正大黑简体" pitchFamily="2" charset="-122"/>
            </a:endParaRPr>
          </a:p>
        </p:txBody>
      </p:sp>
      <p:sp>
        <p:nvSpPr>
          <p:cNvPr id="104" name="TextBox 103"/>
          <p:cNvSpPr txBox="1"/>
          <p:nvPr/>
        </p:nvSpPr>
        <p:spPr>
          <a:xfrm>
            <a:off x="3583513" y="1564753"/>
            <a:ext cx="806631" cy="1107996"/>
          </a:xfrm>
          <a:prstGeom prst="rect">
            <a:avLst/>
          </a:prstGeom>
          <a:noFill/>
        </p:spPr>
        <p:txBody>
          <a:bodyPr wrap="none" rtlCol="0">
            <a:spAutoFit/>
          </a:bodyPr>
          <a:lstStyle/>
          <a:p>
            <a:r>
              <a:rPr lang="en-US" altLang="zh-CN" sz="6600" dirty="0" smtClean="0">
                <a:solidFill>
                  <a:srgbClr val="C0504D"/>
                </a:solidFill>
                <a:latin typeface="方正正大黑简体" pitchFamily="2" charset="-122"/>
                <a:ea typeface="方正正大黑简体" pitchFamily="2" charset="-122"/>
              </a:rPr>
              <a:t>0</a:t>
            </a:r>
            <a:endParaRPr lang="zh-CN" altLang="en-US" sz="6600" dirty="0">
              <a:solidFill>
                <a:srgbClr val="C0504D"/>
              </a:solidFill>
              <a:latin typeface="方正正大黑简体" pitchFamily="2" charset="-122"/>
              <a:ea typeface="方正正大黑简体" pitchFamily="2" charset="-122"/>
            </a:endParaRPr>
          </a:p>
        </p:txBody>
      </p:sp>
      <p:sp>
        <p:nvSpPr>
          <p:cNvPr id="105" name="TextBox 104"/>
          <p:cNvSpPr txBox="1"/>
          <p:nvPr/>
        </p:nvSpPr>
        <p:spPr>
          <a:xfrm>
            <a:off x="4989935" y="1564753"/>
            <a:ext cx="676788" cy="1107996"/>
          </a:xfrm>
          <a:prstGeom prst="rect">
            <a:avLst/>
          </a:prstGeom>
          <a:noFill/>
        </p:spPr>
        <p:txBody>
          <a:bodyPr wrap="none" rtlCol="0">
            <a:spAutoFit/>
          </a:bodyPr>
          <a:lstStyle/>
          <a:p>
            <a:r>
              <a:rPr lang="en-US" altLang="zh-CN" sz="6600" dirty="0" smtClean="0">
                <a:solidFill>
                  <a:srgbClr val="8064A2"/>
                </a:solidFill>
                <a:latin typeface="方正正大黑简体" pitchFamily="2" charset="-122"/>
                <a:ea typeface="方正正大黑简体" pitchFamily="2" charset="-122"/>
              </a:rPr>
              <a:t>1</a:t>
            </a:r>
            <a:endParaRPr lang="zh-CN" altLang="en-US" sz="6600" dirty="0">
              <a:solidFill>
                <a:srgbClr val="8064A2"/>
              </a:solidFill>
              <a:latin typeface="方正正大黑简体" pitchFamily="2" charset="-122"/>
              <a:ea typeface="方正正大黑简体" pitchFamily="2" charset="-122"/>
            </a:endParaRPr>
          </a:p>
        </p:txBody>
      </p:sp>
      <p:sp>
        <p:nvSpPr>
          <p:cNvPr id="106" name="TextBox 105"/>
          <p:cNvSpPr txBox="1"/>
          <p:nvPr/>
        </p:nvSpPr>
        <p:spPr>
          <a:xfrm>
            <a:off x="6327633" y="1567406"/>
            <a:ext cx="928459" cy="1107996"/>
          </a:xfrm>
          <a:prstGeom prst="rect">
            <a:avLst/>
          </a:prstGeom>
          <a:noFill/>
        </p:spPr>
        <p:txBody>
          <a:bodyPr wrap="none" rtlCol="0">
            <a:spAutoFit/>
          </a:bodyPr>
          <a:lstStyle/>
          <a:p>
            <a:r>
              <a:rPr lang="en-US" altLang="zh-CN" sz="6600" dirty="0" smtClean="0">
                <a:solidFill>
                  <a:srgbClr val="9BBB59"/>
                </a:solidFill>
                <a:latin typeface="方正正大黑简体" pitchFamily="2" charset="-122"/>
                <a:ea typeface="方正正大黑简体" pitchFamily="2" charset="-122"/>
              </a:rPr>
              <a:t>X</a:t>
            </a:r>
            <a:endParaRPr lang="zh-CN" altLang="en-US" sz="6600" dirty="0">
              <a:solidFill>
                <a:srgbClr val="9BBB59"/>
              </a:solidFill>
              <a:latin typeface="方正正大黑简体" pitchFamily="2" charset="-122"/>
              <a:ea typeface="方正正大黑简体" pitchFamily="2" charset="-122"/>
            </a:endParaRPr>
          </a:p>
        </p:txBody>
      </p:sp>
      <p:sp>
        <p:nvSpPr>
          <p:cNvPr id="24" name="TextBox 23"/>
          <p:cNvSpPr txBox="1"/>
          <p:nvPr/>
        </p:nvSpPr>
        <p:spPr>
          <a:xfrm>
            <a:off x="2890386" y="4115856"/>
            <a:ext cx="3324948" cy="400110"/>
          </a:xfrm>
          <a:prstGeom prst="rect">
            <a:avLst/>
          </a:prstGeom>
          <a:noFill/>
        </p:spPr>
        <p:txBody>
          <a:bodyPr wrap="none" rtlCol="0">
            <a:spAutoFit/>
          </a:bodyPr>
          <a:lstStyle/>
          <a:p>
            <a:pPr algn="ctr"/>
            <a:r>
              <a:rPr lang="en-US" altLang="zh-CN" sz="1000" dirty="0">
                <a:solidFill>
                  <a:schemeClr val="tx1">
                    <a:lumMod val="50000"/>
                    <a:lumOff val="50000"/>
                  </a:schemeClr>
                </a:solidFill>
              </a:rPr>
              <a:t>2016 year-end summary work summarizes the boutique PPT</a:t>
            </a:r>
          </a:p>
          <a:p>
            <a:pPr algn="ctr"/>
            <a:r>
              <a:rPr lang="en-US" altLang="zh-CN" sz="1000" dirty="0">
                <a:solidFill>
                  <a:schemeClr val="tx1">
                    <a:lumMod val="50000"/>
                    <a:lumOff val="50000"/>
                  </a:schemeClr>
                </a:solidFill>
              </a:rPr>
              <a:t>About the summary text input or copy </a:t>
            </a:r>
            <a:r>
              <a:rPr lang="en-US" altLang="zh-CN" sz="1000" dirty="0" smtClean="0">
                <a:solidFill>
                  <a:schemeClr val="tx1">
                    <a:lumMod val="50000"/>
                    <a:lumOff val="50000"/>
                  </a:schemeClr>
                </a:solidFill>
              </a:rPr>
              <a:t>here</a:t>
            </a:r>
            <a:endParaRPr lang="en-US" altLang="zh-CN" sz="1000" dirty="0">
              <a:solidFill>
                <a:schemeClr val="tx1">
                  <a:lumMod val="50000"/>
                  <a:lumOff val="50000"/>
                </a:schemeClr>
              </a:solidFill>
            </a:endParaRPr>
          </a:p>
        </p:txBody>
      </p:sp>
      <p:sp>
        <p:nvSpPr>
          <p:cNvPr id="25" name="圆角矩形 24"/>
          <p:cNvSpPr/>
          <p:nvPr/>
        </p:nvSpPr>
        <p:spPr>
          <a:xfrm>
            <a:off x="1852113" y="3147814"/>
            <a:ext cx="5439775"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541091" y="3132956"/>
            <a:ext cx="4043094" cy="523220"/>
          </a:xfrm>
          <a:prstGeom prst="rect">
            <a:avLst/>
          </a:prstGeom>
          <a:noFill/>
        </p:spPr>
        <p:txBody>
          <a:bodyPr wrap="none" rtlCol="0">
            <a:spAutoFit/>
          </a:bodyPr>
          <a:lstStyle/>
          <a:p>
            <a:pPr algn="ctr"/>
            <a:r>
              <a:rPr lang="zh-CN" altLang="en-US" sz="2800" b="1" dirty="0">
                <a:solidFill>
                  <a:schemeClr val="tx1">
                    <a:lumMod val="65000"/>
                    <a:lumOff val="35000"/>
                  </a:schemeClr>
                </a:solidFill>
                <a:latin typeface="微软雅黑" pitchFamily="34" charset="-122"/>
                <a:ea typeface="微软雅黑" pitchFamily="34" charset="-122"/>
              </a:rPr>
              <a:t>奖励旅游策划案</a:t>
            </a:r>
            <a:r>
              <a:rPr lang="en-US" altLang="zh-CN" sz="2800" b="1" dirty="0" err="1">
                <a:solidFill>
                  <a:schemeClr val="tx1">
                    <a:lumMod val="65000"/>
                    <a:lumOff val="35000"/>
                  </a:schemeClr>
                </a:solidFill>
                <a:latin typeface="微软雅黑" pitchFamily="34" charset="-122"/>
                <a:ea typeface="微软雅黑" pitchFamily="34" charset="-122"/>
              </a:rPr>
              <a:t>ppt</a:t>
            </a:r>
            <a:r>
              <a:rPr lang="zh-CN" altLang="en-US" sz="2800" b="1" dirty="0">
                <a:solidFill>
                  <a:schemeClr val="tx1">
                    <a:lumMod val="65000"/>
                    <a:lumOff val="35000"/>
                  </a:schemeClr>
                </a:solidFill>
                <a:latin typeface="微软雅黑" pitchFamily="34" charset="-122"/>
                <a:ea typeface="微软雅黑" pitchFamily="34" charset="-122"/>
              </a:rPr>
              <a:t>模板</a:t>
            </a:r>
            <a:endParaRPr lang="zh-CN" altLang="en-US" sz="2800" dirty="0">
              <a:solidFill>
                <a:schemeClr val="tx1">
                  <a:lumMod val="65000"/>
                  <a:lumOff val="35000"/>
                </a:schemeClr>
              </a:solidFill>
              <a:latin typeface="微软雅黑" pitchFamily="34" charset="-122"/>
              <a:ea typeface="微软雅黑" pitchFamily="34" charset="-122"/>
            </a:endParaRPr>
          </a:p>
        </p:txBody>
      </p:sp>
      <p:grpSp>
        <p:nvGrpSpPr>
          <p:cNvPr id="27" name="组合 26"/>
          <p:cNvGrpSpPr/>
          <p:nvPr/>
        </p:nvGrpSpPr>
        <p:grpSpPr>
          <a:xfrm>
            <a:off x="1691680" y="3119305"/>
            <a:ext cx="720079" cy="574619"/>
            <a:chOff x="899592" y="2377261"/>
            <a:chExt cx="720079" cy="574619"/>
          </a:xfrm>
          <a:effectLst>
            <a:outerShdw blurRad="50800" dist="38100" dir="2700000" algn="tl" rotWithShape="0">
              <a:prstClr val="black">
                <a:alpha val="40000"/>
              </a:prstClr>
            </a:outerShdw>
          </a:effectLst>
        </p:grpSpPr>
        <p:sp>
          <p:nvSpPr>
            <p:cNvPr id="28" name="圆角矩形 27"/>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29" name="圆角矩形 28"/>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39" name="Picture 2" descr="C:\Users\Administrator\Desktop\手.png"/>
          <p:cNvPicPr>
            <a:picLocks noChangeAspect="1" noChangeArrowheads="1"/>
          </p:cNvPicPr>
          <p:nvPr/>
        </p:nvPicPr>
        <p:blipFill>
          <a:blip r:embed="rId4"/>
          <a:srcRect/>
          <a:stretch>
            <a:fillRect/>
          </a:stretch>
        </p:blipFill>
        <p:spPr bwMode="auto">
          <a:xfrm flipH="1">
            <a:off x="1572529" y="3219822"/>
            <a:ext cx="2959860" cy="2876318"/>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10" presetClass="entr" presetSubtype="0" fill="hold" grpId="0"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1500"/>
                                        <p:tgtEl>
                                          <p:spTgt spid="99"/>
                                        </p:tgtEl>
                                      </p:cBhvr>
                                    </p:animEffect>
                                  </p:childTnLst>
                                </p:cTn>
                              </p:par>
                              <p:par>
                                <p:cTn id="15" presetID="8" presetClass="emph" presetSubtype="0" decel="58000" fill="hold" grpId="1" nodeType="withEffect">
                                  <p:stCondLst>
                                    <p:cond delay="0"/>
                                  </p:stCondLst>
                                  <p:childTnLst>
                                    <p:animRot by="21600000">
                                      <p:cBhvr>
                                        <p:cTn id="16" dur="1500" fill="hold"/>
                                        <p:tgtEl>
                                          <p:spTgt spid="99"/>
                                        </p:tgtEl>
                                        <p:attrNameLst>
                                          <p:attrName>r</p:attrName>
                                        </p:attrNameLst>
                                      </p:cBhvr>
                                    </p:animRot>
                                  </p:childTnLst>
                                </p:cTn>
                              </p:par>
                              <p:par>
                                <p:cTn id="17" presetID="0" presetClass="path" presetSubtype="0" accel="50000" decel="50000" fill="hold" grpId="2"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99"/>
                                        </p:tgtEl>
                                        <p:attrNameLst>
                                          <p:attrName>ppt_x</p:attrName>
                                          <p:attrName>ppt_y</p:attrName>
                                        </p:attrNameLst>
                                      </p:cBhvr>
                                    </p:animMotion>
                                  </p:childTnLst>
                                </p:cTn>
                              </p:par>
                              <p:par>
                                <p:cTn id="19" presetID="10"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1500"/>
                                        <p:tgtEl>
                                          <p:spTgt spid="101"/>
                                        </p:tgtEl>
                                      </p:cBhvr>
                                    </p:animEffect>
                                  </p:childTnLst>
                                </p:cTn>
                              </p:par>
                              <p:par>
                                <p:cTn id="22" presetID="8" presetClass="emph" presetSubtype="0" decel="58000" fill="hold" grpId="1" nodeType="withEffect">
                                  <p:stCondLst>
                                    <p:cond delay="0"/>
                                  </p:stCondLst>
                                  <p:childTnLst>
                                    <p:animRot by="-21600000">
                                      <p:cBhvr>
                                        <p:cTn id="23" dur="1500" fill="hold"/>
                                        <p:tgtEl>
                                          <p:spTgt spid="101"/>
                                        </p:tgtEl>
                                        <p:attrNameLst>
                                          <p:attrName>r</p:attrName>
                                        </p:attrNameLst>
                                      </p:cBhvr>
                                    </p:animRot>
                                  </p:childTnLst>
                                </p:cTn>
                              </p:par>
                              <p:par>
                                <p:cTn id="24" presetID="0" presetClass="path" presetSubtype="0" accel="50000" decel="50000" fill="hold" grpId="2"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101"/>
                                        </p:tgtEl>
                                        <p:attrNameLst>
                                          <p:attrName>ppt_x</p:attrName>
                                          <p:attrName>ppt_y</p:attrName>
                                        </p:attrNameLst>
                                      </p:cBhvr>
                                    </p:animMotion>
                                  </p:childTnLst>
                                </p:cTn>
                              </p:par>
                              <p:par>
                                <p:cTn id="26" presetID="10" presetClass="entr" presetSubtype="0"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1500"/>
                                        <p:tgtEl>
                                          <p:spTgt spid="103"/>
                                        </p:tgtEl>
                                      </p:cBhvr>
                                    </p:animEffect>
                                  </p:childTnLst>
                                </p:cTn>
                              </p:par>
                              <p:par>
                                <p:cTn id="29" presetID="8" presetClass="emph" presetSubtype="0" decel="58000" fill="hold" grpId="1" nodeType="withEffect">
                                  <p:stCondLst>
                                    <p:cond delay="0"/>
                                  </p:stCondLst>
                                  <p:childTnLst>
                                    <p:animRot by="-21600000">
                                      <p:cBhvr>
                                        <p:cTn id="30" dur="1500" fill="hold"/>
                                        <p:tgtEl>
                                          <p:spTgt spid="103"/>
                                        </p:tgtEl>
                                        <p:attrNameLst>
                                          <p:attrName>r</p:attrName>
                                        </p:attrNameLst>
                                      </p:cBhvr>
                                    </p:animRot>
                                  </p:childTnLst>
                                </p:cTn>
                              </p:par>
                              <p:par>
                                <p:cTn id="31" presetID="0" presetClass="path" presetSubtype="0" accel="50000" decel="50000" fill="hold" grpId="2"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103"/>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64" presetClass="path" presetSubtype="0" accel="50000" decel="50000" fill="hold" grpId="0" nodeType="withEffect">
                                  <p:stCondLst>
                                    <p:cond delay="0"/>
                                  </p:stCondLst>
                                  <p:childTnLst>
                                    <p:animMotion origin="layout" path="M -3.05556E-6 0.03612 L -3.05556E-6 -4.19753E-6 " pathEditMode="relative" rAng="0" ptsTypes="AA">
                                      <p:cBhvr>
                                        <p:cTn id="38" dur="750" fill="hold"/>
                                        <p:tgtEl>
                                          <p:spTgt spid="61"/>
                                        </p:tgtEl>
                                        <p:attrNameLst>
                                          <p:attrName>ppt_x</p:attrName>
                                          <p:attrName>ppt_y</p:attrName>
                                        </p:attrNameLst>
                                      </p:cBhvr>
                                      <p:rCtr x="0" y="-1821"/>
                                    </p:animMotion>
                                  </p:childTnLst>
                                </p:cTn>
                              </p:par>
                              <p:par>
                                <p:cTn id="39" presetID="10" presetClass="entr" presetSubtype="0" fill="hold" grpId="0" nodeType="withEffect">
                                  <p:stCondLst>
                                    <p:cond delay="250"/>
                                  </p:stCondLst>
                                  <p:childTnLst>
                                    <p:set>
                                      <p:cBhvr>
                                        <p:cTn id="40" dur="1" fill="hold">
                                          <p:stCondLst>
                                            <p:cond delay="0"/>
                                          </p:stCondLst>
                                        </p:cTn>
                                        <p:tgtEl>
                                          <p:spTgt spid="94"/>
                                        </p:tgtEl>
                                        <p:attrNameLst>
                                          <p:attrName>style.visibility</p:attrName>
                                        </p:attrNameLst>
                                      </p:cBhvr>
                                      <p:to>
                                        <p:strVal val="visible"/>
                                      </p:to>
                                    </p:set>
                                    <p:animEffect transition="in" filter="fade">
                                      <p:cBhvr>
                                        <p:cTn id="41" dur="500"/>
                                        <p:tgtEl>
                                          <p:spTgt spid="94"/>
                                        </p:tgtEl>
                                      </p:cBhvr>
                                    </p:animEffect>
                                  </p:childTnLst>
                                </p:cTn>
                              </p:par>
                              <p:par>
                                <p:cTn id="42" presetID="10" presetClass="entr" presetSubtype="0" fill="hold" grpId="1" nodeType="withEffect">
                                  <p:stCondLst>
                                    <p:cond delay="25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64" presetClass="path" presetSubtype="0" accel="50000" decel="50000" fill="hold" grpId="0" nodeType="withEffect">
                                  <p:stCondLst>
                                    <p:cond delay="250"/>
                                  </p:stCondLst>
                                  <p:childTnLst>
                                    <p:animMotion origin="layout" path="M -3.05556E-6 0.03612 L -3.05556E-6 -4.19753E-6 " pathEditMode="relative" rAng="0" ptsTypes="AA">
                                      <p:cBhvr>
                                        <p:cTn id="46" dur="750" fill="hold"/>
                                        <p:tgtEl>
                                          <p:spTgt spid="98"/>
                                        </p:tgtEl>
                                        <p:attrNameLst>
                                          <p:attrName>ppt_x</p:attrName>
                                          <p:attrName>ppt_y</p:attrName>
                                        </p:attrNameLst>
                                      </p:cBhvr>
                                      <p:rCtr x="0" y="-1821"/>
                                    </p:animMotion>
                                  </p:childTnLst>
                                </p:cTn>
                              </p:par>
                              <p:par>
                                <p:cTn id="47" presetID="10" presetClass="entr" presetSubtype="0" fill="hold" grpId="0" nodeType="withEffect">
                                  <p:stCondLst>
                                    <p:cond delay="50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par>
                                <p:cTn id="50" presetID="10" presetClass="entr" presetSubtype="0" fill="hold" grpId="1" nodeType="withEffect">
                                  <p:stCondLst>
                                    <p:cond delay="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64" presetClass="path" presetSubtype="0" accel="50000" decel="50000" fill="hold" grpId="0" nodeType="withEffect">
                                  <p:stCondLst>
                                    <p:cond delay="500"/>
                                  </p:stCondLst>
                                  <p:childTnLst>
                                    <p:animMotion origin="layout" path="M -3.05556E-6 0.03612 L -3.05556E-6 -4.19753E-6 " pathEditMode="relative" rAng="0" ptsTypes="AA">
                                      <p:cBhvr>
                                        <p:cTn id="54" dur="750" fill="hold"/>
                                        <p:tgtEl>
                                          <p:spTgt spid="100"/>
                                        </p:tgtEl>
                                        <p:attrNameLst>
                                          <p:attrName>ppt_x</p:attrName>
                                          <p:attrName>ppt_y</p:attrName>
                                        </p:attrNameLst>
                                      </p:cBhvr>
                                      <p:rCtr x="0" y="-1821"/>
                                    </p:animMotion>
                                  </p:childTnLst>
                                </p:cTn>
                              </p:par>
                              <p:par>
                                <p:cTn id="55" presetID="10" presetClass="entr" presetSubtype="0" fill="hold" grpId="0" nodeType="withEffect">
                                  <p:stCondLst>
                                    <p:cond delay="75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grpId="1" nodeType="withEffect">
                                  <p:stCondLst>
                                    <p:cond delay="75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64" presetClass="path" presetSubtype="0" accel="50000" decel="50000" fill="hold" grpId="0" nodeType="withEffect">
                                  <p:stCondLst>
                                    <p:cond delay="750"/>
                                  </p:stCondLst>
                                  <p:childTnLst>
                                    <p:animMotion origin="layout" path="M -3.05556E-6 0.03612 L -3.05556E-6 -4.19753E-6 " pathEditMode="relative" rAng="0" ptsTypes="AA">
                                      <p:cBhvr>
                                        <p:cTn id="62" dur="750" fill="hold"/>
                                        <p:tgtEl>
                                          <p:spTgt spid="102"/>
                                        </p:tgtEl>
                                        <p:attrNameLst>
                                          <p:attrName>ppt_x</p:attrName>
                                          <p:attrName>ppt_y</p:attrName>
                                        </p:attrNameLst>
                                      </p:cBhvr>
                                      <p:rCtr x="0" y="-1821"/>
                                    </p:animMotion>
                                  </p:childTnLst>
                                </p:cTn>
                              </p:par>
                              <p:par>
                                <p:cTn id="63" presetID="10" presetClass="entr" presetSubtype="0" fill="hold" grpId="0" nodeType="withEffect">
                                  <p:stCondLst>
                                    <p:cond delay="100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par>
                          <p:cTn id="73" fill="hold">
                            <p:stCondLst>
                              <p:cond delay="3500"/>
                            </p:stCondLst>
                            <p:childTnLst>
                              <p:par>
                                <p:cTn id="74" presetID="1" presetClass="entr" presetSubtype="0"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4.44444E-6 -4.78691E-6 L 0.575 -4.78691E-6 " pathEditMode="relative" rAng="0" ptsTypes="AA">
                                      <p:cBhvr>
                                        <p:cTn id="77" dur="2000" fill="hold"/>
                                        <p:tgtEl>
                                          <p:spTgt spid="27"/>
                                        </p:tgtEl>
                                        <p:attrNameLst>
                                          <p:attrName>ppt_x</p:attrName>
                                          <p:attrName>ppt_y</p:attrName>
                                        </p:attrNameLst>
                                      </p:cBhvr>
                                      <p:rCtr x="28750" y="0"/>
                                    </p:animMotion>
                                  </p:childTnLst>
                                </p:cTn>
                              </p:par>
                              <p:par>
                                <p:cTn id="78" presetID="22" presetClass="entr" presetSubtype="8" fill="hold" grpId="0" nodeType="withEffect">
                                  <p:stCondLst>
                                    <p:cond delay="25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1750"/>
                                        <p:tgtEl>
                                          <p:spTgt spid="26"/>
                                        </p:tgtEl>
                                      </p:cBhvr>
                                    </p:animEffec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63" presetClass="path" presetSubtype="0" accel="50000" decel="50000" fill="hold" nodeType="withEffect">
                                  <p:stCondLst>
                                    <p:cond delay="0"/>
                                  </p:stCondLst>
                                  <p:childTnLst>
                                    <p:animMotion origin="layout" path="M -4.16667E-6 4.93827E-6 L 0.58351 4.93827E-6 " pathEditMode="relative" rAng="0" ptsTypes="AA">
                                      <p:cBhvr>
                                        <p:cTn id="84" dur="2000" fill="hold"/>
                                        <p:tgtEl>
                                          <p:spTgt spid="39"/>
                                        </p:tgtEl>
                                        <p:attrNameLst>
                                          <p:attrName>ppt_x</p:attrName>
                                          <p:attrName>ppt_y</p:attrName>
                                        </p:attrNameLst>
                                      </p:cBhvr>
                                      <p:rCtr x="29167" y="0"/>
                                    </p:animMotion>
                                  </p:childTnLst>
                                </p:cTn>
                              </p:par>
                              <p:par>
                                <p:cTn id="85" presetID="42" presetClass="exit" presetSubtype="0" fill="hold" nodeType="withEffect">
                                  <p:stCondLst>
                                    <p:cond delay="0"/>
                                  </p:stCondLst>
                                  <p:childTnLst>
                                    <p:animEffect transition="out" filter="fade">
                                      <p:cBhvr>
                                        <p:cTn id="86" dur="1000"/>
                                        <p:tgtEl>
                                          <p:spTgt spid="39"/>
                                        </p:tgtEl>
                                      </p:cBhvr>
                                    </p:animEffect>
                                    <p:anim calcmode="lin" valueType="num">
                                      <p:cBhvr>
                                        <p:cTn id="87" dur="1000"/>
                                        <p:tgtEl>
                                          <p:spTgt spid="39"/>
                                        </p:tgtEl>
                                        <p:attrNameLst>
                                          <p:attrName>ppt_x</p:attrName>
                                        </p:attrNameLst>
                                      </p:cBhvr>
                                      <p:tavLst>
                                        <p:tav tm="0">
                                          <p:val>
                                            <p:strVal val="ppt_x"/>
                                          </p:val>
                                        </p:tav>
                                        <p:tav tm="100000">
                                          <p:val>
                                            <p:strVal val="ppt_x"/>
                                          </p:val>
                                        </p:tav>
                                      </p:tavLst>
                                    </p:anim>
                                    <p:anim calcmode="lin" valueType="num">
                                      <p:cBhvr>
                                        <p:cTn id="88" dur="1000"/>
                                        <p:tgtEl>
                                          <p:spTgt spid="39"/>
                                        </p:tgtEl>
                                        <p:attrNameLst>
                                          <p:attrName>ppt_y</p:attrName>
                                        </p:attrNameLst>
                                      </p:cBhvr>
                                      <p:tavLst>
                                        <p:tav tm="0">
                                          <p:val>
                                            <p:strVal val="ppt_y"/>
                                          </p:val>
                                        </p:tav>
                                        <p:tav tm="100000">
                                          <p:val>
                                            <p:strVal val="ppt_y+.1"/>
                                          </p:val>
                                        </p:tav>
                                      </p:tavLst>
                                    </p:anim>
                                    <p:set>
                                      <p:cBhvr>
                                        <p:cTn id="89" dur="1" fill="hold">
                                          <p:stCondLst>
                                            <p:cond delay="999"/>
                                          </p:stCondLst>
                                        </p:cTn>
                                        <p:tgtEl>
                                          <p:spTgt spid="39"/>
                                        </p:tgtEl>
                                        <p:attrNameLst>
                                          <p:attrName>style.visibility</p:attrName>
                                        </p:attrNameLst>
                                      </p:cBhvr>
                                      <p:to>
                                        <p:strVal val="hidden"/>
                                      </p:to>
                                    </p:set>
                                  </p:childTnLst>
                                </p:cTn>
                              </p:par>
                            </p:childTnLst>
                          </p:cTn>
                        </p:par>
                        <p:par>
                          <p:cTn id="90" fill="hold">
                            <p:stCondLst>
                              <p:cond delay="5500"/>
                            </p:stCondLst>
                            <p:childTnLst>
                              <p:par>
                                <p:cTn id="91" presetID="10" presetClass="entr" presetSubtype="0"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8" grpId="0" animBg="1"/>
      <p:bldP spid="98" grpId="1" animBg="1"/>
      <p:bldP spid="99" grpId="0" animBg="1"/>
      <p:bldP spid="99" grpId="1" animBg="1"/>
      <p:bldP spid="99" grpId="2" animBg="1"/>
      <p:bldP spid="100" grpId="0" animBg="1"/>
      <p:bldP spid="100" grpId="1" animBg="1"/>
      <p:bldP spid="101" grpId="0" animBg="1"/>
      <p:bldP spid="101" grpId="1" animBg="1"/>
      <p:bldP spid="101" grpId="2" animBg="1"/>
      <p:bldP spid="102" grpId="0" animBg="1"/>
      <p:bldP spid="102" grpId="1" animBg="1"/>
      <p:bldP spid="103" grpId="0" animBg="1"/>
      <p:bldP spid="103" grpId="1" animBg="1"/>
      <p:bldP spid="103" grpId="2" animBg="1"/>
      <p:bldP spid="94" grpId="0"/>
      <p:bldP spid="104" grpId="0"/>
      <p:bldP spid="105" grpId="0"/>
      <p:bldP spid="106" grpId="0"/>
      <p:bldP spid="24" grpId="0"/>
      <p:bldP spid="25" grpId="0" animBg="1"/>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1691644" y="2067557"/>
            <a:ext cx="1340538" cy="1340538"/>
          </a:xfrm>
          <a:prstGeom prst="roundRect">
            <a:avLst/>
          </a:prstGeom>
          <a:solidFill>
            <a:srgbClr val="C0504D"/>
          </a:solidFill>
          <a:ln>
            <a:noFill/>
          </a:ln>
          <a:effectLst>
            <a:innerShdw blurRad="76200" dist="381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spc="-150" dirty="0" smtClean="0">
                <a:latin typeface="微软雅黑" pitchFamily="34" charset="-122"/>
                <a:ea typeface="微软雅黑" pitchFamily="34" charset="-122"/>
                <a:cs typeface="Arial" pitchFamily="34" charset="0"/>
              </a:rPr>
              <a:t>目录</a:t>
            </a:r>
            <a:endParaRPr lang="zh-CN" altLang="en-US" sz="4000" b="1" spc="-150" dirty="0">
              <a:latin typeface="微软雅黑" pitchFamily="34" charset="-122"/>
              <a:ea typeface="微软雅黑" pitchFamily="34" charset="-122"/>
              <a:cs typeface="Arial" pitchFamily="34" charset="0"/>
            </a:endParaRPr>
          </a:p>
        </p:txBody>
      </p:sp>
      <p:sp>
        <p:nvSpPr>
          <p:cNvPr id="39" name="椭圆 38"/>
          <p:cNvSpPr/>
          <p:nvPr/>
        </p:nvSpPr>
        <p:spPr>
          <a:xfrm>
            <a:off x="3452760" y="1095586"/>
            <a:ext cx="489852" cy="489852"/>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1</a:t>
            </a:r>
            <a:endParaRPr lang="zh-CN" altLang="en-US" sz="2400" dirty="0">
              <a:latin typeface="Arial" pitchFamily="34" charset="0"/>
              <a:cs typeface="Arial" pitchFamily="34" charset="0"/>
            </a:endParaRPr>
          </a:p>
        </p:txBody>
      </p:sp>
      <p:sp>
        <p:nvSpPr>
          <p:cNvPr id="40" name="椭圆 39"/>
          <p:cNvSpPr/>
          <p:nvPr/>
        </p:nvSpPr>
        <p:spPr>
          <a:xfrm>
            <a:off x="3848247" y="1707490"/>
            <a:ext cx="489852" cy="489852"/>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2</a:t>
            </a:r>
            <a:endParaRPr lang="zh-CN" altLang="en-US" sz="2400" dirty="0">
              <a:latin typeface="Arial" pitchFamily="34" charset="0"/>
              <a:cs typeface="Arial" pitchFamily="34" charset="0"/>
            </a:endParaRPr>
          </a:p>
        </p:txBody>
      </p:sp>
      <p:sp>
        <p:nvSpPr>
          <p:cNvPr id="41" name="椭圆 40"/>
          <p:cNvSpPr/>
          <p:nvPr/>
        </p:nvSpPr>
        <p:spPr>
          <a:xfrm>
            <a:off x="3941556" y="2510970"/>
            <a:ext cx="489852" cy="489852"/>
          </a:xfrm>
          <a:prstGeom prst="ellipse">
            <a:avLst/>
          </a:pr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3</a:t>
            </a:r>
            <a:endParaRPr lang="zh-CN" altLang="en-US" sz="2400" dirty="0">
              <a:latin typeface="Arial" pitchFamily="34" charset="0"/>
              <a:cs typeface="Arial" pitchFamily="34" charset="0"/>
            </a:endParaRPr>
          </a:p>
        </p:txBody>
      </p:sp>
      <p:sp>
        <p:nvSpPr>
          <p:cNvPr id="42" name="椭圆 41"/>
          <p:cNvSpPr/>
          <p:nvPr/>
        </p:nvSpPr>
        <p:spPr>
          <a:xfrm>
            <a:off x="3808527" y="3392800"/>
            <a:ext cx="489852" cy="489852"/>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4</a:t>
            </a:r>
            <a:endParaRPr lang="zh-CN" altLang="en-US" sz="2400" dirty="0">
              <a:latin typeface="Arial" pitchFamily="34" charset="0"/>
              <a:cs typeface="Arial" pitchFamily="34" charset="0"/>
            </a:endParaRPr>
          </a:p>
        </p:txBody>
      </p:sp>
      <p:sp>
        <p:nvSpPr>
          <p:cNvPr id="43" name="TextBox 42"/>
          <p:cNvSpPr txBox="1"/>
          <p:nvPr/>
        </p:nvSpPr>
        <p:spPr>
          <a:xfrm>
            <a:off x="4031684" y="1101477"/>
            <a:ext cx="4379088" cy="400110"/>
          </a:xfrm>
          <a:prstGeom prst="rect">
            <a:avLst/>
          </a:prstGeom>
          <a:noFill/>
        </p:spPr>
        <p:txBody>
          <a:bodyPr wrap="square" rtlCol="0">
            <a:spAutoFit/>
          </a:bodyPr>
          <a:lstStyle/>
          <a:p>
            <a:r>
              <a:rPr lang="zh-CN" altLang="en-US" sz="2000" b="1" dirty="0" smtClean="0">
                <a:solidFill>
                  <a:srgbClr val="C0504D"/>
                </a:solidFill>
                <a:latin typeface="微软雅黑" pitchFamily="34" charset="-122"/>
                <a:ea typeface="微软雅黑" pitchFamily="34" charset="-122"/>
              </a:rPr>
              <a:t>年终工作概述：</a:t>
            </a:r>
            <a:r>
              <a:rPr lang="zh-CN" altLang="en-US" sz="1600" dirty="0" smtClean="0">
                <a:solidFill>
                  <a:schemeClr val="bg1">
                    <a:lumMod val="50000"/>
                  </a:schemeClr>
                </a:solidFill>
                <a:latin typeface="微软雅黑" pitchFamily="34" charset="-122"/>
                <a:ea typeface="微软雅黑" pitchFamily="34" charset="-122"/>
              </a:rPr>
              <a:t>此处添加说明文字</a:t>
            </a:r>
            <a:endParaRPr lang="zh-CN" altLang="en-US" sz="1600" dirty="0">
              <a:solidFill>
                <a:schemeClr val="bg1">
                  <a:lumMod val="50000"/>
                </a:schemeClr>
              </a:solidFill>
              <a:latin typeface="微软雅黑" pitchFamily="34" charset="-122"/>
              <a:ea typeface="微软雅黑" pitchFamily="34" charset="-122"/>
            </a:endParaRPr>
          </a:p>
        </p:txBody>
      </p:sp>
      <p:sp>
        <p:nvSpPr>
          <p:cNvPr id="44" name="TextBox 43"/>
          <p:cNvSpPr txBox="1"/>
          <p:nvPr/>
        </p:nvSpPr>
        <p:spPr>
          <a:xfrm>
            <a:off x="4402285" y="1807757"/>
            <a:ext cx="4379088" cy="400110"/>
          </a:xfrm>
          <a:prstGeom prst="rect">
            <a:avLst/>
          </a:prstGeom>
          <a:noFill/>
        </p:spPr>
        <p:txBody>
          <a:bodyPr wrap="square" rtlCol="0">
            <a:spAutoFit/>
          </a:bodyPr>
          <a:lstStyle/>
          <a:p>
            <a:r>
              <a:rPr lang="zh-CN" altLang="en-US" sz="2000" b="1" dirty="0" smtClean="0">
                <a:solidFill>
                  <a:srgbClr val="4F81BD"/>
                </a:solidFill>
                <a:latin typeface="微软雅黑" pitchFamily="34" charset="-122"/>
                <a:ea typeface="微软雅黑" pitchFamily="34" charset="-122"/>
              </a:rPr>
              <a:t>工作完成情况：</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45" name="TextBox 44"/>
          <p:cNvSpPr txBox="1"/>
          <p:nvPr/>
        </p:nvSpPr>
        <p:spPr>
          <a:xfrm>
            <a:off x="4450292" y="2576647"/>
            <a:ext cx="4379088" cy="400110"/>
          </a:xfrm>
          <a:prstGeom prst="rect">
            <a:avLst/>
          </a:prstGeom>
          <a:noFill/>
        </p:spPr>
        <p:txBody>
          <a:bodyPr wrap="square" rtlCol="0">
            <a:spAutoFit/>
          </a:bodyPr>
          <a:lstStyle/>
          <a:p>
            <a:r>
              <a:rPr lang="zh-CN" altLang="en-US" sz="2000" b="1" dirty="0" smtClean="0">
                <a:solidFill>
                  <a:srgbClr val="8064A2"/>
                </a:solidFill>
                <a:latin typeface="微软雅黑" pitchFamily="34" charset="-122"/>
                <a:ea typeface="微软雅黑" pitchFamily="34" charset="-122"/>
              </a:rPr>
              <a:t>成功项目展示：</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52" name="TextBox 51"/>
          <p:cNvSpPr txBox="1"/>
          <p:nvPr/>
        </p:nvSpPr>
        <p:spPr>
          <a:xfrm>
            <a:off x="4354238" y="3392800"/>
            <a:ext cx="4379088" cy="400110"/>
          </a:xfrm>
          <a:prstGeom prst="rect">
            <a:avLst/>
          </a:prstGeom>
          <a:noFill/>
        </p:spPr>
        <p:txBody>
          <a:bodyPr wrap="square" rtlCol="0">
            <a:spAutoFit/>
          </a:bodyPr>
          <a:lstStyle/>
          <a:p>
            <a:r>
              <a:rPr lang="zh-CN" altLang="en-US" sz="2000" b="1" dirty="0" smtClean="0">
                <a:solidFill>
                  <a:srgbClr val="9BBB59"/>
                </a:solidFill>
                <a:latin typeface="微软雅黑" pitchFamily="34" charset="-122"/>
                <a:ea typeface="微软雅黑" pitchFamily="34" charset="-122"/>
              </a:rPr>
              <a:t>工作不足之处：</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53" name="椭圆 52"/>
          <p:cNvSpPr/>
          <p:nvPr/>
        </p:nvSpPr>
        <p:spPr>
          <a:xfrm>
            <a:off x="3347864" y="3973014"/>
            <a:ext cx="489852" cy="489852"/>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5</a:t>
            </a:r>
            <a:endParaRPr lang="zh-CN" altLang="en-US" sz="2400" dirty="0">
              <a:latin typeface="Arial" pitchFamily="34" charset="0"/>
              <a:cs typeface="Arial" pitchFamily="34" charset="0"/>
            </a:endParaRPr>
          </a:p>
        </p:txBody>
      </p:sp>
      <p:sp>
        <p:nvSpPr>
          <p:cNvPr id="54" name="TextBox 53"/>
          <p:cNvSpPr txBox="1"/>
          <p:nvPr/>
        </p:nvSpPr>
        <p:spPr>
          <a:xfrm>
            <a:off x="4011619" y="4076876"/>
            <a:ext cx="4379088" cy="400110"/>
          </a:xfrm>
          <a:prstGeom prst="rect">
            <a:avLst/>
          </a:prstGeom>
          <a:noFill/>
        </p:spPr>
        <p:txBody>
          <a:bodyPr wrap="square" rtlCol="0">
            <a:spAutoFit/>
          </a:bodyPr>
          <a:lstStyle/>
          <a:p>
            <a:r>
              <a:rPr lang="zh-CN" altLang="en-US" sz="2000" b="1" dirty="0" smtClean="0">
                <a:solidFill>
                  <a:srgbClr val="C0504D"/>
                </a:solidFill>
                <a:latin typeface="微软雅黑" pitchFamily="34" charset="-122"/>
                <a:ea typeface="微软雅黑" pitchFamily="34" charset="-122"/>
              </a:rPr>
              <a:t>明年工作计划：</a:t>
            </a:r>
            <a:r>
              <a:rPr lang="zh-CN" altLang="en-US" sz="1600" dirty="0">
                <a:solidFill>
                  <a:schemeClr val="bg1">
                    <a:lumMod val="50000"/>
                  </a:schemeClr>
                </a:solidFill>
                <a:latin typeface="微软雅黑" pitchFamily="34" charset="-122"/>
                <a:ea typeface="微软雅黑" pitchFamily="34" charset="-122"/>
              </a:rPr>
              <a:t>此处添加说明文字</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path" presetSubtype="0" accel="50000" decel="50000" fill="hold" grpId="1" nodeType="afterEffect">
                                  <p:stCondLst>
                                    <p:cond delay="250"/>
                                  </p:stCondLst>
                                  <p:childTnLst>
                                    <p:animMotion origin="layout" path="M 0 0 L -0.25 0 E" pathEditMode="relative" ptsTypes="">
                                      <p:cBhvr>
                                        <p:cTn id="11" dur="1250" fill="hold"/>
                                        <p:tgtEl>
                                          <p:spTgt spid="38"/>
                                        </p:tgtEl>
                                        <p:attrNameLst>
                                          <p:attrName>ppt_x</p:attrName>
                                          <p:attrName>ppt_y</p:attrName>
                                        </p:attrNameLst>
                                      </p:cBhvr>
                                    </p:animMotion>
                                  </p:childTnLst>
                                </p:cTn>
                              </p:par>
                            </p:childTnLst>
                          </p:cTn>
                        </p:par>
                        <p:par>
                          <p:cTn id="12" fill="hold">
                            <p:stCondLst>
                              <p:cond delay="225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par>
                                <p:cTn id="38" presetID="42" presetClass="path" presetSubtype="0" accel="50000" decel="50000" fill="hold" grpId="1" nodeType="withEffect">
                                  <p:stCondLst>
                                    <p:cond delay="0"/>
                                  </p:stCondLst>
                                  <p:childTnLst>
                                    <p:animMotion origin="layout" path="M -0.18437 0.2713 L -0.00225 0.01512 " pathEditMode="relative" rAng="0" ptsTypes="AA">
                                      <p:cBhvr>
                                        <p:cTn id="39" dur="1000" fill="hold"/>
                                        <p:tgtEl>
                                          <p:spTgt spid="39"/>
                                        </p:tgtEl>
                                        <p:attrNameLst>
                                          <p:attrName>ppt_x</p:attrName>
                                          <p:attrName>ppt_y</p:attrName>
                                        </p:attrNameLst>
                                      </p:cBhvr>
                                      <p:rCtr x="9097" y="-12809"/>
                                    </p:animMotion>
                                  </p:childTnLst>
                                </p:cTn>
                              </p:par>
                              <p:par>
                                <p:cTn id="40" presetID="42" presetClass="path" presetSubtype="0" accel="50000" decel="50000" fill="hold" grpId="1" nodeType="withEffect">
                                  <p:stCondLst>
                                    <p:cond delay="0"/>
                                  </p:stCondLst>
                                  <p:childTnLst>
                                    <p:animMotion origin="layout" path="M -0.22761 0.15247 L -0.01545 0.02191 " pathEditMode="relative" rAng="0" ptsTypes="AA">
                                      <p:cBhvr>
                                        <p:cTn id="41" dur="1000" fill="hold"/>
                                        <p:tgtEl>
                                          <p:spTgt spid="40"/>
                                        </p:tgtEl>
                                        <p:attrNameLst>
                                          <p:attrName>ppt_x</p:attrName>
                                          <p:attrName>ppt_y</p:attrName>
                                        </p:attrNameLst>
                                      </p:cBhvr>
                                      <p:rCtr x="10608" y="-6543"/>
                                    </p:animMotion>
                                  </p:childTnLst>
                                </p:cTn>
                              </p:par>
                              <p:par>
                                <p:cTn id="42" presetID="42" presetClass="path" presetSubtype="0" accel="50000" decel="50000" fill="hold" grpId="1" nodeType="withEffect">
                                  <p:stCondLst>
                                    <p:cond delay="0"/>
                                  </p:stCondLst>
                                  <p:childTnLst>
                                    <p:animMotion origin="layout" path="M -0.23784 -0.00401 L -0.01944 0.01821 " pathEditMode="relative" rAng="0" ptsTypes="AA">
                                      <p:cBhvr>
                                        <p:cTn id="43" dur="1000" fill="hold"/>
                                        <p:tgtEl>
                                          <p:spTgt spid="41"/>
                                        </p:tgtEl>
                                        <p:attrNameLst>
                                          <p:attrName>ppt_x</p:attrName>
                                          <p:attrName>ppt_y</p:attrName>
                                        </p:attrNameLst>
                                      </p:cBhvr>
                                      <p:rCtr x="10920" y="1111"/>
                                    </p:animMotion>
                                  </p:childTnLst>
                                </p:cTn>
                              </p:par>
                              <p:par>
                                <p:cTn id="44" presetID="42" presetClass="path" presetSubtype="0" accel="50000" decel="50000" fill="hold" grpId="1" nodeType="withEffect">
                                  <p:stCondLst>
                                    <p:cond delay="0"/>
                                  </p:stCondLst>
                                  <p:childTnLst>
                                    <p:animMotion origin="layout" path="M -0.21805 -0.19259 L -0.01284 -0.00803 " pathEditMode="relative" rAng="0" ptsTypes="AA">
                                      <p:cBhvr>
                                        <p:cTn id="45" dur="1000" fill="hold"/>
                                        <p:tgtEl>
                                          <p:spTgt spid="42"/>
                                        </p:tgtEl>
                                        <p:attrNameLst>
                                          <p:attrName>ppt_x</p:attrName>
                                          <p:attrName>ppt_y</p:attrName>
                                        </p:attrNameLst>
                                      </p:cBhvr>
                                      <p:rCtr x="10260" y="9228"/>
                                    </p:animMotion>
                                  </p:childTnLst>
                                </p:cTn>
                              </p:par>
                              <p:par>
                                <p:cTn id="46" presetID="42" presetClass="path" presetSubtype="0" accel="50000" decel="50000" fill="hold" grpId="1" nodeType="withEffect">
                                  <p:stCondLst>
                                    <p:cond delay="0"/>
                                  </p:stCondLst>
                                  <p:childTnLst>
                                    <p:animMotion origin="layout" path="M -0.15069 -0.28766 L -0.01354 0.0037 " pathEditMode="relative" rAng="0" ptsTypes="AA">
                                      <p:cBhvr>
                                        <p:cTn id="47" dur="1000" fill="hold"/>
                                        <p:tgtEl>
                                          <p:spTgt spid="53"/>
                                        </p:tgtEl>
                                        <p:attrNameLst>
                                          <p:attrName>ppt_x</p:attrName>
                                          <p:attrName>ppt_y</p:attrName>
                                        </p:attrNameLst>
                                      </p:cBhvr>
                                      <p:rCtr x="6858" y="14568"/>
                                    </p:animMotion>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1000"/>
                                        <p:tgtEl>
                                          <p:spTgt spid="5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1000"/>
                                        <p:tgtEl>
                                          <p:spTgt spid="54"/>
                                        </p:tgtEl>
                                      </p:cBhvr>
                                    </p:animEffect>
                                  </p:childTnLst>
                                </p:cTn>
                              </p:par>
                            </p:childTnLst>
                          </p:cTn>
                        </p:par>
                        <p:par>
                          <p:cTn id="64" fill="hold">
                            <p:stCondLst>
                              <p:cond delay="3750"/>
                            </p:stCondLst>
                            <p:childTnLst>
                              <p:par>
                                <p:cTn id="65" presetID="26" presetClass="emph" presetSubtype="0" fill="hold" grpId="2" nodeType="afterEffect">
                                  <p:stCondLst>
                                    <p:cond delay="0"/>
                                  </p:stCondLst>
                                  <p:childTnLst>
                                    <p:animEffect transition="out" filter="fade">
                                      <p:cBhvr>
                                        <p:cTn id="66" dur="500" tmFilter="0, 0; .2, .5; .8, .5; 1, 0"/>
                                        <p:tgtEl>
                                          <p:spTgt spid="39"/>
                                        </p:tgtEl>
                                      </p:cBhvr>
                                    </p:animEffect>
                                    <p:animScale>
                                      <p:cBhvr>
                                        <p:cTn id="67" dur="250" autoRev="1" fill="hold"/>
                                        <p:tgtEl>
                                          <p:spTgt spid="39"/>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43"/>
                                        </p:tgtEl>
                                      </p:cBhvr>
                                    </p:animEffect>
                                    <p:animScale>
                                      <p:cBhvr>
                                        <p:cTn id="70" dur="250" autoRev="1" fill="hold"/>
                                        <p:tgtEl>
                                          <p:spTgt spid="43"/>
                                        </p:tgtEl>
                                      </p:cBhvr>
                                      <p:by x="105000" y="105000"/>
                                    </p:animScale>
                                  </p:childTnLst>
                                </p:cTn>
                              </p:par>
                            </p:childTnLst>
                          </p:cTn>
                        </p:par>
                        <p:par>
                          <p:cTn id="71" fill="hold">
                            <p:stCondLst>
                              <p:cond delay="4250"/>
                            </p:stCondLst>
                            <p:childTnLst>
                              <p:par>
                                <p:cTn id="72" presetID="26" presetClass="emph" presetSubtype="0" fill="hold" grpId="2" nodeType="afterEffect">
                                  <p:stCondLst>
                                    <p:cond delay="0"/>
                                  </p:stCondLst>
                                  <p:childTnLst>
                                    <p:animEffect transition="out" filter="fade">
                                      <p:cBhvr>
                                        <p:cTn id="73" dur="500" tmFilter="0, 0; .2, .5; .8, .5; 1, 0"/>
                                        <p:tgtEl>
                                          <p:spTgt spid="40"/>
                                        </p:tgtEl>
                                      </p:cBhvr>
                                    </p:animEffect>
                                    <p:animScale>
                                      <p:cBhvr>
                                        <p:cTn id="74" dur="250" autoRev="1" fill="hold"/>
                                        <p:tgtEl>
                                          <p:spTgt spid="40"/>
                                        </p:tgtEl>
                                      </p:cBhvr>
                                      <p:by x="105000" y="105000"/>
                                    </p:animScale>
                                  </p:childTnLst>
                                </p:cTn>
                              </p:par>
                              <p:par>
                                <p:cTn id="75" presetID="26" presetClass="emph" presetSubtype="0" fill="hold" grpId="1" nodeType="withEffect">
                                  <p:stCondLst>
                                    <p:cond delay="0"/>
                                  </p:stCondLst>
                                  <p:childTnLst>
                                    <p:animEffect transition="out" filter="fade">
                                      <p:cBhvr>
                                        <p:cTn id="76" dur="500" tmFilter="0, 0; .2, .5; .8, .5; 1, 0"/>
                                        <p:tgtEl>
                                          <p:spTgt spid="44"/>
                                        </p:tgtEl>
                                      </p:cBhvr>
                                    </p:animEffect>
                                    <p:animScale>
                                      <p:cBhvr>
                                        <p:cTn id="77" dur="250" autoRev="1" fill="hold"/>
                                        <p:tgtEl>
                                          <p:spTgt spid="44"/>
                                        </p:tgtEl>
                                      </p:cBhvr>
                                      <p:by x="105000" y="105000"/>
                                    </p:animScale>
                                  </p:childTnLst>
                                </p:cTn>
                              </p:par>
                            </p:childTnLst>
                          </p:cTn>
                        </p:par>
                        <p:par>
                          <p:cTn id="78" fill="hold">
                            <p:stCondLst>
                              <p:cond delay="4750"/>
                            </p:stCondLst>
                            <p:childTnLst>
                              <p:par>
                                <p:cTn id="79" presetID="26" presetClass="emph" presetSubtype="0" fill="hold" grpId="2" nodeType="afterEffect">
                                  <p:stCondLst>
                                    <p:cond delay="0"/>
                                  </p:stCondLst>
                                  <p:childTnLst>
                                    <p:animEffect transition="out" filter="fade">
                                      <p:cBhvr>
                                        <p:cTn id="80" dur="500" tmFilter="0, 0; .2, .5; .8, .5; 1, 0"/>
                                        <p:tgtEl>
                                          <p:spTgt spid="41"/>
                                        </p:tgtEl>
                                      </p:cBhvr>
                                    </p:animEffect>
                                    <p:animScale>
                                      <p:cBhvr>
                                        <p:cTn id="81" dur="250" autoRev="1" fill="hold"/>
                                        <p:tgtEl>
                                          <p:spTgt spid="41"/>
                                        </p:tgtEl>
                                      </p:cBhvr>
                                      <p:by x="105000" y="105000"/>
                                    </p:animScale>
                                  </p:childTnLst>
                                </p:cTn>
                              </p:par>
                              <p:par>
                                <p:cTn id="82" presetID="26" presetClass="emph" presetSubtype="0" fill="hold" grpId="1" nodeType="withEffect">
                                  <p:stCondLst>
                                    <p:cond delay="0"/>
                                  </p:stCondLst>
                                  <p:childTnLst>
                                    <p:animEffect transition="out" filter="fade">
                                      <p:cBhvr>
                                        <p:cTn id="83" dur="500" tmFilter="0, 0; .2, .5; .8, .5; 1, 0"/>
                                        <p:tgtEl>
                                          <p:spTgt spid="45"/>
                                        </p:tgtEl>
                                      </p:cBhvr>
                                    </p:animEffect>
                                    <p:animScale>
                                      <p:cBhvr>
                                        <p:cTn id="84" dur="250" autoRev="1" fill="hold"/>
                                        <p:tgtEl>
                                          <p:spTgt spid="45"/>
                                        </p:tgtEl>
                                      </p:cBhvr>
                                      <p:by x="105000" y="105000"/>
                                    </p:animScale>
                                  </p:childTnLst>
                                </p:cTn>
                              </p:par>
                            </p:childTnLst>
                          </p:cTn>
                        </p:par>
                        <p:par>
                          <p:cTn id="85" fill="hold">
                            <p:stCondLst>
                              <p:cond delay="5250"/>
                            </p:stCondLst>
                            <p:childTnLst>
                              <p:par>
                                <p:cTn id="86" presetID="26" presetClass="emph" presetSubtype="0" fill="hold" grpId="2" nodeType="afterEffect">
                                  <p:stCondLst>
                                    <p:cond delay="0"/>
                                  </p:stCondLst>
                                  <p:childTnLst>
                                    <p:animEffect transition="out" filter="fade">
                                      <p:cBhvr>
                                        <p:cTn id="87" dur="500" tmFilter="0, 0; .2, .5; .8, .5; 1, 0"/>
                                        <p:tgtEl>
                                          <p:spTgt spid="42"/>
                                        </p:tgtEl>
                                      </p:cBhvr>
                                    </p:animEffect>
                                    <p:animScale>
                                      <p:cBhvr>
                                        <p:cTn id="88" dur="250" autoRev="1" fill="hold"/>
                                        <p:tgtEl>
                                          <p:spTgt spid="42"/>
                                        </p:tgtEl>
                                      </p:cBhvr>
                                      <p:by x="105000" y="105000"/>
                                    </p:animScale>
                                  </p:childTnLst>
                                </p:cTn>
                              </p:par>
                              <p:par>
                                <p:cTn id="89" presetID="26" presetClass="emph" presetSubtype="0" fill="hold" grpId="1" nodeType="withEffect">
                                  <p:stCondLst>
                                    <p:cond delay="0"/>
                                  </p:stCondLst>
                                  <p:childTnLst>
                                    <p:animEffect transition="out" filter="fade">
                                      <p:cBhvr>
                                        <p:cTn id="90" dur="500" tmFilter="0, 0; .2, .5; .8, .5; 1, 0"/>
                                        <p:tgtEl>
                                          <p:spTgt spid="52"/>
                                        </p:tgtEl>
                                      </p:cBhvr>
                                    </p:animEffect>
                                    <p:animScale>
                                      <p:cBhvr>
                                        <p:cTn id="91" dur="250" autoRev="1" fill="hold"/>
                                        <p:tgtEl>
                                          <p:spTgt spid="52"/>
                                        </p:tgtEl>
                                      </p:cBhvr>
                                      <p:by x="105000" y="105000"/>
                                    </p:animScale>
                                  </p:childTnLst>
                                </p:cTn>
                              </p:par>
                            </p:childTnLst>
                          </p:cTn>
                        </p:par>
                        <p:par>
                          <p:cTn id="92" fill="hold">
                            <p:stCondLst>
                              <p:cond delay="5750"/>
                            </p:stCondLst>
                            <p:childTnLst>
                              <p:par>
                                <p:cTn id="93" presetID="26" presetClass="emph" presetSubtype="0" fill="hold" grpId="2" nodeType="afterEffect">
                                  <p:stCondLst>
                                    <p:cond delay="0"/>
                                  </p:stCondLst>
                                  <p:childTnLst>
                                    <p:animEffect transition="out" filter="fade">
                                      <p:cBhvr>
                                        <p:cTn id="94" dur="500" tmFilter="0, 0; .2, .5; .8, .5; 1, 0"/>
                                        <p:tgtEl>
                                          <p:spTgt spid="53"/>
                                        </p:tgtEl>
                                      </p:cBhvr>
                                    </p:animEffect>
                                    <p:animScale>
                                      <p:cBhvr>
                                        <p:cTn id="95" dur="250" autoRev="1" fill="hold"/>
                                        <p:tgtEl>
                                          <p:spTgt spid="53"/>
                                        </p:tgtEl>
                                      </p:cBhvr>
                                      <p:by x="105000" y="105000"/>
                                    </p:animScale>
                                  </p:childTnLst>
                                </p:cTn>
                              </p:par>
                              <p:par>
                                <p:cTn id="96" presetID="26" presetClass="emph" presetSubtype="0" fill="hold" grpId="1" nodeType="withEffect">
                                  <p:stCondLst>
                                    <p:cond delay="0"/>
                                  </p:stCondLst>
                                  <p:childTnLst>
                                    <p:animEffect transition="out" filter="fade">
                                      <p:cBhvr>
                                        <p:cTn id="97" dur="500" tmFilter="0, 0; .2, .5; .8, .5; 1, 0"/>
                                        <p:tgtEl>
                                          <p:spTgt spid="54"/>
                                        </p:tgtEl>
                                      </p:cBhvr>
                                    </p:animEffect>
                                    <p:animScale>
                                      <p:cBhvr>
                                        <p:cTn id="98"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8" grpId="1" bldLvl="0"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p:bldP spid="43" grpId="1"/>
      <p:bldP spid="44" grpId="0"/>
      <p:bldP spid="44" grpId="1"/>
      <p:bldP spid="45" grpId="0"/>
      <p:bldP spid="45" grpId="1"/>
      <p:bldP spid="52" grpId="0"/>
      <p:bldP spid="52" grpId="1"/>
      <p:bldP spid="53" grpId="0" animBg="1"/>
      <p:bldP spid="53" grpId="1" animBg="1"/>
      <p:bldP spid="53" grpId="2" animBg="1"/>
      <p:bldP spid="54" grpId="0"/>
      <p:bldP spid="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1</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4F81BD"/>
                </a:solidFill>
                <a:latin typeface="微软雅黑" pitchFamily="34" charset="-122"/>
                <a:ea typeface="微软雅黑" pitchFamily="34" charset="-122"/>
              </a:rPr>
              <a:t>年度工作概况</a:t>
            </a:r>
            <a:endParaRPr lang="zh-CN" altLang="en-US" sz="3200" b="1" dirty="0">
              <a:solidFill>
                <a:srgbClr val="4F81BD"/>
              </a:solidFill>
              <a:latin typeface="微软雅黑" pitchFamily="34" charset="-122"/>
              <a:ea typeface="微软雅黑" pitchFamily="34" charset="-122"/>
            </a:endParaRP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年度工作概述</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具体工作明细</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重点工作回顾</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五项工作概述</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工作概况</a:t>
            </a:r>
            <a:endParaRPr lang="zh-CN" altLang="en-US" dirty="0"/>
          </a:p>
        </p:txBody>
      </p:sp>
      <p:sp>
        <p:nvSpPr>
          <p:cNvPr id="24" name="TextBox 23"/>
          <p:cNvSpPr txBox="1"/>
          <p:nvPr/>
        </p:nvSpPr>
        <p:spPr>
          <a:xfrm>
            <a:off x="5678723" y="1461747"/>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总体目标顺利完成</a:t>
            </a:r>
            <a:endParaRPr lang="en-US" altLang="zh-CN" sz="1400" b="1" dirty="0" smtClean="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5680625" y="2494785"/>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团队建设更加完善</a:t>
            </a:r>
            <a:endParaRPr lang="en-US" altLang="zh-CN" sz="1400" b="1" dirty="0" smtClean="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5680625" y="3478818"/>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工作能力直线上升</a:t>
            </a:r>
            <a:endParaRPr lang="en-US" altLang="zh-CN" sz="1400" b="1" dirty="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cxnSp>
        <p:nvCxnSpPr>
          <p:cNvPr id="27" name="直接连接符 26"/>
          <p:cNvCxnSpPr/>
          <p:nvPr/>
        </p:nvCxnSpPr>
        <p:spPr>
          <a:xfrm>
            <a:off x="4997236" y="2253835"/>
            <a:ext cx="3319180"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4996625" y="3333955"/>
            <a:ext cx="3319791" cy="0"/>
          </a:xfrm>
          <a:prstGeom prst="line">
            <a:avLst/>
          </a:prstGeom>
          <a:noFill/>
          <a:ln w="9525" cap="flat" cmpd="sng" algn="ctr">
            <a:solidFill>
              <a:schemeClr val="tx1">
                <a:lumMod val="50000"/>
                <a:lumOff val="50000"/>
              </a:schemeClr>
            </a:solidFill>
            <a:prstDash val="dash"/>
          </a:ln>
          <a:effectLst/>
        </p:spPr>
      </p:cxnSp>
      <p:grpSp>
        <p:nvGrpSpPr>
          <p:cNvPr id="29" name="组合 28"/>
          <p:cNvGrpSpPr/>
          <p:nvPr/>
        </p:nvGrpSpPr>
        <p:grpSpPr>
          <a:xfrm>
            <a:off x="823856" y="1309572"/>
            <a:ext cx="3771528" cy="3422418"/>
            <a:chOff x="512440" y="949532"/>
            <a:chExt cx="3771528" cy="3422418"/>
          </a:xfrm>
        </p:grpSpPr>
        <p:pic>
          <p:nvPicPr>
            <p:cNvPr id="30"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2440" y="949532"/>
              <a:ext cx="3771528" cy="3422418"/>
            </a:xfrm>
            <a:prstGeom prst="rect">
              <a:avLst/>
            </a:prstGeom>
          </p:spPr>
        </p:pic>
        <p:pic>
          <p:nvPicPr>
            <p:cNvPr id="3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2043" y="1156746"/>
              <a:ext cx="3366858" cy="21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955424" y="1499689"/>
            <a:ext cx="599448" cy="599448"/>
            <a:chOff x="4955424" y="1457564"/>
            <a:chExt cx="599448" cy="599448"/>
          </a:xfrm>
        </p:grpSpPr>
        <p:sp>
          <p:nvSpPr>
            <p:cNvPr id="33" name="椭圆 32"/>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4F81BD"/>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970854" y="2494785"/>
            <a:ext cx="599448" cy="599448"/>
            <a:chOff x="4970854" y="2513407"/>
            <a:chExt cx="599448" cy="599448"/>
          </a:xfrm>
        </p:grpSpPr>
        <p:sp>
          <p:nvSpPr>
            <p:cNvPr id="35" name="椭圆 34"/>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C0504D"/>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4988609" y="3457874"/>
            <a:ext cx="599448" cy="599448"/>
            <a:chOff x="4988609" y="3551062"/>
            <a:chExt cx="599448" cy="599448"/>
          </a:xfrm>
        </p:grpSpPr>
        <p:sp>
          <p:nvSpPr>
            <p:cNvPr id="37" name="椭圆 36"/>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8064A2"/>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3"/>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4"/>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5"/>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5"/>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具体工作明细</a:t>
            </a:r>
            <a:endParaRPr lang="zh-CN" altLang="en-US" dirty="0"/>
          </a:p>
        </p:txBody>
      </p:sp>
      <p:sp>
        <p:nvSpPr>
          <p:cNvPr id="52" name="Flowchart: Decision 64"/>
          <p:cNvSpPr/>
          <p:nvPr/>
        </p:nvSpPr>
        <p:spPr>
          <a:xfrm flipV="1">
            <a:off x="5428969" y="2392151"/>
            <a:ext cx="1375279" cy="1375279"/>
          </a:xfrm>
          <a:prstGeom prst="flowChartDecision">
            <a:avLst/>
          </a:prstGeom>
          <a:solidFill>
            <a:srgbClr val="4BACC6"/>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76" name="TextBox 75"/>
          <p:cNvSpPr txBox="1"/>
          <p:nvPr/>
        </p:nvSpPr>
        <p:spPr>
          <a:xfrm>
            <a:off x="1187624"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endParaRPr lang="en-US" altLang="zh-CN" sz="800" dirty="0" smtClean="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78" name="TextBox 77"/>
          <p:cNvSpPr txBox="1"/>
          <p:nvPr/>
        </p:nvSpPr>
        <p:spPr>
          <a:xfrm>
            <a:off x="2553253" y="4075207"/>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80" name="TextBox 79"/>
          <p:cNvSpPr txBox="1"/>
          <p:nvPr/>
        </p:nvSpPr>
        <p:spPr>
          <a:xfrm>
            <a:off x="5496908" y="4075207"/>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82" name="TextBox 81"/>
          <p:cNvSpPr txBox="1"/>
          <p:nvPr/>
        </p:nvSpPr>
        <p:spPr>
          <a:xfrm>
            <a:off x="4015864"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54" name="TextBox 53"/>
          <p:cNvSpPr txBox="1"/>
          <p:nvPr/>
        </p:nvSpPr>
        <p:spPr>
          <a:xfrm>
            <a:off x="6920597"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4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a:t>
            </a:r>
            <a:r>
              <a:rPr lang="zh-CN" altLang="en-US" dirty="0"/>
              <a:t>重点</a:t>
            </a:r>
            <a:r>
              <a:rPr lang="zh-CN" altLang="en-US" dirty="0" smtClean="0"/>
              <a:t>工作回顾</a:t>
            </a:r>
            <a:endParaRPr lang="zh-CN" altLang="en-US" dirty="0"/>
          </a:p>
        </p:txBody>
      </p:sp>
      <p:grpSp>
        <p:nvGrpSpPr>
          <p:cNvPr id="119" name="Group 29"/>
          <p:cNvGrpSpPr/>
          <p:nvPr/>
        </p:nvGrpSpPr>
        <p:grpSpPr>
          <a:xfrm>
            <a:off x="1267953" y="2461286"/>
            <a:ext cx="685800" cy="685800"/>
            <a:chOff x="1253782" y="3281715"/>
            <a:chExt cx="914400" cy="914400"/>
          </a:xfrm>
        </p:grpSpPr>
        <p:sp>
          <p:nvSpPr>
            <p:cNvPr id="120" name="Rounded Rectangle 5"/>
            <p:cNvSpPr/>
            <p:nvPr/>
          </p:nvSpPr>
          <p:spPr>
            <a:xfrm>
              <a:off x="1253782" y="328171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59"/>
            <p:cNvGrpSpPr/>
            <p:nvPr/>
          </p:nvGrpSpPr>
          <p:grpSpPr>
            <a:xfrm>
              <a:off x="1478810" y="3521030"/>
              <a:ext cx="464344" cy="465138"/>
              <a:chOff x="9145588" y="4435475"/>
              <a:chExt cx="464344" cy="465138"/>
            </a:xfrm>
            <a:solidFill>
              <a:schemeClr val="bg2"/>
            </a:solidFill>
          </p:grpSpPr>
          <p:sp>
            <p:nvSpPr>
              <p:cNvPr id="12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31" name="Group 32"/>
          <p:cNvGrpSpPr/>
          <p:nvPr/>
        </p:nvGrpSpPr>
        <p:grpSpPr>
          <a:xfrm>
            <a:off x="4971624" y="2461286"/>
            <a:ext cx="685800" cy="685800"/>
            <a:chOff x="6528170" y="3281715"/>
            <a:chExt cx="914400" cy="914400"/>
          </a:xfrm>
        </p:grpSpPr>
        <p:sp>
          <p:nvSpPr>
            <p:cNvPr id="132" name="Rounded Rectangle 8"/>
            <p:cNvSpPr/>
            <p:nvPr/>
          </p:nvSpPr>
          <p:spPr>
            <a:xfrm>
              <a:off x="6528170" y="3281715"/>
              <a:ext cx="914400" cy="9144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3" name="Group 69"/>
            <p:cNvGrpSpPr/>
            <p:nvPr/>
          </p:nvGrpSpPr>
          <p:grpSpPr>
            <a:xfrm>
              <a:off x="6759757" y="3506346"/>
              <a:ext cx="464344" cy="465138"/>
              <a:chOff x="7287419" y="3505994"/>
              <a:chExt cx="464344" cy="465138"/>
            </a:xfrm>
            <a:solidFill>
              <a:schemeClr val="bg2"/>
            </a:solidFill>
          </p:grpSpPr>
          <p:sp>
            <p:nvSpPr>
              <p:cNvPr id="134"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5"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40" name="Group 33"/>
          <p:cNvGrpSpPr/>
          <p:nvPr/>
        </p:nvGrpSpPr>
        <p:grpSpPr>
          <a:xfrm>
            <a:off x="4971624" y="3513166"/>
            <a:ext cx="685800" cy="685800"/>
            <a:chOff x="6528170" y="4684221"/>
            <a:chExt cx="914400" cy="914400"/>
          </a:xfrm>
        </p:grpSpPr>
        <p:sp>
          <p:nvSpPr>
            <p:cNvPr id="141" name="Rounded Rectangle 9"/>
            <p:cNvSpPr/>
            <p:nvPr/>
          </p:nvSpPr>
          <p:spPr>
            <a:xfrm>
              <a:off x="6528170" y="4684221"/>
              <a:ext cx="914400" cy="9144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2" name="Group 76"/>
            <p:cNvGrpSpPr/>
            <p:nvPr/>
          </p:nvGrpSpPr>
          <p:grpSpPr>
            <a:xfrm>
              <a:off x="6748385" y="4909249"/>
              <a:ext cx="464344" cy="464344"/>
              <a:chOff x="7287419" y="2577307"/>
              <a:chExt cx="464344" cy="464344"/>
            </a:xfrm>
            <a:solidFill>
              <a:schemeClr val="bg2"/>
            </a:solidFill>
          </p:grpSpPr>
          <p:sp>
            <p:nvSpPr>
              <p:cNvPr id="143"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5"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46" name="Group 28"/>
          <p:cNvGrpSpPr/>
          <p:nvPr/>
        </p:nvGrpSpPr>
        <p:grpSpPr>
          <a:xfrm>
            <a:off x="1267953" y="1413803"/>
            <a:ext cx="685800" cy="685800"/>
            <a:chOff x="1253782" y="1885071"/>
            <a:chExt cx="914400" cy="914400"/>
          </a:xfrm>
        </p:grpSpPr>
        <p:sp>
          <p:nvSpPr>
            <p:cNvPr id="147" name="Rounded Rectangle 4"/>
            <p:cNvSpPr/>
            <p:nvPr/>
          </p:nvSpPr>
          <p:spPr>
            <a:xfrm>
              <a:off x="1253782" y="1885071"/>
              <a:ext cx="914400" cy="914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8" name="Group 80"/>
            <p:cNvGrpSpPr/>
            <p:nvPr/>
          </p:nvGrpSpPr>
          <p:grpSpPr>
            <a:xfrm>
              <a:off x="1551438" y="2110099"/>
              <a:ext cx="319088" cy="465138"/>
              <a:chOff x="3582988" y="3510757"/>
              <a:chExt cx="319088" cy="465138"/>
            </a:xfrm>
            <a:solidFill>
              <a:schemeClr val="bg2"/>
            </a:solidFill>
          </p:grpSpPr>
          <p:sp>
            <p:nvSpPr>
              <p:cNvPr id="14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5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51" name="Group 31"/>
          <p:cNvGrpSpPr/>
          <p:nvPr/>
        </p:nvGrpSpPr>
        <p:grpSpPr>
          <a:xfrm>
            <a:off x="4971624" y="1413803"/>
            <a:ext cx="685800" cy="685800"/>
            <a:chOff x="6528170" y="1885071"/>
            <a:chExt cx="914400" cy="914400"/>
          </a:xfrm>
        </p:grpSpPr>
        <p:sp>
          <p:nvSpPr>
            <p:cNvPr id="152" name="Rounded Rectangle 7"/>
            <p:cNvSpPr/>
            <p:nvPr/>
          </p:nvSpPr>
          <p:spPr>
            <a:xfrm>
              <a:off x="6528170" y="1885071"/>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83"/>
            <p:cNvGrpSpPr/>
            <p:nvPr/>
          </p:nvGrpSpPr>
          <p:grpSpPr>
            <a:xfrm>
              <a:off x="6758963" y="2110099"/>
              <a:ext cx="465138" cy="464344"/>
              <a:chOff x="2581275" y="2582069"/>
              <a:chExt cx="465138" cy="464344"/>
            </a:xfrm>
            <a:solidFill>
              <a:schemeClr val="bg2"/>
            </a:solidFill>
          </p:grpSpPr>
          <p:sp>
            <p:nvSpPr>
              <p:cNvPr id="15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Group 30"/>
          <p:cNvGrpSpPr/>
          <p:nvPr/>
        </p:nvGrpSpPr>
        <p:grpSpPr>
          <a:xfrm>
            <a:off x="1267953" y="3513166"/>
            <a:ext cx="685800" cy="685800"/>
            <a:chOff x="1253782" y="4684221"/>
            <a:chExt cx="914400" cy="914400"/>
          </a:xfrm>
        </p:grpSpPr>
        <p:sp>
          <p:nvSpPr>
            <p:cNvPr id="157" name="Rounded Rectangle 6"/>
            <p:cNvSpPr/>
            <p:nvPr/>
          </p:nvSpPr>
          <p:spPr>
            <a:xfrm>
              <a:off x="1253782" y="4684221"/>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8" name="Group 86"/>
            <p:cNvGrpSpPr/>
            <p:nvPr/>
          </p:nvGrpSpPr>
          <p:grpSpPr>
            <a:xfrm>
              <a:off x="1485953" y="4909249"/>
              <a:ext cx="464344" cy="464344"/>
              <a:chOff x="4439444" y="1652588"/>
              <a:chExt cx="464344" cy="464344"/>
            </a:xfrm>
            <a:solidFill>
              <a:schemeClr val="bg2"/>
            </a:solidFill>
          </p:grpSpPr>
          <p:sp>
            <p:nvSpPr>
              <p:cNvPr id="15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64" name="TextBox 63"/>
          <p:cNvSpPr txBox="1"/>
          <p:nvPr/>
        </p:nvSpPr>
        <p:spPr>
          <a:xfrm>
            <a:off x="1979712" y="141962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5" name="TextBox 64"/>
          <p:cNvSpPr txBox="1"/>
          <p:nvPr/>
        </p:nvSpPr>
        <p:spPr>
          <a:xfrm>
            <a:off x="1979712" y="1655133"/>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66" name="TextBox 65"/>
          <p:cNvSpPr txBox="1"/>
          <p:nvPr/>
        </p:nvSpPr>
        <p:spPr>
          <a:xfrm>
            <a:off x="1979712" y="245098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7" name="TextBox 66"/>
          <p:cNvSpPr txBox="1"/>
          <p:nvPr/>
        </p:nvSpPr>
        <p:spPr>
          <a:xfrm>
            <a:off x="1979712" y="2686498"/>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68" name="TextBox 67"/>
          <p:cNvSpPr txBox="1"/>
          <p:nvPr/>
        </p:nvSpPr>
        <p:spPr>
          <a:xfrm>
            <a:off x="1979712" y="348649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9" name="TextBox 68"/>
          <p:cNvSpPr txBox="1"/>
          <p:nvPr/>
        </p:nvSpPr>
        <p:spPr>
          <a:xfrm>
            <a:off x="1979712" y="3722007"/>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0" name="TextBox 69"/>
          <p:cNvSpPr txBox="1"/>
          <p:nvPr/>
        </p:nvSpPr>
        <p:spPr>
          <a:xfrm>
            <a:off x="5750416" y="14100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1" name="TextBox 70"/>
          <p:cNvSpPr txBox="1"/>
          <p:nvPr/>
        </p:nvSpPr>
        <p:spPr>
          <a:xfrm>
            <a:off x="5750416" y="1645609"/>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2" name="TextBox 71"/>
          <p:cNvSpPr txBox="1"/>
          <p:nvPr/>
        </p:nvSpPr>
        <p:spPr>
          <a:xfrm>
            <a:off x="5750416" y="2441463"/>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3" name="TextBox 72"/>
          <p:cNvSpPr txBox="1"/>
          <p:nvPr/>
        </p:nvSpPr>
        <p:spPr>
          <a:xfrm>
            <a:off x="5750416" y="2676974"/>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4" name="TextBox 73"/>
          <p:cNvSpPr txBox="1"/>
          <p:nvPr/>
        </p:nvSpPr>
        <p:spPr>
          <a:xfrm>
            <a:off x="5750416" y="347697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5" name="TextBox 74"/>
          <p:cNvSpPr txBox="1"/>
          <p:nvPr/>
        </p:nvSpPr>
        <p:spPr>
          <a:xfrm>
            <a:off x="5750416" y="3712483"/>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500"/>
                                        <p:tgtEl>
                                          <p:spTgt spid="146"/>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146"/>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500"/>
                                        <p:tgtEl>
                                          <p:spTgt spid="119"/>
                                        </p:tgtEl>
                                      </p:cBhvr>
                                    </p:animEffect>
                                  </p:childTnLst>
                                </p:cTn>
                              </p:par>
                              <p:par>
                                <p:cTn id="13" presetID="64" presetClass="path" presetSubtype="0" fill="hold" nodeType="withEffect">
                                  <p:stCondLst>
                                    <p:cond delay="250"/>
                                  </p:stCondLst>
                                  <p:childTnLst>
                                    <p:animMotion origin="layout" path="M -0.10139 0.21419 L 4.72222E-6 3.33333E-6 " pathEditMode="relative" rAng="0" ptsTypes="AA">
                                      <p:cBhvr>
                                        <p:cTn id="14" dur="750" fill="hold"/>
                                        <p:tgtEl>
                                          <p:spTgt spid="119"/>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500"/>
                                        <p:tgtEl>
                                          <p:spTgt spid="156"/>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156"/>
                                        </p:tgtEl>
                                        <p:attrNameLst>
                                          <p:attrName>ppt_x</p:attrName>
                                          <p:attrName>ppt_y</p:attrName>
                                        </p:attrNameLst>
                                      </p:cBhvr>
                                      <p:rCtr x="5069" y="-10710"/>
                                    </p:animMotion>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500"/>
                                        <p:tgtEl>
                                          <p:spTgt spid="6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500"/>
                                        <p:tgtEl>
                                          <p:spTgt spid="69"/>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500"/>
                                        <p:tgtEl>
                                          <p:spTgt spid="151"/>
                                        </p:tgtEl>
                                      </p:cBhvr>
                                    </p:animEffect>
                                  </p:childTnLst>
                                </p:cTn>
                              </p:par>
                              <p:par>
                                <p:cTn id="43" presetID="64" presetClass="path" presetSubtype="0" fill="hold" nodeType="withEffect">
                                  <p:stCondLst>
                                    <p:cond delay="0"/>
                                  </p:stCondLst>
                                  <p:childTnLst>
                                    <p:animMotion origin="layout" path="M -0.10139 0.21419 L 4.72222E-6 3.33333E-6 " pathEditMode="relative" rAng="0" ptsTypes="AA">
                                      <p:cBhvr>
                                        <p:cTn id="44" dur="750" fill="hold"/>
                                        <p:tgtEl>
                                          <p:spTgt spid="151"/>
                                        </p:tgtEl>
                                        <p:attrNameLst>
                                          <p:attrName>ppt_x</p:attrName>
                                          <p:attrName>ppt_y</p:attrName>
                                        </p:attrNameLst>
                                      </p:cBhvr>
                                      <p:rCtr x="5069" y="-10710"/>
                                    </p:animMotion>
                                  </p:childTnLst>
                                </p:cTn>
                              </p:par>
                              <p:par>
                                <p:cTn id="45" presetID="10" presetClass="entr" presetSubtype="0" fill="hold" nodeType="withEffect">
                                  <p:stCondLst>
                                    <p:cond delay="25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64" presetClass="path" presetSubtype="0" fill="hold" nodeType="withEffect">
                                  <p:stCondLst>
                                    <p:cond delay="250"/>
                                  </p:stCondLst>
                                  <p:childTnLst>
                                    <p:animMotion origin="layout" path="M -0.10139 0.21419 L 4.72222E-6 3.33333E-6 " pathEditMode="relative" rAng="0" ptsTypes="AA">
                                      <p:cBhvr>
                                        <p:cTn id="49" dur="750" fill="hold"/>
                                        <p:tgtEl>
                                          <p:spTgt spid="131"/>
                                        </p:tgtEl>
                                        <p:attrNameLst>
                                          <p:attrName>ppt_x</p:attrName>
                                          <p:attrName>ppt_y</p:attrName>
                                        </p:attrNameLst>
                                      </p:cBhvr>
                                      <p:rCtr x="5069" y="-10710"/>
                                    </p:animMotion>
                                  </p:childTnLst>
                                </p:cTn>
                              </p:par>
                              <p:par>
                                <p:cTn id="50" presetID="10" presetClass="entr" presetSubtype="0" fill="hold" nodeType="withEffect">
                                  <p:stCondLst>
                                    <p:cond delay="500"/>
                                  </p:stCondLst>
                                  <p:childTnLst>
                                    <p:set>
                                      <p:cBhvr>
                                        <p:cTn id="51" dur="1" fill="hold">
                                          <p:stCondLst>
                                            <p:cond delay="0"/>
                                          </p:stCondLst>
                                        </p:cTn>
                                        <p:tgtEl>
                                          <p:spTgt spid="140"/>
                                        </p:tgtEl>
                                        <p:attrNameLst>
                                          <p:attrName>style.visibility</p:attrName>
                                        </p:attrNameLst>
                                      </p:cBhvr>
                                      <p:to>
                                        <p:strVal val="visible"/>
                                      </p:to>
                                    </p:set>
                                    <p:animEffect transition="in" filter="fade">
                                      <p:cBhvr>
                                        <p:cTn id="52" dur="500"/>
                                        <p:tgtEl>
                                          <p:spTgt spid="140"/>
                                        </p:tgtEl>
                                      </p:cBhvr>
                                    </p:animEffect>
                                  </p:childTnLst>
                                </p:cTn>
                              </p:par>
                              <p:par>
                                <p:cTn id="53" presetID="64" presetClass="path" presetSubtype="0" fill="hold" nodeType="withEffect">
                                  <p:stCondLst>
                                    <p:cond delay="500"/>
                                  </p:stCondLst>
                                  <p:childTnLst>
                                    <p:animMotion origin="layout" path="M -0.10139 0.21419 L 4.72222E-6 3.33333E-6 " pathEditMode="relative" rAng="0" ptsTypes="AA">
                                      <p:cBhvr>
                                        <p:cTn id="54" dur="750" fill="hold"/>
                                        <p:tgtEl>
                                          <p:spTgt spid="140"/>
                                        </p:tgtEl>
                                        <p:attrNameLst>
                                          <p:attrName>ppt_x</p:attrName>
                                          <p:attrName>ppt_y</p:attrName>
                                        </p:attrNameLst>
                                      </p:cBhvr>
                                      <p:rCtr x="5069" y="-10710"/>
                                    </p:animMotion>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left)">
                                      <p:cBhvr>
                                        <p:cTn id="70" dur="500"/>
                                        <p:tgtEl>
                                          <p:spTgt spid="7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left)">
                                      <p:cBhvr>
                                        <p:cTn id="7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sp>
        <p:nvSpPr>
          <p:cNvPr id="137"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8" name="Pentagon 25"/>
          <p:cNvSpPr/>
          <p:nvPr/>
        </p:nvSpPr>
        <p:spPr>
          <a:xfrm>
            <a:off x="345387" y="1767319"/>
            <a:ext cx="455636" cy="27308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01</a:t>
            </a:r>
            <a:endParaRPr lang="en-GB" sz="1500">
              <a:solidFill>
                <a:schemeClr val="tx1">
                  <a:lumMod val="65000"/>
                  <a:lumOff val="35000"/>
                </a:schemeClr>
              </a:solidFill>
            </a:endParaRPr>
          </a:p>
        </p:txBody>
      </p:sp>
      <p:sp>
        <p:nvSpPr>
          <p:cNvPr id="139" name="Rectangle 26"/>
          <p:cNvSpPr/>
          <p:nvPr/>
        </p:nvSpPr>
        <p:spPr>
          <a:xfrm>
            <a:off x="840763" y="1707654"/>
            <a:ext cx="3637112" cy="407804"/>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140" name="Pentagon 33"/>
          <p:cNvSpPr/>
          <p:nvPr/>
        </p:nvSpPr>
        <p:spPr>
          <a:xfrm>
            <a:off x="345387" y="2435208"/>
            <a:ext cx="455636" cy="2730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02</a:t>
            </a:r>
            <a:endParaRPr lang="en-GB" sz="1500">
              <a:solidFill>
                <a:schemeClr val="tx1">
                  <a:lumMod val="65000"/>
                  <a:lumOff val="35000"/>
                </a:schemeClr>
              </a:solidFill>
            </a:endParaRPr>
          </a:p>
        </p:txBody>
      </p:sp>
      <p:sp>
        <p:nvSpPr>
          <p:cNvPr id="141" name="Rectangle 34"/>
          <p:cNvSpPr/>
          <p:nvPr/>
        </p:nvSpPr>
        <p:spPr>
          <a:xfrm>
            <a:off x="840763" y="2375543"/>
            <a:ext cx="2798402"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2" name="Pentagon 36"/>
          <p:cNvSpPr/>
          <p:nvPr/>
        </p:nvSpPr>
        <p:spPr>
          <a:xfrm>
            <a:off x="345387" y="3093626"/>
            <a:ext cx="455636" cy="27308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03</a:t>
            </a:r>
            <a:endParaRPr lang="en-GB" sz="1500">
              <a:solidFill>
                <a:schemeClr val="tx1">
                  <a:lumMod val="65000"/>
                  <a:lumOff val="35000"/>
                </a:schemeClr>
              </a:solidFill>
            </a:endParaRPr>
          </a:p>
        </p:txBody>
      </p:sp>
      <p:sp>
        <p:nvSpPr>
          <p:cNvPr id="143" name="Rectangle 37"/>
          <p:cNvSpPr/>
          <p:nvPr/>
        </p:nvSpPr>
        <p:spPr>
          <a:xfrm>
            <a:off x="840764" y="3033960"/>
            <a:ext cx="237807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4" name="Pentagon 39"/>
          <p:cNvSpPr/>
          <p:nvPr/>
        </p:nvSpPr>
        <p:spPr>
          <a:xfrm>
            <a:off x="345387" y="3782526"/>
            <a:ext cx="455636" cy="273084"/>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04</a:t>
            </a:r>
            <a:endParaRPr lang="en-GB" sz="1500">
              <a:solidFill>
                <a:schemeClr val="tx1">
                  <a:lumMod val="65000"/>
                  <a:lumOff val="35000"/>
                </a:schemeClr>
              </a:solidFill>
            </a:endParaRPr>
          </a:p>
        </p:txBody>
      </p:sp>
      <p:sp>
        <p:nvSpPr>
          <p:cNvPr id="145" name="Rectangle 40"/>
          <p:cNvSpPr/>
          <p:nvPr/>
        </p:nvSpPr>
        <p:spPr>
          <a:xfrm>
            <a:off x="840763" y="3722861"/>
            <a:ext cx="224533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grpSp>
        <p:nvGrpSpPr>
          <p:cNvPr id="146" name="Group 3"/>
          <p:cNvGrpSpPr/>
          <p:nvPr/>
        </p:nvGrpSpPr>
        <p:grpSpPr>
          <a:xfrm>
            <a:off x="4066482" y="2072454"/>
            <a:ext cx="1580622" cy="685800"/>
            <a:chOff x="5621315" y="2514600"/>
            <a:chExt cx="2107496" cy="914400"/>
          </a:xfrm>
        </p:grpSpPr>
        <p:sp>
          <p:nvSpPr>
            <p:cNvPr id="147" name="Parallelogram 14"/>
            <p:cNvSpPr/>
            <p:nvPr/>
          </p:nvSpPr>
          <p:spPr>
            <a:xfrm>
              <a:off x="5621315" y="2514600"/>
              <a:ext cx="2107496" cy="914400"/>
            </a:xfrm>
            <a:prstGeom prst="parallelogram">
              <a:avLst>
                <a:gd name="adj" fmla="val 524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8"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49" name="Group 1"/>
          <p:cNvGrpSpPr/>
          <p:nvPr/>
        </p:nvGrpSpPr>
        <p:grpSpPr>
          <a:xfrm>
            <a:off x="4472064" y="1169240"/>
            <a:ext cx="1580622" cy="685800"/>
            <a:chOff x="6162090" y="1310315"/>
            <a:chExt cx="2107496" cy="914400"/>
          </a:xfrm>
        </p:grpSpPr>
        <p:sp>
          <p:nvSpPr>
            <p:cNvPr id="150" name="Parallelogram 13"/>
            <p:cNvSpPr/>
            <p:nvPr/>
          </p:nvSpPr>
          <p:spPr>
            <a:xfrm>
              <a:off x="6162090" y="1310315"/>
              <a:ext cx="2107496" cy="914400"/>
            </a:xfrm>
            <a:prstGeom prst="parallelogram">
              <a:avLst>
                <a:gd name="adj" fmla="val 5241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1" name="Group 42"/>
            <p:cNvGrpSpPr/>
            <p:nvPr/>
          </p:nvGrpSpPr>
          <p:grpSpPr>
            <a:xfrm>
              <a:off x="6983269" y="1549630"/>
              <a:ext cx="465138" cy="435769"/>
              <a:chOff x="5368132" y="3540125"/>
              <a:chExt cx="465138" cy="435769"/>
            </a:xfrm>
            <a:solidFill>
              <a:schemeClr val="bg2"/>
            </a:solidFill>
          </p:grpSpPr>
          <p:sp>
            <p:nvSpPr>
              <p:cNvPr id="15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54" name="Group 5"/>
          <p:cNvGrpSpPr/>
          <p:nvPr/>
        </p:nvGrpSpPr>
        <p:grpSpPr>
          <a:xfrm>
            <a:off x="3191006" y="3878882"/>
            <a:ext cx="1580622" cy="685800"/>
            <a:chOff x="4454013" y="4923170"/>
            <a:chExt cx="2107496" cy="914400"/>
          </a:xfrm>
        </p:grpSpPr>
        <p:sp>
          <p:nvSpPr>
            <p:cNvPr id="155" name="Parallelogram 16"/>
            <p:cNvSpPr/>
            <p:nvPr/>
          </p:nvSpPr>
          <p:spPr>
            <a:xfrm>
              <a:off x="4454013" y="4923170"/>
              <a:ext cx="2107496" cy="914400"/>
            </a:xfrm>
            <a:prstGeom prst="parallelogram">
              <a:avLst>
                <a:gd name="adj" fmla="val 524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6" name="Group 45"/>
            <p:cNvGrpSpPr/>
            <p:nvPr/>
          </p:nvGrpSpPr>
          <p:grpSpPr>
            <a:xfrm>
              <a:off x="5348217" y="5147801"/>
              <a:ext cx="319088" cy="465138"/>
              <a:chOff x="3582988" y="3510757"/>
              <a:chExt cx="319088" cy="465138"/>
            </a:xfrm>
            <a:solidFill>
              <a:schemeClr val="bg2"/>
            </a:solidFill>
          </p:grpSpPr>
          <p:sp>
            <p:nvSpPr>
              <p:cNvPr id="1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159" name="Group 4"/>
          <p:cNvGrpSpPr/>
          <p:nvPr/>
        </p:nvGrpSpPr>
        <p:grpSpPr>
          <a:xfrm>
            <a:off x="3632185" y="2975668"/>
            <a:ext cx="1580622" cy="685800"/>
            <a:chOff x="5042252" y="3718885"/>
            <a:chExt cx="2107496" cy="914400"/>
          </a:xfrm>
        </p:grpSpPr>
        <p:sp>
          <p:nvSpPr>
            <p:cNvPr id="160" name="Parallelogram 15"/>
            <p:cNvSpPr/>
            <p:nvPr/>
          </p:nvSpPr>
          <p:spPr>
            <a:xfrm>
              <a:off x="5042252" y="3718885"/>
              <a:ext cx="2107496" cy="914400"/>
            </a:xfrm>
            <a:prstGeom prst="parallelogram">
              <a:avLst>
                <a:gd name="adj" fmla="val 524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61" name="Group 48"/>
            <p:cNvGrpSpPr/>
            <p:nvPr/>
          </p:nvGrpSpPr>
          <p:grpSpPr>
            <a:xfrm>
              <a:off x="5863431" y="3980425"/>
              <a:ext cx="465138" cy="391319"/>
              <a:chOff x="5368132" y="2625725"/>
              <a:chExt cx="465138" cy="391319"/>
            </a:xfrm>
            <a:solidFill>
              <a:schemeClr val="bg2"/>
            </a:solidFill>
          </p:grpSpPr>
          <p:sp>
            <p:nvSpPr>
              <p:cNvPr id="16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fill="hold"/>
                                        <p:tgtEl>
                                          <p:spTgt spid="149"/>
                                        </p:tgtEl>
                                        <p:attrNameLst>
                                          <p:attrName>ppt_x</p:attrName>
                                        </p:attrNameLst>
                                      </p:cBhvr>
                                      <p:tavLst>
                                        <p:tav tm="0">
                                          <p:val>
                                            <p:strVal val="1+#ppt_w/2"/>
                                          </p:val>
                                        </p:tav>
                                        <p:tav tm="100000">
                                          <p:val>
                                            <p:strVal val="#ppt_x"/>
                                          </p:val>
                                        </p:tav>
                                      </p:tavLst>
                                    </p:anim>
                                    <p:anim calcmode="lin" valueType="num">
                                      <p:cBhvr additive="base">
                                        <p:cTn id="12" dur="500" fill="hold"/>
                                        <p:tgtEl>
                                          <p:spTgt spid="1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46"/>
                                        </p:tgtEl>
                                        <p:attrNameLst>
                                          <p:attrName>style.visibility</p:attrName>
                                        </p:attrNameLst>
                                      </p:cBhvr>
                                      <p:to>
                                        <p:strVal val="visible"/>
                                      </p:to>
                                    </p:set>
                                    <p:anim calcmode="lin" valueType="num">
                                      <p:cBhvr additive="base">
                                        <p:cTn id="16" dur="500" fill="hold"/>
                                        <p:tgtEl>
                                          <p:spTgt spid="146"/>
                                        </p:tgtEl>
                                        <p:attrNameLst>
                                          <p:attrName>ppt_x</p:attrName>
                                        </p:attrNameLst>
                                      </p:cBhvr>
                                      <p:tavLst>
                                        <p:tav tm="0">
                                          <p:val>
                                            <p:strVal val="1+#ppt_w/2"/>
                                          </p:val>
                                        </p:tav>
                                        <p:tav tm="100000">
                                          <p:val>
                                            <p:strVal val="#ppt_x"/>
                                          </p:val>
                                        </p:tav>
                                      </p:tavLst>
                                    </p:anim>
                                    <p:anim calcmode="lin" valueType="num">
                                      <p:cBhvr additive="base">
                                        <p:cTn id="17" dur="500" fill="hold"/>
                                        <p:tgtEl>
                                          <p:spTgt spid="14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fill="hold"/>
                                        <p:tgtEl>
                                          <p:spTgt spid="159"/>
                                        </p:tgtEl>
                                        <p:attrNameLst>
                                          <p:attrName>ppt_x</p:attrName>
                                        </p:attrNameLst>
                                      </p:cBhvr>
                                      <p:tavLst>
                                        <p:tav tm="0">
                                          <p:val>
                                            <p:strVal val="1+#ppt_w/2"/>
                                          </p:val>
                                        </p:tav>
                                        <p:tav tm="100000">
                                          <p:val>
                                            <p:strVal val="#ppt_x"/>
                                          </p:val>
                                        </p:tav>
                                      </p:tavLst>
                                    </p:anim>
                                    <p:anim calcmode="lin" valueType="num">
                                      <p:cBhvr additive="base">
                                        <p:cTn id="22" dur="500" fill="hold"/>
                                        <p:tgtEl>
                                          <p:spTgt spid="15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fill="hold"/>
                                        <p:tgtEl>
                                          <p:spTgt spid="154"/>
                                        </p:tgtEl>
                                        <p:attrNameLst>
                                          <p:attrName>ppt_x</p:attrName>
                                        </p:attrNameLst>
                                      </p:cBhvr>
                                      <p:tavLst>
                                        <p:tav tm="0">
                                          <p:val>
                                            <p:strVal val="1+#ppt_w/2"/>
                                          </p:val>
                                        </p:tav>
                                        <p:tav tm="100000">
                                          <p:val>
                                            <p:strVal val="#ppt_x"/>
                                          </p:val>
                                        </p:tav>
                                      </p:tavLst>
                                    </p:anim>
                                    <p:anim calcmode="lin" valueType="num">
                                      <p:cBhvr additive="base">
                                        <p:cTn id="27" dur="500" fill="hold"/>
                                        <p:tgtEl>
                                          <p:spTgt spid="15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0-#ppt_w/2"/>
                                          </p:val>
                                        </p:tav>
                                        <p:tav tm="100000">
                                          <p:val>
                                            <p:strVal val="#ppt_x"/>
                                          </p:val>
                                        </p:tav>
                                      </p:tavLst>
                                    </p:anim>
                                    <p:anim calcmode="lin" valueType="num">
                                      <p:cBhvr additive="base">
                                        <p:cTn id="32" dur="500" fill="hold"/>
                                        <p:tgtEl>
                                          <p:spTgt spid="1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fade">
                                      <p:cBhvr>
                                        <p:cTn id="36" dur="500"/>
                                        <p:tgtEl>
                                          <p:spTgt spid="13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 calcmode="lin" valueType="num">
                                      <p:cBhvr additive="base">
                                        <p:cTn id="40" dur="500" fill="hold"/>
                                        <p:tgtEl>
                                          <p:spTgt spid="140"/>
                                        </p:tgtEl>
                                        <p:attrNameLst>
                                          <p:attrName>ppt_x</p:attrName>
                                        </p:attrNameLst>
                                      </p:cBhvr>
                                      <p:tavLst>
                                        <p:tav tm="0">
                                          <p:val>
                                            <p:strVal val="0-#ppt_w/2"/>
                                          </p:val>
                                        </p:tav>
                                        <p:tav tm="100000">
                                          <p:val>
                                            <p:strVal val="#ppt_x"/>
                                          </p:val>
                                        </p:tav>
                                      </p:tavLst>
                                    </p:anim>
                                    <p:anim calcmode="lin" valueType="num">
                                      <p:cBhvr additive="base">
                                        <p:cTn id="41" dur="500" fill="hold"/>
                                        <p:tgtEl>
                                          <p:spTgt spid="1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 calcmode="lin" valueType="num">
                                      <p:cBhvr additive="base">
                                        <p:cTn id="49" dur="500" fill="hold"/>
                                        <p:tgtEl>
                                          <p:spTgt spid="142"/>
                                        </p:tgtEl>
                                        <p:attrNameLst>
                                          <p:attrName>ppt_x</p:attrName>
                                        </p:attrNameLst>
                                      </p:cBhvr>
                                      <p:tavLst>
                                        <p:tav tm="0">
                                          <p:val>
                                            <p:strVal val="0-#ppt_w/2"/>
                                          </p:val>
                                        </p:tav>
                                        <p:tav tm="100000">
                                          <p:val>
                                            <p:strVal val="#ppt_x"/>
                                          </p:val>
                                        </p:tav>
                                      </p:tavLst>
                                    </p:anim>
                                    <p:anim calcmode="lin" valueType="num">
                                      <p:cBhvr additive="base">
                                        <p:cTn id="50" dur="500" fill="hold"/>
                                        <p:tgtEl>
                                          <p:spTgt spid="1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Effect transition="in" filter="fade">
                                      <p:cBhvr>
                                        <p:cTn id="54" dur="500"/>
                                        <p:tgtEl>
                                          <p:spTgt spid="1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4"/>
                                        </p:tgtEl>
                                        <p:attrNameLst>
                                          <p:attrName>style.visibility</p:attrName>
                                        </p:attrNameLst>
                                      </p:cBhvr>
                                      <p:to>
                                        <p:strVal val="visible"/>
                                      </p:to>
                                    </p:set>
                                    <p:anim calcmode="lin" valueType="num">
                                      <p:cBhvr additive="base">
                                        <p:cTn id="58" dur="500" fill="hold"/>
                                        <p:tgtEl>
                                          <p:spTgt spid="144"/>
                                        </p:tgtEl>
                                        <p:attrNameLst>
                                          <p:attrName>ppt_x</p:attrName>
                                        </p:attrNameLst>
                                      </p:cBhvr>
                                      <p:tavLst>
                                        <p:tav tm="0">
                                          <p:val>
                                            <p:strVal val="0-#ppt_w/2"/>
                                          </p:val>
                                        </p:tav>
                                        <p:tav tm="100000">
                                          <p:val>
                                            <p:strVal val="#ppt_x"/>
                                          </p:val>
                                        </p:tav>
                                      </p:tavLst>
                                    </p:anim>
                                    <p:anim calcmode="lin" valueType="num">
                                      <p:cBhvr additive="base">
                                        <p:cTn id="59" dur="500" fill="hold"/>
                                        <p:tgtEl>
                                          <p:spTgt spid="14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45"/>
                                        </p:tgtEl>
                                        <p:attrNameLst>
                                          <p:attrName>style.visibility</p:attrName>
                                        </p:attrNameLst>
                                      </p:cBhvr>
                                      <p:to>
                                        <p:strVal val="visible"/>
                                      </p:to>
                                    </p:set>
                                    <p:animEffect transition="in" filter="fade">
                                      <p:cBhvr>
                                        <p:cTn id="6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38" name="TextBox 137"/>
          <p:cNvSpPr txBox="1"/>
          <p:nvPr/>
        </p:nvSpPr>
        <p:spPr>
          <a:xfrm>
            <a:off x="1081798" y="141033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46" name="TextBox 145"/>
          <p:cNvSpPr txBox="1"/>
          <p:nvPr/>
        </p:nvSpPr>
        <p:spPr>
          <a:xfrm>
            <a:off x="1081798" y="232964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48" name="TextBox 147"/>
          <p:cNvSpPr txBox="1"/>
          <p:nvPr/>
        </p:nvSpPr>
        <p:spPr>
          <a:xfrm>
            <a:off x="1081798" y="3185949"/>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0" name="TextBox 149"/>
          <p:cNvSpPr txBox="1"/>
          <p:nvPr/>
        </p:nvSpPr>
        <p:spPr>
          <a:xfrm>
            <a:off x="1081798" y="4074278"/>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2" name="TextBox 151"/>
          <p:cNvSpPr txBox="1"/>
          <p:nvPr/>
        </p:nvSpPr>
        <p:spPr>
          <a:xfrm>
            <a:off x="5646178" y="1410330"/>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4" name="TextBox 153"/>
          <p:cNvSpPr txBox="1"/>
          <p:nvPr/>
        </p:nvSpPr>
        <p:spPr>
          <a:xfrm>
            <a:off x="5646178" y="228815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6" name="TextBox 155"/>
          <p:cNvSpPr txBox="1"/>
          <p:nvPr/>
        </p:nvSpPr>
        <p:spPr>
          <a:xfrm>
            <a:off x="5646178" y="3131687"/>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60" name="TextBox 159"/>
          <p:cNvSpPr txBox="1"/>
          <p:nvPr/>
        </p:nvSpPr>
        <p:spPr>
          <a:xfrm>
            <a:off x="5646178" y="404790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公司发展大事件</a:t>
            </a:r>
            <a:endParaRPr lang="zh-CN" altLang="en-US" dirty="0"/>
          </a:p>
        </p:txBody>
      </p:sp>
      <p:sp>
        <p:nvSpPr>
          <p:cNvPr id="238" name="任意多边形 237"/>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55" y="connsiteY0-56"/>
              </a:cxn>
              <a:cxn ang="0">
                <a:pos x="connsiteX1-57" y="connsiteY1-58"/>
              </a:cxn>
              <a:cxn ang="0">
                <a:pos x="connsiteX2-59" y="connsiteY2-60"/>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9" name="椭圆 238"/>
          <p:cNvSpPr/>
          <p:nvPr/>
        </p:nvSpPr>
        <p:spPr>
          <a:xfrm>
            <a:off x="1528772" y="3712324"/>
            <a:ext cx="216000" cy="216000"/>
          </a:xfrm>
          <a:prstGeom prst="ellipse">
            <a:avLst/>
          </a:prstGeom>
          <a:solidFill>
            <a:srgbClr val="4F81BD"/>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p:cNvSpPr/>
          <p:nvPr/>
        </p:nvSpPr>
        <p:spPr>
          <a:xfrm>
            <a:off x="3016471" y="2791504"/>
            <a:ext cx="216000" cy="216000"/>
          </a:xfrm>
          <a:prstGeom prst="ellipse">
            <a:avLst/>
          </a:prstGeom>
          <a:solidFill>
            <a:srgbClr val="C0504D"/>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椭圆 240"/>
          <p:cNvSpPr/>
          <p:nvPr/>
        </p:nvSpPr>
        <p:spPr>
          <a:xfrm>
            <a:off x="4942297" y="1930579"/>
            <a:ext cx="216000" cy="216000"/>
          </a:xfrm>
          <a:prstGeom prst="ellipse">
            <a:avLst/>
          </a:prstGeom>
          <a:solidFill>
            <a:srgbClr val="9BBB59"/>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6516241" y="1548407"/>
            <a:ext cx="216000" cy="216000"/>
          </a:xfrm>
          <a:prstGeom prst="ellipse">
            <a:avLst/>
          </a:prstGeom>
          <a:solidFill>
            <a:srgbClr val="8064A2"/>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3" name="组合 242"/>
          <p:cNvGrpSpPr/>
          <p:nvPr/>
        </p:nvGrpSpPr>
        <p:grpSpPr>
          <a:xfrm>
            <a:off x="663773" y="2355607"/>
            <a:ext cx="1149695" cy="1123950"/>
            <a:chOff x="1331640" y="1918189"/>
            <a:chExt cx="1149695" cy="1123950"/>
          </a:xfrm>
          <a:solidFill>
            <a:srgbClr val="0070C0"/>
          </a:solidFill>
          <a:scene3d>
            <a:camera prst="orthographicFront">
              <a:rot lat="0" lon="0" rev="0"/>
            </a:camera>
            <a:lightRig rig="glow" dir="t">
              <a:rot lat="0" lon="0" rev="4800000"/>
            </a:lightRig>
          </a:scene3d>
        </p:grpSpPr>
        <p:sp>
          <p:nvSpPr>
            <p:cNvPr id="244" name="椭圆形标注 243"/>
            <p:cNvSpPr/>
            <p:nvPr/>
          </p:nvSpPr>
          <p:spPr>
            <a:xfrm>
              <a:off x="1331640" y="1918189"/>
              <a:ext cx="1149695" cy="1123950"/>
            </a:xfrm>
            <a:prstGeom prst="wedgeEllipseCallout">
              <a:avLst>
                <a:gd name="adj1" fmla="val 23905"/>
                <a:gd name="adj2" fmla="val 58966"/>
              </a:avLst>
            </a:prstGeom>
            <a:solidFill>
              <a:srgbClr val="4F81BD"/>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TextBox 244"/>
            <p:cNvSpPr txBox="1"/>
            <p:nvPr/>
          </p:nvSpPr>
          <p:spPr>
            <a:xfrm>
              <a:off x="1521185" y="225420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2012</a:t>
              </a:r>
              <a:endParaRPr lang="zh-CN" altLang="en-US" sz="2000" dirty="0">
                <a:solidFill>
                  <a:schemeClr val="bg1">
                    <a:lumMod val="95000"/>
                  </a:schemeClr>
                </a:solidFill>
              </a:endParaRPr>
            </a:p>
          </p:txBody>
        </p:sp>
      </p:grpSp>
      <p:grpSp>
        <p:nvGrpSpPr>
          <p:cNvPr id="246" name="组合 245"/>
          <p:cNvGrpSpPr/>
          <p:nvPr/>
        </p:nvGrpSpPr>
        <p:grpSpPr>
          <a:xfrm>
            <a:off x="3262880" y="2899504"/>
            <a:ext cx="1149695" cy="1123950"/>
            <a:chOff x="3694928" y="2635572"/>
            <a:chExt cx="1149695" cy="1123950"/>
          </a:xfrm>
          <a:solidFill>
            <a:srgbClr val="0070C0"/>
          </a:solidFill>
          <a:scene3d>
            <a:camera prst="orthographicFront">
              <a:rot lat="0" lon="0" rev="0"/>
            </a:camera>
            <a:lightRig rig="glow" dir="t">
              <a:rot lat="0" lon="0" rev="4800000"/>
            </a:lightRig>
          </a:scene3d>
        </p:grpSpPr>
        <p:sp>
          <p:nvSpPr>
            <p:cNvPr id="247" name="椭圆形标注 246"/>
            <p:cNvSpPr/>
            <p:nvPr/>
          </p:nvSpPr>
          <p:spPr>
            <a:xfrm>
              <a:off x="3694928" y="2635572"/>
              <a:ext cx="1149695" cy="1123950"/>
            </a:xfrm>
            <a:prstGeom prst="wedgeEllipseCallout">
              <a:avLst>
                <a:gd name="adj1" fmla="val -50658"/>
                <a:gd name="adj2" fmla="val -40187"/>
              </a:avLst>
            </a:prstGeom>
            <a:solidFill>
              <a:srgbClr val="C0504D"/>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TextBox 247"/>
            <p:cNvSpPr txBox="1"/>
            <p:nvPr/>
          </p:nvSpPr>
          <p:spPr>
            <a:xfrm>
              <a:off x="3892107" y="299749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2013</a:t>
              </a:r>
              <a:endParaRPr lang="zh-CN" altLang="en-US" sz="2000" dirty="0">
                <a:solidFill>
                  <a:schemeClr val="bg1">
                    <a:lumMod val="95000"/>
                  </a:schemeClr>
                </a:solidFill>
              </a:endParaRPr>
            </a:p>
          </p:txBody>
        </p:sp>
      </p:grpSp>
      <p:grpSp>
        <p:nvGrpSpPr>
          <p:cNvPr id="249" name="组合 248"/>
          <p:cNvGrpSpPr/>
          <p:nvPr/>
        </p:nvGrpSpPr>
        <p:grpSpPr>
          <a:xfrm>
            <a:off x="3792602" y="906041"/>
            <a:ext cx="1149695" cy="1123950"/>
            <a:chOff x="4166431" y="757076"/>
            <a:chExt cx="1149695" cy="1123950"/>
          </a:xfrm>
          <a:solidFill>
            <a:srgbClr val="0070C0"/>
          </a:solidFill>
          <a:scene3d>
            <a:camera prst="orthographicFront">
              <a:rot lat="0" lon="0" rev="0"/>
            </a:camera>
            <a:lightRig rig="glow" dir="t"/>
          </a:scene3d>
        </p:grpSpPr>
        <p:sp>
          <p:nvSpPr>
            <p:cNvPr id="250" name="椭圆形标注 249"/>
            <p:cNvSpPr/>
            <p:nvPr/>
          </p:nvSpPr>
          <p:spPr>
            <a:xfrm>
              <a:off x="4166431" y="757076"/>
              <a:ext cx="1149695" cy="1123950"/>
            </a:xfrm>
            <a:prstGeom prst="wedgeEllipseCallout">
              <a:avLst>
                <a:gd name="adj1" fmla="val 47102"/>
                <a:gd name="adj2" fmla="val 40322"/>
              </a:avLst>
            </a:prstGeom>
            <a:solidFill>
              <a:srgbClr val="9BBB59"/>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TextBox 250"/>
            <p:cNvSpPr txBox="1"/>
            <p:nvPr/>
          </p:nvSpPr>
          <p:spPr>
            <a:xfrm>
              <a:off x="4363610" y="109228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2014</a:t>
              </a:r>
              <a:endParaRPr lang="zh-CN" altLang="en-US" sz="2000" dirty="0">
                <a:solidFill>
                  <a:schemeClr val="bg1">
                    <a:lumMod val="95000"/>
                  </a:schemeClr>
                </a:solidFill>
              </a:endParaRPr>
            </a:p>
          </p:txBody>
        </p:sp>
      </p:grpSp>
      <p:grpSp>
        <p:nvGrpSpPr>
          <p:cNvPr id="252" name="组合 251"/>
          <p:cNvGrpSpPr/>
          <p:nvPr/>
        </p:nvGrpSpPr>
        <p:grpSpPr>
          <a:xfrm>
            <a:off x="6732240" y="1735832"/>
            <a:ext cx="1149695" cy="1123950"/>
            <a:chOff x="7164288" y="1682700"/>
            <a:chExt cx="1149695" cy="1123950"/>
          </a:xfrm>
          <a:solidFill>
            <a:srgbClr val="0070C0"/>
          </a:solidFill>
          <a:scene3d>
            <a:camera prst="orthographicFront">
              <a:rot lat="0" lon="0" rev="0"/>
            </a:camera>
            <a:lightRig rig="glow" dir="t">
              <a:rot lat="0" lon="0" rev="4800000"/>
            </a:lightRig>
          </a:scene3d>
        </p:grpSpPr>
        <p:sp>
          <p:nvSpPr>
            <p:cNvPr id="253" name="椭圆形标注 252"/>
            <p:cNvSpPr/>
            <p:nvPr/>
          </p:nvSpPr>
          <p:spPr>
            <a:xfrm>
              <a:off x="7164288" y="1682700"/>
              <a:ext cx="1149695" cy="1123950"/>
            </a:xfrm>
            <a:prstGeom prst="wedgeEllipseCallout">
              <a:avLst>
                <a:gd name="adj1" fmla="val -45687"/>
                <a:gd name="adj2" fmla="val -43577"/>
              </a:avLst>
            </a:prstGeom>
            <a:solidFill>
              <a:srgbClr val="8064A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TextBox 253"/>
            <p:cNvSpPr txBox="1"/>
            <p:nvPr/>
          </p:nvSpPr>
          <p:spPr>
            <a:xfrm>
              <a:off x="7361467" y="204462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2015</a:t>
              </a:r>
              <a:endParaRPr lang="zh-CN" altLang="en-US" sz="2000" dirty="0">
                <a:solidFill>
                  <a:schemeClr val="bg1">
                    <a:lumMod val="95000"/>
                  </a:schemeClr>
                </a:solidFill>
              </a:endParaRPr>
            </a:p>
          </p:txBody>
        </p:sp>
      </p:grpSp>
      <p:sp>
        <p:nvSpPr>
          <p:cNvPr id="255" name="TextBox 254"/>
          <p:cNvSpPr txBox="1"/>
          <p:nvPr/>
        </p:nvSpPr>
        <p:spPr>
          <a:xfrm>
            <a:off x="2195736" y="2073679"/>
            <a:ext cx="1396799" cy="600164"/>
          </a:xfrm>
          <a:prstGeom prst="rect">
            <a:avLst/>
          </a:prstGeom>
          <a:noFill/>
        </p:spPr>
        <p:txBody>
          <a:bodyPr wrap="square" rtlCol="0">
            <a:spAutoFit/>
          </a:bodyPr>
          <a:lstStyle/>
          <a:p>
            <a:pPr algn="ctr"/>
            <a:r>
              <a:rPr lang="zh-CN" altLang="en-US" sz="1100" dirty="0" smtClean="0">
                <a:solidFill>
                  <a:schemeClr val="tx1">
                    <a:lumMod val="85000"/>
                    <a:lumOff val="15000"/>
                  </a:schemeClr>
                </a:solidFill>
                <a:latin typeface="+mn-ea"/>
                <a:ea typeface="+mn-ea"/>
              </a:rPr>
              <a:t>点击此处添加内容</a:t>
            </a:r>
            <a:endParaRPr lang="en-US" altLang="zh-CN" sz="1100" dirty="0" smtClean="0">
              <a:solidFill>
                <a:schemeClr val="tx1">
                  <a:lumMod val="85000"/>
                  <a:lumOff val="15000"/>
                </a:schemeClr>
              </a:solidFill>
              <a:latin typeface="+mn-ea"/>
              <a:ea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6" name="TextBox 255"/>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7" name="TextBox 256"/>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8" name="TextBox 257"/>
          <p:cNvSpPr txBox="1"/>
          <p:nvPr/>
        </p:nvSpPr>
        <p:spPr>
          <a:xfrm>
            <a:off x="6660232" y="96869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wipe(left)">
                                      <p:cBhvr>
                                        <p:cTn id="7" dur="500"/>
                                        <p:tgtEl>
                                          <p:spTgt spid="2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9"/>
                                        </p:tgtEl>
                                        <p:attrNameLst>
                                          <p:attrName>style.visibility</p:attrName>
                                        </p:attrNameLst>
                                      </p:cBhvr>
                                      <p:to>
                                        <p:strVal val="visible"/>
                                      </p:to>
                                    </p:set>
                                    <p:animEffect transition="in" filter="fade">
                                      <p:cBhvr>
                                        <p:cTn id="11" dur="500"/>
                                        <p:tgtEl>
                                          <p:spTgt spid="23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1000"/>
                                        <p:tgtEl>
                                          <p:spTgt spid="243"/>
                                        </p:tgtEl>
                                      </p:cBhvr>
                                    </p:animEffect>
                                    <p:anim calcmode="lin" valueType="num">
                                      <p:cBhvr>
                                        <p:cTn id="16" dur="1000" fill="hold"/>
                                        <p:tgtEl>
                                          <p:spTgt spid="243"/>
                                        </p:tgtEl>
                                        <p:attrNameLst>
                                          <p:attrName>ppt_x</p:attrName>
                                        </p:attrNameLst>
                                      </p:cBhvr>
                                      <p:tavLst>
                                        <p:tav tm="0">
                                          <p:val>
                                            <p:strVal val="#ppt_x"/>
                                          </p:val>
                                        </p:tav>
                                        <p:tav tm="100000">
                                          <p:val>
                                            <p:strVal val="#ppt_x"/>
                                          </p:val>
                                        </p:tav>
                                      </p:tavLst>
                                    </p:anim>
                                    <p:anim calcmode="lin" valueType="num">
                                      <p:cBhvr>
                                        <p:cTn id="17" dur="1000" fill="hold"/>
                                        <p:tgtEl>
                                          <p:spTgt spid="243"/>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56"/>
                                        </p:tgtEl>
                                        <p:attrNameLst>
                                          <p:attrName>style.visibility</p:attrName>
                                        </p:attrNameLst>
                                      </p:cBhvr>
                                      <p:to>
                                        <p:strVal val="visible"/>
                                      </p:to>
                                    </p:set>
                                    <p:animEffect transition="in" filter="fade">
                                      <p:cBhvr>
                                        <p:cTn id="20" dur="500"/>
                                        <p:tgtEl>
                                          <p:spTgt spid="25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40"/>
                                        </p:tgtEl>
                                        <p:attrNameLst>
                                          <p:attrName>style.visibility</p:attrName>
                                        </p:attrNameLst>
                                      </p:cBhvr>
                                      <p:to>
                                        <p:strVal val="visible"/>
                                      </p:to>
                                    </p:set>
                                    <p:animEffect transition="in" filter="fade">
                                      <p:cBhvr>
                                        <p:cTn id="24" dur="500"/>
                                        <p:tgtEl>
                                          <p:spTgt spid="24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46"/>
                                        </p:tgtEl>
                                        <p:attrNameLst>
                                          <p:attrName>style.visibility</p:attrName>
                                        </p:attrNameLst>
                                      </p:cBhvr>
                                      <p:to>
                                        <p:strVal val="visible"/>
                                      </p:to>
                                    </p:set>
                                    <p:animEffect transition="in" filter="fade">
                                      <p:cBhvr>
                                        <p:cTn id="28" dur="1000"/>
                                        <p:tgtEl>
                                          <p:spTgt spid="246"/>
                                        </p:tgtEl>
                                      </p:cBhvr>
                                    </p:animEffect>
                                    <p:anim calcmode="lin" valueType="num">
                                      <p:cBhvr>
                                        <p:cTn id="29" dur="1000" fill="hold"/>
                                        <p:tgtEl>
                                          <p:spTgt spid="246"/>
                                        </p:tgtEl>
                                        <p:attrNameLst>
                                          <p:attrName>ppt_x</p:attrName>
                                        </p:attrNameLst>
                                      </p:cBhvr>
                                      <p:tavLst>
                                        <p:tav tm="0">
                                          <p:val>
                                            <p:strVal val="#ppt_x"/>
                                          </p:val>
                                        </p:tav>
                                        <p:tav tm="100000">
                                          <p:val>
                                            <p:strVal val="#ppt_x"/>
                                          </p:val>
                                        </p:tav>
                                      </p:tavLst>
                                    </p:anim>
                                    <p:anim calcmode="lin" valueType="num">
                                      <p:cBhvr>
                                        <p:cTn id="30" dur="1000" fill="hold"/>
                                        <p:tgtEl>
                                          <p:spTgt spid="24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1000"/>
                                        <p:tgtEl>
                                          <p:spTgt spid="255"/>
                                        </p:tgtEl>
                                      </p:cBhvr>
                                    </p:animEffect>
                                    <p:anim calcmode="lin" valueType="num">
                                      <p:cBhvr>
                                        <p:cTn id="34" dur="1000" fill="hold"/>
                                        <p:tgtEl>
                                          <p:spTgt spid="255"/>
                                        </p:tgtEl>
                                        <p:attrNameLst>
                                          <p:attrName>ppt_x</p:attrName>
                                        </p:attrNameLst>
                                      </p:cBhvr>
                                      <p:tavLst>
                                        <p:tav tm="0">
                                          <p:val>
                                            <p:strVal val="#ppt_x"/>
                                          </p:val>
                                        </p:tav>
                                        <p:tav tm="100000">
                                          <p:val>
                                            <p:strVal val="#ppt_x"/>
                                          </p:val>
                                        </p:tav>
                                      </p:tavLst>
                                    </p:anim>
                                    <p:anim calcmode="lin" valueType="num">
                                      <p:cBhvr>
                                        <p:cTn id="35" dur="1000" fill="hold"/>
                                        <p:tgtEl>
                                          <p:spTgt spid="255"/>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41"/>
                                        </p:tgtEl>
                                        <p:attrNameLst>
                                          <p:attrName>style.visibility</p:attrName>
                                        </p:attrNameLst>
                                      </p:cBhvr>
                                      <p:to>
                                        <p:strVal val="visible"/>
                                      </p:to>
                                    </p:set>
                                    <p:animEffect transition="in" filter="fade">
                                      <p:cBhvr>
                                        <p:cTn id="39" dur="500"/>
                                        <p:tgtEl>
                                          <p:spTgt spid="241"/>
                                        </p:tgtEl>
                                      </p:cBhvr>
                                    </p:animEffect>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249"/>
                                        </p:tgtEl>
                                        <p:attrNameLst>
                                          <p:attrName>style.visibility</p:attrName>
                                        </p:attrNameLst>
                                      </p:cBhvr>
                                      <p:to>
                                        <p:strVal val="visible"/>
                                      </p:to>
                                    </p:set>
                                    <p:animEffect transition="in" filter="fade">
                                      <p:cBhvr>
                                        <p:cTn id="43" dur="1000"/>
                                        <p:tgtEl>
                                          <p:spTgt spid="249"/>
                                        </p:tgtEl>
                                      </p:cBhvr>
                                    </p:animEffect>
                                    <p:anim calcmode="lin" valueType="num">
                                      <p:cBhvr>
                                        <p:cTn id="44" dur="1000" fill="hold"/>
                                        <p:tgtEl>
                                          <p:spTgt spid="249"/>
                                        </p:tgtEl>
                                        <p:attrNameLst>
                                          <p:attrName>ppt_x</p:attrName>
                                        </p:attrNameLst>
                                      </p:cBhvr>
                                      <p:tavLst>
                                        <p:tav tm="0">
                                          <p:val>
                                            <p:strVal val="#ppt_x"/>
                                          </p:val>
                                        </p:tav>
                                        <p:tav tm="100000">
                                          <p:val>
                                            <p:strVal val="#ppt_x"/>
                                          </p:val>
                                        </p:tav>
                                      </p:tavLst>
                                    </p:anim>
                                    <p:anim calcmode="lin" valueType="num">
                                      <p:cBhvr>
                                        <p:cTn id="45" dur="1000" fill="hold"/>
                                        <p:tgtEl>
                                          <p:spTgt spid="249"/>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57"/>
                                        </p:tgtEl>
                                        <p:attrNameLst>
                                          <p:attrName>style.visibility</p:attrName>
                                        </p:attrNameLst>
                                      </p:cBhvr>
                                      <p:to>
                                        <p:strVal val="visible"/>
                                      </p:to>
                                    </p:set>
                                    <p:animEffect transition="in" filter="fade">
                                      <p:cBhvr>
                                        <p:cTn id="48" dur="500"/>
                                        <p:tgtEl>
                                          <p:spTgt spid="25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2"/>
                                        </p:tgtEl>
                                        <p:attrNameLst>
                                          <p:attrName>style.visibility</p:attrName>
                                        </p:attrNameLst>
                                      </p:cBhvr>
                                      <p:to>
                                        <p:strVal val="visible"/>
                                      </p:to>
                                    </p:set>
                                    <p:animEffect transition="in" filter="fade">
                                      <p:cBhvr>
                                        <p:cTn id="52" dur="500"/>
                                        <p:tgtEl>
                                          <p:spTgt spid="242"/>
                                        </p:tgtEl>
                                      </p:cBhvr>
                                    </p:animEffect>
                                  </p:childTnLst>
                                </p:cTn>
                              </p:par>
                            </p:childTnLst>
                          </p:cTn>
                        </p:par>
                        <p:par>
                          <p:cTn id="53" fill="hold">
                            <p:stCondLst>
                              <p:cond delay="5500"/>
                            </p:stCondLst>
                            <p:childTnLst>
                              <p:par>
                                <p:cTn id="54" presetID="47" presetClass="entr" presetSubtype="0" fill="hold" grpId="0" nodeType="afterEffect">
                                  <p:stCondLst>
                                    <p:cond delay="0"/>
                                  </p:stCondLst>
                                  <p:childTnLst>
                                    <p:set>
                                      <p:cBhvr>
                                        <p:cTn id="55" dur="1" fill="hold">
                                          <p:stCondLst>
                                            <p:cond delay="0"/>
                                          </p:stCondLst>
                                        </p:cTn>
                                        <p:tgtEl>
                                          <p:spTgt spid="258"/>
                                        </p:tgtEl>
                                        <p:attrNameLst>
                                          <p:attrName>style.visibility</p:attrName>
                                        </p:attrNameLst>
                                      </p:cBhvr>
                                      <p:to>
                                        <p:strVal val="visible"/>
                                      </p:to>
                                    </p:set>
                                    <p:animEffect transition="in" filter="fade">
                                      <p:cBhvr>
                                        <p:cTn id="56" dur="1000"/>
                                        <p:tgtEl>
                                          <p:spTgt spid="258"/>
                                        </p:tgtEl>
                                      </p:cBhvr>
                                    </p:animEffect>
                                    <p:anim calcmode="lin" valueType="num">
                                      <p:cBhvr>
                                        <p:cTn id="57" dur="1000" fill="hold"/>
                                        <p:tgtEl>
                                          <p:spTgt spid="258"/>
                                        </p:tgtEl>
                                        <p:attrNameLst>
                                          <p:attrName>ppt_x</p:attrName>
                                        </p:attrNameLst>
                                      </p:cBhvr>
                                      <p:tavLst>
                                        <p:tav tm="0">
                                          <p:val>
                                            <p:strVal val="#ppt_x"/>
                                          </p:val>
                                        </p:tav>
                                        <p:tav tm="100000">
                                          <p:val>
                                            <p:strVal val="#ppt_x"/>
                                          </p:val>
                                        </p:tav>
                                      </p:tavLst>
                                    </p:anim>
                                    <p:anim calcmode="lin" valueType="num">
                                      <p:cBhvr>
                                        <p:cTn id="58" dur="1000" fill="hold"/>
                                        <p:tgtEl>
                                          <p:spTgt spid="25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52"/>
                                        </p:tgtEl>
                                        <p:attrNameLst>
                                          <p:attrName>style.visibility</p:attrName>
                                        </p:attrNameLst>
                                      </p:cBhvr>
                                      <p:to>
                                        <p:strVal val="visible"/>
                                      </p:to>
                                    </p:set>
                                    <p:animEffect transition="in" filter="fade">
                                      <p:cBhvr>
                                        <p:cTn id="61" dur="1000"/>
                                        <p:tgtEl>
                                          <p:spTgt spid="252"/>
                                        </p:tgtEl>
                                      </p:cBhvr>
                                    </p:animEffect>
                                    <p:anim calcmode="lin" valueType="num">
                                      <p:cBhvr>
                                        <p:cTn id="62" dur="1000" fill="hold"/>
                                        <p:tgtEl>
                                          <p:spTgt spid="252"/>
                                        </p:tgtEl>
                                        <p:attrNameLst>
                                          <p:attrName>ppt_x</p:attrName>
                                        </p:attrNameLst>
                                      </p:cBhvr>
                                      <p:tavLst>
                                        <p:tav tm="0">
                                          <p:val>
                                            <p:strVal val="#ppt_x"/>
                                          </p:val>
                                        </p:tav>
                                        <p:tav tm="100000">
                                          <p:val>
                                            <p:strVal val="#ppt_x"/>
                                          </p:val>
                                        </p:tav>
                                      </p:tavLst>
                                    </p:anim>
                                    <p:anim calcmode="lin" valueType="num">
                                      <p:cBhvr>
                                        <p:cTn id="63" dur="1000" fill="hold"/>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2" grpId="0" animBg="1"/>
      <p:bldP spid="255" grpId="0"/>
      <p:bldP spid="256" grpId="0"/>
      <p:bldP spid="257" grpId="0"/>
      <p:bldP spid="2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团队成员介绍</a:t>
            </a:r>
            <a:endParaRPr lang="zh-CN" altLang="en-US" dirty="0"/>
          </a:p>
        </p:txBody>
      </p:sp>
      <p:sp>
        <p:nvSpPr>
          <p:cNvPr id="3" name="TextBox 2"/>
          <p:cNvSpPr txBox="1"/>
          <p:nvPr/>
        </p:nvSpPr>
        <p:spPr>
          <a:xfrm>
            <a:off x="837036"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4" name="TextBox 3"/>
          <p:cNvSpPr txBox="1"/>
          <p:nvPr/>
        </p:nvSpPr>
        <p:spPr>
          <a:xfrm>
            <a:off x="285452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5" name="TextBox 4"/>
          <p:cNvSpPr txBox="1"/>
          <p:nvPr/>
        </p:nvSpPr>
        <p:spPr>
          <a:xfrm>
            <a:off x="4872020"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6" name="TextBox 5"/>
          <p:cNvSpPr txBox="1"/>
          <p:nvPr/>
        </p:nvSpPr>
        <p:spPr>
          <a:xfrm>
            <a:off x="680424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7" name="矩形 6"/>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sp>
        <p:nvSpPr>
          <p:cNvPr id="8" name="矩形 7"/>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张姓名</a:t>
            </a:r>
            <a:endParaRPr lang="en-US" altLang="zh-CN" sz="1600" b="1" cap="all" dirty="0">
              <a:latin typeface="微软雅黑" pitchFamily="34" charset="-122"/>
              <a:ea typeface="微软雅黑" pitchFamily="34" charset="-122"/>
              <a:cs typeface="+mj-cs"/>
            </a:endParaRPr>
          </a:p>
        </p:txBody>
      </p:sp>
      <p:sp>
        <p:nvSpPr>
          <p:cNvPr id="9" name="矩形 8"/>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王姓名</a:t>
            </a:r>
            <a:endParaRPr lang="en-US" altLang="zh-CN" sz="1600" b="1" cap="all" dirty="0">
              <a:latin typeface="微软雅黑" pitchFamily="34" charset="-122"/>
              <a:ea typeface="微软雅黑" pitchFamily="34" charset="-122"/>
              <a:cs typeface="+mj-cs"/>
            </a:endParaRPr>
          </a:p>
        </p:txBody>
      </p:sp>
      <p:sp>
        <p:nvSpPr>
          <p:cNvPr id="10" name="矩形 9"/>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sp>
        <p:nvSpPr>
          <p:cNvPr id="11"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2" name="Oval 13"/>
          <p:cNvSpPr>
            <a:spLocks noChangeArrowheads="1"/>
          </p:cNvSpPr>
          <p:nvPr/>
        </p:nvSpPr>
        <p:spPr bwMode="auto">
          <a:xfrm>
            <a:off x="985155" y="1297437"/>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3"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4" name="Oval 13"/>
          <p:cNvSpPr>
            <a:spLocks noChangeArrowheads="1"/>
          </p:cNvSpPr>
          <p:nvPr/>
        </p:nvSpPr>
        <p:spPr bwMode="auto">
          <a:xfrm>
            <a:off x="2886503" y="1297437"/>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5"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6" name="Oval 13"/>
          <p:cNvSpPr>
            <a:spLocks noChangeArrowheads="1"/>
          </p:cNvSpPr>
          <p:nvPr/>
        </p:nvSpPr>
        <p:spPr bwMode="auto">
          <a:xfrm>
            <a:off x="4861905" y="1297437"/>
            <a:ext cx="1395135" cy="1402288"/>
          </a:xfrm>
          <a:prstGeom prst="ellipse">
            <a:avLst/>
          </a:prstGeom>
          <a:blipFill dpi="0" rotWithShape="1">
            <a:blip r:embed="rId5">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7"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8" name="Oval 13"/>
          <p:cNvSpPr>
            <a:spLocks noChangeArrowheads="1"/>
          </p:cNvSpPr>
          <p:nvPr/>
        </p:nvSpPr>
        <p:spPr bwMode="auto">
          <a:xfrm>
            <a:off x="6753374" y="1297437"/>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grpSp>
        <p:nvGrpSpPr>
          <p:cNvPr id="19" name="组合 18"/>
          <p:cNvGrpSpPr/>
          <p:nvPr/>
        </p:nvGrpSpPr>
        <p:grpSpPr>
          <a:xfrm>
            <a:off x="852265" y="3179909"/>
            <a:ext cx="1487487" cy="363538"/>
            <a:chOff x="852265" y="3147814"/>
            <a:chExt cx="1487487" cy="363538"/>
          </a:xfrm>
        </p:grpSpPr>
        <p:sp>
          <p:nvSpPr>
            <p:cNvPr id="20"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1"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2" name="TextBox 21"/>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504D"/>
                  </a:solidFill>
                  <a:latin typeface="微软雅黑" pitchFamily="34" charset="-122"/>
                  <a:ea typeface="微软雅黑" pitchFamily="34" charset="-122"/>
                </a:rPr>
                <a:t>职位名称</a:t>
              </a:r>
              <a:endParaRPr lang="zh-CN" altLang="en-US" sz="1600" b="1" dirty="0">
                <a:solidFill>
                  <a:srgbClr val="C0504D"/>
                </a:solidFill>
                <a:latin typeface="微软雅黑" pitchFamily="34" charset="-122"/>
                <a:ea typeface="微软雅黑" pitchFamily="34" charset="-122"/>
              </a:endParaRPr>
            </a:p>
          </p:txBody>
        </p:sp>
      </p:grpSp>
      <p:grpSp>
        <p:nvGrpSpPr>
          <p:cNvPr id="23" name="组合 22"/>
          <p:cNvGrpSpPr/>
          <p:nvPr/>
        </p:nvGrpSpPr>
        <p:grpSpPr>
          <a:xfrm>
            <a:off x="2817608" y="3179909"/>
            <a:ext cx="1487487" cy="363538"/>
            <a:chOff x="852265" y="3147814"/>
            <a:chExt cx="1487487" cy="363538"/>
          </a:xfrm>
        </p:grpSpPr>
        <p:sp>
          <p:nvSpPr>
            <p:cNvPr id="24"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5"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6" name="TextBox 25"/>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4F81BD"/>
                  </a:solidFill>
                  <a:latin typeface="微软雅黑" pitchFamily="34" charset="-122"/>
                  <a:ea typeface="微软雅黑" pitchFamily="34" charset="-122"/>
                </a:rPr>
                <a:t>职位名称</a:t>
              </a:r>
              <a:endParaRPr lang="zh-CN" altLang="en-US" sz="1600" b="1" dirty="0">
                <a:solidFill>
                  <a:srgbClr val="4F81BD"/>
                </a:solidFill>
                <a:latin typeface="微软雅黑" pitchFamily="34" charset="-122"/>
                <a:ea typeface="微软雅黑" pitchFamily="34" charset="-122"/>
              </a:endParaRPr>
            </a:p>
          </p:txBody>
        </p:sp>
      </p:grpSp>
      <p:grpSp>
        <p:nvGrpSpPr>
          <p:cNvPr id="27" name="组合 26"/>
          <p:cNvGrpSpPr/>
          <p:nvPr/>
        </p:nvGrpSpPr>
        <p:grpSpPr>
          <a:xfrm>
            <a:off x="4815728" y="3179909"/>
            <a:ext cx="1487487" cy="363538"/>
            <a:chOff x="852265" y="3147814"/>
            <a:chExt cx="1487487" cy="363538"/>
          </a:xfrm>
        </p:grpSpPr>
        <p:sp>
          <p:nvSpPr>
            <p:cNvPr id="2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0" name="TextBox 2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8064A2"/>
                  </a:solidFill>
                  <a:latin typeface="微软雅黑" pitchFamily="34" charset="-122"/>
                  <a:ea typeface="微软雅黑" pitchFamily="34" charset="-122"/>
                </a:rPr>
                <a:t>职位名称</a:t>
              </a:r>
              <a:endParaRPr lang="zh-CN" altLang="en-US" sz="1600" b="1" dirty="0">
                <a:solidFill>
                  <a:srgbClr val="8064A2"/>
                </a:solidFill>
                <a:latin typeface="微软雅黑" pitchFamily="34" charset="-122"/>
                <a:ea typeface="微软雅黑" pitchFamily="34" charset="-122"/>
              </a:endParaRPr>
            </a:p>
          </p:txBody>
        </p:sp>
      </p:grpSp>
      <p:grpSp>
        <p:nvGrpSpPr>
          <p:cNvPr id="31" name="组合 30"/>
          <p:cNvGrpSpPr/>
          <p:nvPr/>
        </p:nvGrpSpPr>
        <p:grpSpPr>
          <a:xfrm>
            <a:off x="6804248" y="3179909"/>
            <a:ext cx="1487487" cy="363538"/>
            <a:chOff x="852265" y="3147814"/>
            <a:chExt cx="1487487" cy="363538"/>
          </a:xfrm>
        </p:grpSpPr>
        <p:sp>
          <p:nvSpPr>
            <p:cNvPr id="3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4" name="TextBox 3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9BBB59"/>
                  </a:solidFill>
                  <a:latin typeface="微软雅黑" pitchFamily="34" charset="-122"/>
                  <a:ea typeface="微软雅黑" pitchFamily="34" charset="-122"/>
                </a:rPr>
                <a:t>职位名称</a:t>
              </a:r>
              <a:endParaRPr lang="zh-CN" altLang="en-US" sz="1600" b="1" dirty="0">
                <a:solidFill>
                  <a:srgbClr val="9BBB59"/>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Scale>
                                      <p:cBhvr>
                                        <p:cTn id="1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2"/>
                                        </p:tgtEl>
                                        <p:attrNameLst>
                                          <p:attrName>ppt_x</p:attrName>
                                          <p:attrName>ppt_y</p:attrName>
                                        </p:attrNameLst>
                                      </p:cBhvr>
                                    </p:animMotion>
                                    <p:animEffect transition="in" filter="fade">
                                      <p:cBhvr>
                                        <p:cTn id="14" dur="1000"/>
                                        <p:tgtEl>
                                          <p:spTgt spid="12"/>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13"/>
                                        </p:tgtEl>
                                        <p:attrNameLst>
                                          <p:attrName>style.visibility</p:attrName>
                                        </p:attrNameLst>
                                      </p:cBhvr>
                                      <p:to>
                                        <p:strVal val="visible"/>
                                      </p:to>
                                    </p:set>
                                    <p:animScale>
                                      <p:cBhvr>
                                        <p:cTn id="1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3"/>
                                        </p:tgtEl>
                                        <p:attrNameLst>
                                          <p:attrName>ppt_x</p:attrName>
                                          <p:attrName>ppt_y</p:attrName>
                                        </p:attrNameLst>
                                      </p:cBhvr>
                                    </p:animMotion>
                                    <p:animEffect transition="in" filter="fade">
                                      <p:cBhvr>
                                        <p:cTn id="19" dur="1000"/>
                                        <p:tgtEl>
                                          <p:spTgt spid="13"/>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14"/>
                                        </p:tgtEl>
                                        <p:attrNameLst>
                                          <p:attrName>style.visibility</p:attrName>
                                        </p:attrNameLst>
                                      </p:cBhvr>
                                      <p:to>
                                        <p:strVal val="visible"/>
                                      </p:to>
                                    </p:set>
                                    <p:animScale>
                                      <p:cBhvr>
                                        <p:cTn id="2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4"/>
                                        </p:tgtEl>
                                        <p:attrNameLst>
                                          <p:attrName>ppt_x</p:attrName>
                                          <p:attrName>ppt_y</p:attrName>
                                        </p:attrNameLst>
                                      </p:cBhvr>
                                    </p:animMotion>
                                    <p:animEffect transition="in" filter="fade">
                                      <p:cBhvr>
                                        <p:cTn id="24" dur="1000"/>
                                        <p:tgtEl>
                                          <p:spTgt spid="14"/>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Scale>
                                      <p:cBhvr>
                                        <p:cTn id="3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6"/>
                                        </p:tgtEl>
                                        <p:attrNameLst>
                                          <p:attrName>ppt_x</p:attrName>
                                          <p:attrName>ppt_y</p:attrName>
                                        </p:attrNameLst>
                                      </p:cBhvr>
                                    </p:animMotion>
                                    <p:animEffect transition="in" filter="fade">
                                      <p:cBhvr>
                                        <p:cTn id="34" dur="1000"/>
                                        <p:tgtEl>
                                          <p:spTgt spid="1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7"/>
                                        </p:tgtEl>
                                        <p:attrNameLst>
                                          <p:attrName>style.visibility</p:attrName>
                                        </p:attrNameLst>
                                      </p:cBhvr>
                                      <p:to>
                                        <p:strVal val="visible"/>
                                      </p:to>
                                    </p:set>
                                    <p:animScale>
                                      <p:cBhvr>
                                        <p:cTn id="3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7"/>
                                        </p:tgtEl>
                                        <p:attrNameLst>
                                          <p:attrName>ppt_x</p:attrName>
                                          <p:attrName>ppt_y</p:attrName>
                                        </p:attrNameLst>
                                      </p:cBhvr>
                                    </p:animMotion>
                                    <p:animEffect transition="in" filter="fade">
                                      <p:cBhvr>
                                        <p:cTn id="39" dur="1000"/>
                                        <p:tgtEl>
                                          <p:spTgt spid="17"/>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18"/>
                                        </p:tgtEl>
                                        <p:attrNameLst>
                                          <p:attrName>style.visibility</p:attrName>
                                        </p:attrNameLst>
                                      </p:cBhvr>
                                      <p:to>
                                        <p:strVal val="visible"/>
                                      </p:to>
                                    </p:set>
                                    <p:animScale>
                                      <p:cBhvr>
                                        <p:cTn id="4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8"/>
                                        </p:tgtEl>
                                        <p:attrNameLst>
                                          <p:attrName>ppt_x</p:attrName>
                                          <p:attrName>ppt_y</p:attrName>
                                        </p:attrNameLst>
                                      </p:cBhvr>
                                    </p:animMotion>
                                    <p:animEffect transition="in" filter="fade">
                                      <p:cBhvr>
                                        <p:cTn id="44" dur="1000"/>
                                        <p:tgtEl>
                                          <p:spTgt spid="18"/>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p:tgtEl>
                                          <p:spTgt spid="7"/>
                                        </p:tgtEl>
                                        <p:attrNameLst>
                                          <p:attrName>ppt_y</p:attrName>
                                        </p:attrNameLst>
                                      </p:cBhvr>
                                      <p:tavLst>
                                        <p:tav tm="0">
                                          <p:val>
                                            <p:strVal val="#ppt_y+#ppt_h*1.125000"/>
                                          </p:val>
                                        </p:tav>
                                        <p:tav tm="100000">
                                          <p:val>
                                            <p:strVal val="#ppt_y"/>
                                          </p:val>
                                        </p:tav>
                                      </p:tavLst>
                                    </p:anim>
                                    <p:animEffect transition="in" filter="wipe(up)">
                                      <p:cBhvr>
                                        <p:cTn id="61" dur="500"/>
                                        <p:tgtEl>
                                          <p:spTgt spid="7"/>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p:tgtEl>
                                          <p:spTgt spid="8"/>
                                        </p:tgtEl>
                                        <p:attrNameLst>
                                          <p:attrName>ppt_y</p:attrName>
                                        </p:attrNameLst>
                                      </p:cBhvr>
                                      <p:tavLst>
                                        <p:tav tm="0">
                                          <p:val>
                                            <p:strVal val="#ppt_y+#ppt_h*1.125000"/>
                                          </p:val>
                                        </p:tav>
                                        <p:tav tm="100000">
                                          <p:val>
                                            <p:strVal val="#ppt_y"/>
                                          </p:val>
                                        </p:tav>
                                      </p:tavLst>
                                    </p:anim>
                                    <p:animEffect transition="in" filter="wipe(up)">
                                      <p:cBhvr>
                                        <p:cTn id="65" dur="500"/>
                                        <p:tgtEl>
                                          <p:spTgt spid="8"/>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p:tgtEl>
                                          <p:spTgt spid="9"/>
                                        </p:tgtEl>
                                        <p:attrNameLst>
                                          <p:attrName>ppt_y</p:attrName>
                                        </p:attrNameLst>
                                      </p:cBhvr>
                                      <p:tavLst>
                                        <p:tav tm="0">
                                          <p:val>
                                            <p:strVal val="#ppt_y+#ppt_h*1.125000"/>
                                          </p:val>
                                        </p:tav>
                                        <p:tav tm="100000">
                                          <p:val>
                                            <p:strVal val="#ppt_y"/>
                                          </p:val>
                                        </p:tav>
                                      </p:tavLst>
                                    </p:anim>
                                    <p:animEffect transition="in" filter="wipe(up)">
                                      <p:cBhvr>
                                        <p:cTn id="69" dur="500"/>
                                        <p:tgtEl>
                                          <p:spTgt spid="9"/>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p:tgtEl>
                                          <p:spTgt spid="10"/>
                                        </p:tgtEl>
                                        <p:attrNameLst>
                                          <p:attrName>ppt_y</p:attrName>
                                        </p:attrNameLst>
                                      </p:cBhvr>
                                      <p:tavLst>
                                        <p:tav tm="0">
                                          <p:val>
                                            <p:strVal val="#ppt_y+#ppt_h*1.125000"/>
                                          </p:val>
                                        </p:tav>
                                        <p:tav tm="100000">
                                          <p:val>
                                            <p:strVal val="#ppt_y"/>
                                          </p:val>
                                        </p:tav>
                                      </p:tavLst>
                                    </p:anim>
                                    <p:animEffect transition="in" filter="wipe(up)">
                                      <p:cBhvr>
                                        <p:cTn id="73" dur="500"/>
                                        <p:tgtEl>
                                          <p:spTgt spid="10"/>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ppt_y</p:attrName>
                                        </p:attrNameLst>
                                      </p:cBhvr>
                                      <p:tavLst>
                                        <p:tav tm="0">
                                          <p:val>
                                            <p:strVal val="#ppt_y-#ppt_h*1.125000"/>
                                          </p:val>
                                        </p:tav>
                                        <p:tav tm="100000">
                                          <p:val>
                                            <p:strVal val="#ppt_y"/>
                                          </p:val>
                                        </p:tav>
                                      </p:tavLst>
                                    </p:anim>
                                    <p:animEffect transition="in" filter="wipe(down)">
                                      <p:cBhvr>
                                        <p:cTn id="77" dur="500"/>
                                        <p:tgtEl>
                                          <p:spTgt spid="3"/>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500"/>
                                        <p:tgtEl>
                                          <p:spTgt spid="4"/>
                                        </p:tgtEl>
                                        <p:attrNameLst>
                                          <p:attrName>ppt_y</p:attrName>
                                        </p:attrNameLst>
                                      </p:cBhvr>
                                      <p:tavLst>
                                        <p:tav tm="0">
                                          <p:val>
                                            <p:strVal val="#ppt_y-#ppt_h*1.125000"/>
                                          </p:val>
                                        </p:tav>
                                        <p:tav tm="100000">
                                          <p:val>
                                            <p:strVal val="#ppt_y"/>
                                          </p:val>
                                        </p:tav>
                                      </p:tavLst>
                                    </p:anim>
                                    <p:animEffect transition="in" filter="wipe(down)">
                                      <p:cBhvr>
                                        <p:cTn id="81" dur="500"/>
                                        <p:tgtEl>
                                          <p:spTgt spid="4"/>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p:tgtEl>
                                          <p:spTgt spid="5"/>
                                        </p:tgtEl>
                                        <p:attrNameLst>
                                          <p:attrName>ppt_y</p:attrName>
                                        </p:attrNameLst>
                                      </p:cBhvr>
                                      <p:tavLst>
                                        <p:tav tm="0">
                                          <p:val>
                                            <p:strVal val="#ppt_y-#ppt_h*1.125000"/>
                                          </p:val>
                                        </p:tav>
                                        <p:tav tm="100000">
                                          <p:val>
                                            <p:strVal val="#ppt_y"/>
                                          </p:val>
                                        </p:tav>
                                      </p:tavLst>
                                    </p:anim>
                                    <p:animEffect transition="in" filter="wipe(down)">
                                      <p:cBhvr>
                                        <p:cTn id="85" dur="500"/>
                                        <p:tgtEl>
                                          <p:spTgt spid="5"/>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6"/>
                                        </p:tgtEl>
                                        <p:attrNameLst>
                                          <p:attrName>style.visibility</p:attrName>
                                        </p:attrNameLst>
                                      </p:cBhvr>
                                      <p:to>
                                        <p:strVal val="visible"/>
                                      </p:to>
                                    </p:set>
                                    <p:anim calcmode="lin" valueType="num">
                                      <p:cBhvr additive="base">
                                        <p:cTn id="88" dur="500"/>
                                        <p:tgtEl>
                                          <p:spTgt spid="6"/>
                                        </p:tgtEl>
                                        <p:attrNameLst>
                                          <p:attrName>ppt_y</p:attrName>
                                        </p:attrNameLst>
                                      </p:cBhvr>
                                      <p:tavLst>
                                        <p:tav tm="0">
                                          <p:val>
                                            <p:strVal val="#ppt_y-#ppt_h*1.125000"/>
                                          </p:val>
                                        </p:tav>
                                        <p:tav tm="100000">
                                          <p:val>
                                            <p:strVal val="#ppt_y"/>
                                          </p:val>
                                        </p:tav>
                                      </p:tavLst>
                                    </p:anim>
                                    <p:animEffect transition="in" filter="wipe(down)">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2</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C0504D"/>
                </a:solidFill>
                <a:latin typeface="微软雅黑" pitchFamily="34" charset="-122"/>
                <a:ea typeface="微软雅黑" pitchFamily="34" charset="-122"/>
              </a:rPr>
              <a:t>工作完成情况</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与上年度对比</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二项重点工作</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四项重点工作</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工作中的提升</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与上一年度对比</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2014</a:t>
            </a:r>
            <a:r>
              <a:rPr lang="zh-CN" alt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工作</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2015</a:t>
            </a:r>
            <a:r>
              <a:rPr lang="zh-CN" alt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年</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8064A2"/>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9BBB59"/>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5508625" y="3539331"/>
            <a:ext cx="1692275" cy="227013"/>
          </a:xfrm>
          <a:prstGeom prst="rect">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8064A2"/>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9BBB59"/>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rgbClr val="4BACC6"/>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itchFamily="34" charset="-122"/>
                  <a:ea typeface="微软雅黑" pitchFamily="34" charset="-122"/>
                </a:rPr>
                <a:t>VS</a:t>
              </a:r>
              <a:endParaRPr lang="zh-CN" altLang="en-US" sz="2000" b="1"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49"/>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8"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214" name="Rectangle 111"/>
          <p:cNvSpPr/>
          <p:nvPr/>
        </p:nvSpPr>
        <p:spPr>
          <a:xfrm>
            <a:off x="598290" y="3516831"/>
            <a:ext cx="3119313" cy="1038746"/>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6" name="TextBox 75"/>
          <p:cNvSpPr txBox="1"/>
          <p:nvPr/>
        </p:nvSpPr>
        <p:spPr>
          <a:xfrm>
            <a:off x="4520084" y="1311660"/>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8" name="TextBox 77"/>
          <p:cNvSpPr txBox="1"/>
          <p:nvPr/>
        </p:nvSpPr>
        <p:spPr>
          <a:xfrm>
            <a:off x="5352098" y="2261205"/>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80" name="TextBox 79"/>
          <p:cNvSpPr txBox="1"/>
          <p:nvPr/>
        </p:nvSpPr>
        <p:spPr>
          <a:xfrm>
            <a:off x="5979320" y="3092079"/>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82" name="TextBox 81"/>
          <p:cNvSpPr txBox="1"/>
          <p:nvPr/>
        </p:nvSpPr>
        <p:spPr>
          <a:xfrm>
            <a:off x="6604828" y="4120755"/>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3" name="Group 3"/>
          <p:cNvGrpSpPr/>
          <p:nvPr/>
        </p:nvGrpSpPr>
        <p:grpSpPr>
          <a:xfrm>
            <a:off x="4283819" y="1263888"/>
            <a:ext cx="521594" cy="3612118"/>
            <a:chOff x="4160049" y="1274619"/>
            <a:chExt cx="695459" cy="4816157"/>
          </a:xfrm>
        </p:grpSpPr>
        <p:sp>
          <p:nvSpPr>
            <p:cNvPr id="4" name="Rectangle 4"/>
            <p:cNvSpPr/>
            <p:nvPr/>
          </p:nvSpPr>
          <p:spPr>
            <a:xfrm>
              <a:off x="4160049" y="1274619"/>
              <a:ext cx="695459" cy="4059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p:grpSpPr>
        <p:sp>
          <p:nvSpPr>
            <p:cNvPr id="8" name="Diamond 8"/>
            <p:cNvSpPr/>
            <p:nvPr/>
          </p:nvSpPr>
          <p:spPr>
            <a:xfrm>
              <a:off x="5013756" y="3958570"/>
              <a:ext cx="1393459" cy="1338773"/>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4" name="TextBox 43"/>
          <p:cNvSpPr txBox="1"/>
          <p:nvPr/>
        </p:nvSpPr>
        <p:spPr>
          <a:xfrm>
            <a:off x="1081798" y="244696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p:nvPr/>
        </p:nvSpPr>
        <p:spPr>
          <a:xfrm>
            <a:off x="1081798" y="351844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8" name="TextBox 47"/>
          <p:cNvSpPr txBox="1"/>
          <p:nvPr/>
        </p:nvSpPr>
        <p:spPr>
          <a:xfrm>
            <a:off x="5430154" y="1752302"/>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0" name="TextBox 49"/>
          <p:cNvSpPr txBox="1"/>
          <p:nvPr/>
        </p:nvSpPr>
        <p:spPr>
          <a:xfrm>
            <a:off x="5430154" y="282378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完成中的四个问题</a:t>
            </a:r>
            <a:endParaRPr lang="zh-CN" altLang="en-US" dirty="0"/>
          </a:p>
        </p:txBody>
      </p:sp>
      <p:sp>
        <p:nvSpPr>
          <p:cNvPr id="23" name="空心弧 44"/>
          <p:cNvSpPr/>
          <p:nvPr/>
        </p:nvSpPr>
        <p:spPr>
          <a:xfrm rot="11968239">
            <a:off x="284568" y="958279"/>
            <a:ext cx="3360809" cy="3360810"/>
          </a:xfrm>
          <a:prstGeom prst="blockArc">
            <a:avLst>
              <a:gd name="adj1" fmla="val 5692214"/>
              <a:gd name="adj2" fmla="val 21588400"/>
              <a:gd name="adj3" fmla="val 751"/>
            </a:avLst>
          </a:prstGeom>
          <a:solidFill>
            <a:schemeClr val="accent5"/>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4" name="空心弧 45"/>
          <p:cNvSpPr/>
          <p:nvPr/>
        </p:nvSpPr>
        <p:spPr>
          <a:xfrm rot="483470">
            <a:off x="808443" y="1474578"/>
            <a:ext cx="2395321" cy="2395321"/>
          </a:xfrm>
          <a:prstGeom prst="blockArc">
            <a:avLst>
              <a:gd name="adj1" fmla="val 5692214"/>
              <a:gd name="adj2" fmla="val 42522"/>
              <a:gd name="adj3" fmla="val 1111"/>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5" name="椭圆 46"/>
          <p:cNvSpPr/>
          <p:nvPr/>
        </p:nvSpPr>
        <p:spPr bwMode="auto">
          <a:xfrm>
            <a:off x="951318" y="1617453"/>
            <a:ext cx="2110654" cy="2110654"/>
          </a:xfrm>
          <a:prstGeom prst="ellipse">
            <a:avLst/>
          </a:prstGeom>
          <a:solidFill>
            <a:schemeClr val="accent1"/>
          </a:solidFill>
          <a:ln w="25400" cap="flat" cmpd="sng" algn="ctr">
            <a:noFill/>
            <a:prstDash val="solid"/>
          </a:ln>
          <a:effectLst>
            <a:innerShdw blurRad="101600">
              <a:prstClr val="black"/>
            </a:inn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6" name="椭圆 47"/>
          <p:cNvSpPr/>
          <p:nvPr/>
        </p:nvSpPr>
        <p:spPr bwMode="auto">
          <a:xfrm>
            <a:off x="1046568" y="1702961"/>
            <a:ext cx="1913660" cy="1914742"/>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7" name="椭圆 48"/>
          <p:cNvSpPr/>
          <p:nvPr/>
        </p:nvSpPr>
        <p:spPr bwMode="auto">
          <a:xfrm>
            <a:off x="1227326" y="1894543"/>
            <a:ext cx="1558637" cy="1559719"/>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8" name="椭圆 49"/>
          <p:cNvSpPr/>
          <p:nvPr/>
        </p:nvSpPr>
        <p:spPr bwMode="auto">
          <a:xfrm>
            <a:off x="1273869" y="1928097"/>
            <a:ext cx="1472045" cy="1472045"/>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9" name="同心圆 52"/>
          <p:cNvSpPr/>
          <p:nvPr/>
        </p:nvSpPr>
        <p:spPr bwMode="auto">
          <a:xfrm>
            <a:off x="2789210" y="1137955"/>
            <a:ext cx="690563" cy="690563"/>
          </a:xfrm>
          <a:prstGeom prst="donut">
            <a:avLst>
              <a:gd name="adj" fmla="val 3142"/>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0" name="椭圆 54"/>
          <p:cNvSpPr/>
          <p:nvPr/>
        </p:nvSpPr>
        <p:spPr bwMode="auto">
          <a:xfrm>
            <a:off x="2955898" y="1316549"/>
            <a:ext cx="358270" cy="358270"/>
          </a:xfrm>
          <a:prstGeom prst="ellipse">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1" name="TextBox 53"/>
          <p:cNvSpPr txBox="1">
            <a:spLocks noChangeArrowheads="1"/>
          </p:cNvSpPr>
          <p:nvPr/>
        </p:nvSpPr>
        <p:spPr bwMode="auto">
          <a:xfrm>
            <a:off x="3004698" y="13176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1</a:t>
            </a:r>
            <a:endParaRPr lang="en-GB" altLang="en-US" sz="1800" b="1">
              <a:solidFill>
                <a:schemeClr val="tx1">
                  <a:lumMod val="65000"/>
                  <a:lumOff val="35000"/>
                </a:schemeClr>
              </a:solidFill>
            </a:endParaRPr>
          </a:p>
        </p:txBody>
      </p:sp>
      <p:sp>
        <p:nvSpPr>
          <p:cNvPr id="32" name="同心圆 59"/>
          <p:cNvSpPr/>
          <p:nvPr/>
        </p:nvSpPr>
        <p:spPr bwMode="auto">
          <a:xfrm>
            <a:off x="3243812" y="2062314"/>
            <a:ext cx="691645" cy="691646"/>
          </a:xfrm>
          <a:prstGeom prst="donut">
            <a:avLst>
              <a:gd name="adj" fmla="val 3142"/>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3" name="椭圆 61"/>
          <p:cNvSpPr/>
          <p:nvPr/>
        </p:nvSpPr>
        <p:spPr bwMode="auto">
          <a:xfrm>
            <a:off x="3411582" y="2240908"/>
            <a:ext cx="358271" cy="359352"/>
          </a:xfrm>
          <a:prstGeom prst="ellipse">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4" name="TextBox 54"/>
          <p:cNvSpPr txBox="1">
            <a:spLocks noChangeArrowheads="1"/>
          </p:cNvSpPr>
          <p:nvPr/>
        </p:nvSpPr>
        <p:spPr bwMode="auto">
          <a:xfrm>
            <a:off x="3465687" y="2249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2</a:t>
            </a:r>
            <a:endParaRPr lang="en-GB" altLang="en-US" sz="1800" b="1">
              <a:solidFill>
                <a:schemeClr val="tx1">
                  <a:lumMod val="65000"/>
                  <a:lumOff val="35000"/>
                </a:schemeClr>
              </a:solidFill>
            </a:endParaRPr>
          </a:p>
        </p:txBody>
      </p:sp>
      <p:sp>
        <p:nvSpPr>
          <p:cNvPr id="35" name="同心圆 66"/>
          <p:cNvSpPr/>
          <p:nvPr/>
        </p:nvSpPr>
        <p:spPr bwMode="auto">
          <a:xfrm>
            <a:off x="3021923" y="3107899"/>
            <a:ext cx="691646" cy="691646"/>
          </a:xfrm>
          <a:prstGeom prst="donut">
            <a:avLst>
              <a:gd name="adj" fmla="val 3142"/>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6" name="椭圆 68"/>
          <p:cNvSpPr/>
          <p:nvPr/>
        </p:nvSpPr>
        <p:spPr bwMode="auto">
          <a:xfrm>
            <a:off x="3189693" y="3286493"/>
            <a:ext cx="358270" cy="359352"/>
          </a:xfrm>
          <a:prstGeom prst="ellipse">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7" name="TextBox 55"/>
          <p:cNvSpPr txBox="1">
            <a:spLocks noChangeArrowheads="1"/>
          </p:cNvSpPr>
          <p:nvPr/>
        </p:nvSpPr>
        <p:spPr bwMode="auto">
          <a:xfrm>
            <a:off x="3242170" y="32878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3</a:t>
            </a:r>
            <a:endParaRPr lang="en-GB" altLang="en-US" sz="1800" b="1">
              <a:solidFill>
                <a:schemeClr val="tx1">
                  <a:lumMod val="65000"/>
                  <a:lumOff val="35000"/>
                </a:schemeClr>
              </a:solidFill>
            </a:endParaRPr>
          </a:p>
        </p:txBody>
      </p:sp>
      <p:sp>
        <p:nvSpPr>
          <p:cNvPr id="38" name="同心圆 73"/>
          <p:cNvSpPr/>
          <p:nvPr/>
        </p:nvSpPr>
        <p:spPr bwMode="auto">
          <a:xfrm>
            <a:off x="1819392" y="3911029"/>
            <a:ext cx="691645" cy="691646"/>
          </a:xfrm>
          <a:prstGeom prst="donut">
            <a:avLst>
              <a:gd name="adj" fmla="val 3142"/>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9" name="椭圆 75"/>
          <p:cNvSpPr/>
          <p:nvPr/>
        </p:nvSpPr>
        <p:spPr bwMode="auto">
          <a:xfrm>
            <a:off x="1987162" y="4089624"/>
            <a:ext cx="358271" cy="359352"/>
          </a:xfrm>
          <a:prstGeom prst="ellipse">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40" name="TextBox 39"/>
          <p:cNvSpPr txBox="1">
            <a:spLocks noChangeArrowheads="1"/>
          </p:cNvSpPr>
          <p:nvPr/>
        </p:nvSpPr>
        <p:spPr bwMode="auto">
          <a:xfrm>
            <a:off x="2036816" y="41012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4</a:t>
            </a:r>
            <a:endParaRPr lang="en-GB" altLang="en-US" sz="1800" b="1">
              <a:solidFill>
                <a:schemeClr val="tx1">
                  <a:lumMod val="65000"/>
                  <a:lumOff val="35000"/>
                </a:schemeClr>
              </a:solidFill>
            </a:endParaRPr>
          </a:p>
        </p:txBody>
      </p:sp>
      <p:sp>
        <p:nvSpPr>
          <p:cNvPr id="41" name="Freeform 62"/>
          <p:cNvSpPr>
            <a:spLocks noEditPoints="1"/>
          </p:cNvSpPr>
          <p:nvPr/>
        </p:nvSpPr>
        <p:spPr bwMode="auto">
          <a:xfrm>
            <a:off x="1790339" y="2180154"/>
            <a:ext cx="439106" cy="4489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vert="horz" wrap="square" lIns="91440" tIns="45720" rIns="91440" bIns="45720" numCol="1" anchor="t" anchorCtr="0" compatLnSpc="1"/>
          <a:lstStyle/>
          <a:p>
            <a:endParaRPr lang="en-US" dirty="0">
              <a:solidFill>
                <a:schemeClr val="tx1">
                  <a:lumMod val="65000"/>
                  <a:lumOff val="35000"/>
                </a:schemeClr>
              </a:solidFill>
            </a:endParaRPr>
          </a:p>
        </p:txBody>
      </p:sp>
      <p:sp>
        <p:nvSpPr>
          <p:cNvPr id="42" name="TextBox 41"/>
          <p:cNvSpPr txBox="1"/>
          <p:nvPr/>
        </p:nvSpPr>
        <p:spPr>
          <a:xfrm>
            <a:off x="1519788" y="2706474"/>
            <a:ext cx="1107996" cy="369332"/>
          </a:xfrm>
          <a:prstGeom prst="rect">
            <a:avLst/>
          </a:prstGeom>
          <a:noFill/>
        </p:spPr>
        <p:txBody>
          <a:bodyPr wrap="none" rtlCol="0">
            <a:spAutoFit/>
          </a:bodyPr>
          <a:lstStyle/>
          <a:p>
            <a:pPr algn="r"/>
            <a:r>
              <a:rPr lang="zh-CN" altLang="en-US" b="1" dirty="0" smtClean="0">
                <a:solidFill>
                  <a:schemeClr val="tx1">
                    <a:lumMod val="65000"/>
                    <a:lumOff val="35000"/>
                  </a:schemeClr>
                </a:solidFill>
                <a:latin typeface="微软雅黑" pitchFamily="34" charset="-122"/>
                <a:ea typeface="微软雅黑" pitchFamily="34" charset="-122"/>
              </a:rPr>
              <a:t>添加</a:t>
            </a:r>
            <a:r>
              <a:rPr lang="zh-CN" altLang="en-US" b="1" dirty="0">
                <a:solidFill>
                  <a:schemeClr val="tx1">
                    <a:lumMod val="65000"/>
                    <a:lumOff val="35000"/>
                  </a:schemeClr>
                </a:solidFill>
                <a:latin typeface="微软雅黑" pitchFamily="34" charset="-122"/>
                <a:ea typeface="微软雅黑" pitchFamily="34" charset="-122"/>
              </a:rPr>
              <a:t>文本</a:t>
            </a:r>
          </a:p>
        </p:txBody>
      </p:sp>
      <p:sp>
        <p:nvSpPr>
          <p:cNvPr id="43" name="Rectangle 64"/>
          <p:cNvSpPr/>
          <p:nvPr/>
        </p:nvSpPr>
        <p:spPr>
          <a:xfrm>
            <a:off x="3646460" y="1145624"/>
            <a:ext cx="199970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4" name="Rectangle 65"/>
          <p:cNvSpPr/>
          <p:nvPr/>
        </p:nvSpPr>
        <p:spPr>
          <a:xfrm>
            <a:off x="3987221" y="2127616"/>
            <a:ext cx="2016168"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5" name="Rectangle 66"/>
          <p:cNvSpPr/>
          <p:nvPr/>
        </p:nvSpPr>
        <p:spPr>
          <a:xfrm>
            <a:off x="3750711" y="3189170"/>
            <a:ext cx="225267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6" name="Rectangle 67"/>
          <p:cNvSpPr/>
          <p:nvPr/>
        </p:nvSpPr>
        <p:spPr>
          <a:xfrm>
            <a:off x="2703425" y="4152569"/>
            <a:ext cx="294274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47" name="Straight Connector 69"/>
          <p:cNvCxnSpPr/>
          <p:nvPr/>
        </p:nvCxnSpPr>
        <p:spPr>
          <a:xfrm>
            <a:off x="6140546" y="1207684"/>
            <a:ext cx="0" cy="351269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4" y="1614476"/>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6216724" y="1347614"/>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0" name="Rectangle 70"/>
          <p:cNvSpPr/>
          <p:nvPr/>
        </p:nvSpPr>
        <p:spPr>
          <a:xfrm>
            <a:off x="6233524" y="244035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216724" y="217348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4" name="Rectangle 70"/>
          <p:cNvSpPr/>
          <p:nvPr/>
        </p:nvSpPr>
        <p:spPr>
          <a:xfrm>
            <a:off x="6233524" y="321984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6216724" y="295297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8" name="Rectangle 70"/>
          <p:cNvSpPr/>
          <p:nvPr/>
        </p:nvSpPr>
        <p:spPr>
          <a:xfrm>
            <a:off x="6233524" y="4036154"/>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9" name="TextBox 58"/>
          <p:cNvSpPr txBox="1"/>
          <p:nvPr/>
        </p:nvSpPr>
        <p:spPr>
          <a:xfrm>
            <a:off x="6216724" y="3769292"/>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a:t>
            </a:r>
            <a:r>
              <a:rPr lang="zh-CN" altLang="en-US" dirty="0"/>
              <a:t>中的四</a:t>
            </a:r>
            <a:r>
              <a:rPr lang="zh-CN" altLang="en-US" dirty="0" smtClean="0"/>
              <a:t>个提升</a:t>
            </a:r>
            <a:endParaRPr lang="zh-CN" altLang="en-US" dirty="0"/>
          </a:p>
        </p:txBody>
      </p:sp>
      <p:grpSp>
        <p:nvGrpSpPr>
          <p:cNvPr id="6" name="组合 5"/>
          <p:cNvGrpSpPr/>
          <p:nvPr/>
        </p:nvGrpSpPr>
        <p:grpSpPr>
          <a:xfrm>
            <a:off x="6518260" y="1252165"/>
            <a:ext cx="1023937" cy="2614612"/>
            <a:chOff x="6518260" y="1252165"/>
            <a:chExt cx="1023937" cy="2614612"/>
          </a:xfrm>
          <a:solidFill>
            <a:srgbClr val="4F81BD"/>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grpSp>
        <p:nvGrpSpPr>
          <p:cNvPr id="4" name="组合 3"/>
          <p:cNvGrpSpPr/>
          <p:nvPr/>
        </p:nvGrpSpPr>
        <p:grpSpPr>
          <a:xfrm>
            <a:off x="3435335" y="1252165"/>
            <a:ext cx="1023937" cy="2614612"/>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4BACC6"/>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5" name="组合 4"/>
          <p:cNvGrpSpPr/>
          <p:nvPr/>
        </p:nvGrpSpPr>
        <p:grpSpPr>
          <a:xfrm>
            <a:off x="4976797" y="1252165"/>
            <a:ext cx="1023938" cy="2614612"/>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9BBB59"/>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3" name="组合 2"/>
          <p:cNvGrpSpPr/>
          <p:nvPr/>
        </p:nvGrpSpPr>
        <p:grpSpPr>
          <a:xfrm>
            <a:off x="1893872" y="1252165"/>
            <a:ext cx="1023938" cy="2614612"/>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11" name="TextBox 10"/>
          <p:cNvSpPr txBox="1"/>
          <p:nvPr/>
        </p:nvSpPr>
        <p:spPr>
          <a:xfrm>
            <a:off x="1974775"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协调能力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69" name="TextBox 15"/>
          <p:cNvSpPr>
            <a:spLocks noChangeArrowheads="1"/>
          </p:cNvSpPr>
          <p:nvPr/>
        </p:nvSpPr>
        <p:spPr bwMode="auto">
          <a:xfrm>
            <a:off x="1678071"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78" name="TextBox 177"/>
          <p:cNvSpPr txBox="1"/>
          <p:nvPr/>
        </p:nvSpPr>
        <p:spPr>
          <a:xfrm>
            <a:off x="3566978"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管理能力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79" name="TextBox 15"/>
          <p:cNvSpPr>
            <a:spLocks noChangeArrowheads="1"/>
          </p:cNvSpPr>
          <p:nvPr/>
        </p:nvSpPr>
        <p:spPr bwMode="auto">
          <a:xfrm>
            <a:off x="3270274"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80" name="TextBox 179"/>
          <p:cNvSpPr txBox="1"/>
          <p:nvPr/>
        </p:nvSpPr>
        <p:spPr>
          <a:xfrm>
            <a:off x="5156736"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执行能力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81" name="TextBox 15"/>
          <p:cNvSpPr>
            <a:spLocks noChangeArrowheads="1"/>
          </p:cNvSpPr>
          <p:nvPr/>
        </p:nvSpPr>
        <p:spPr bwMode="auto">
          <a:xfrm>
            <a:off x="4860032"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82" name="TextBox 181"/>
          <p:cNvSpPr txBox="1"/>
          <p:nvPr/>
        </p:nvSpPr>
        <p:spPr>
          <a:xfrm>
            <a:off x="6668904"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合作能力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83" name="TextBox 15"/>
          <p:cNvSpPr>
            <a:spLocks noChangeArrowheads="1"/>
          </p:cNvSpPr>
          <p:nvPr/>
        </p:nvSpPr>
        <p:spPr bwMode="auto">
          <a:xfrm>
            <a:off x="6372200"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4"/>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5"/>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6"/>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25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25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点击此处添加标题</a:t>
            </a:r>
            <a:endParaRPr lang="zh-CN" altLang="en-US" dirty="0"/>
          </a:p>
        </p:txBody>
      </p:sp>
      <p:grpSp>
        <p:nvGrpSpPr>
          <p:cNvPr id="95" name="组合 208"/>
          <p:cNvGrpSpPr/>
          <p:nvPr/>
        </p:nvGrpSpPr>
        <p:grpSpPr>
          <a:xfrm>
            <a:off x="4520803" y="3479686"/>
            <a:ext cx="138113" cy="483394"/>
            <a:chOff x="2752726" y="4344988"/>
            <a:chExt cx="184150" cy="644525"/>
          </a:xfrm>
          <a:solidFill>
            <a:schemeClr val="accent6"/>
          </a:solidFill>
        </p:grpSpPr>
        <p:sp>
          <p:nvSpPr>
            <p:cNvPr id="96"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215"/>
          <p:cNvGrpSpPr/>
          <p:nvPr/>
        </p:nvGrpSpPr>
        <p:grpSpPr>
          <a:xfrm>
            <a:off x="4063603" y="3919027"/>
            <a:ext cx="1060847" cy="1156097"/>
            <a:chOff x="2143126" y="4930775"/>
            <a:chExt cx="1414463" cy="1541463"/>
          </a:xfrm>
        </p:grpSpPr>
        <p:sp>
          <p:nvSpPr>
            <p:cNvPr id="101"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0" name="组合 209"/>
          <p:cNvGrpSpPr/>
          <p:nvPr/>
        </p:nvGrpSpPr>
        <p:grpSpPr>
          <a:xfrm>
            <a:off x="4373165" y="3476114"/>
            <a:ext cx="152400" cy="451247"/>
            <a:chOff x="2555876" y="4340225"/>
            <a:chExt cx="203200" cy="601663"/>
          </a:xfrm>
          <a:solidFill>
            <a:schemeClr val="accent4"/>
          </a:solidFill>
        </p:grpSpPr>
        <p:sp>
          <p:nvSpPr>
            <p:cNvPr id="221"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5" name="组合 207"/>
          <p:cNvGrpSpPr/>
          <p:nvPr/>
        </p:nvGrpSpPr>
        <p:grpSpPr>
          <a:xfrm>
            <a:off x="4720828" y="3480876"/>
            <a:ext cx="597694" cy="459582"/>
            <a:chOff x="3019426" y="4346575"/>
            <a:chExt cx="796925" cy="612776"/>
          </a:xfrm>
          <a:solidFill>
            <a:schemeClr val="accent5"/>
          </a:solidFill>
        </p:grpSpPr>
        <p:sp>
          <p:nvSpPr>
            <p:cNvPr id="226"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8"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2" name="Freeform 116"/>
          <p:cNvSpPr>
            <a:spLocks noEditPoints="1"/>
          </p:cNvSpPr>
          <p:nvPr/>
        </p:nvSpPr>
        <p:spPr bwMode="auto">
          <a:xfrm>
            <a:off x="5479256" y="1885439"/>
            <a:ext cx="294085" cy="369094"/>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238" name="组合 201"/>
          <p:cNvGrpSpPr/>
          <p:nvPr/>
        </p:nvGrpSpPr>
        <p:grpSpPr>
          <a:xfrm>
            <a:off x="4039791" y="1505630"/>
            <a:ext cx="451247" cy="451247"/>
            <a:chOff x="2111376" y="1712913"/>
            <a:chExt cx="601663" cy="601663"/>
          </a:xfrm>
          <a:solidFill>
            <a:schemeClr val="accent5"/>
          </a:solidFill>
        </p:grpSpPr>
        <p:sp>
          <p:nvSpPr>
            <p:cNvPr id="239"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4" name="组合 203"/>
          <p:cNvGrpSpPr/>
          <p:nvPr/>
        </p:nvGrpSpPr>
        <p:grpSpPr>
          <a:xfrm>
            <a:off x="3576637" y="1377043"/>
            <a:ext cx="285750" cy="363140"/>
            <a:chOff x="1493838" y="1541463"/>
            <a:chExt cx="381000" cy="484187"/>
          </a:xfrm>
          <a:solidFill>
            <a:schemeClr val="accent4"/>
          </a:solidFill>
        </p:grpSpPr>
        <p:sp>
          <p:nvSpPr>
            <p:cNvPr id="245"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47" name="Freeform 128"/>
          <p:cNvSpPr>
            <a:spLocks noEditPoints="1"/>
          </p:cNvSpPr>
          <p:nvPr/>
        </p:nvSpPr>
        <p:spPr bwMode="auto">
          <a:xfrm>
            <a:off x="5013722" y="3152264"/>
            <a:ext cx="381000" cy="297656"/>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grpSp>
        <p:nvGrpSpPr>
          <p:cNvPr id="248" name="组合 206"/>
          <p:cNvGrpSpPr/>
          <p:nvPr/>
        </p:nvGrpSpPr>
        <p:grpSpPr>
          <a:xfrm>
            <a:off x="3876674" y="3449920"/>
            <a:ext cx="371475" cy="483395"/>
            <a:chOff x="1893888" y="4305300"/>
            <a:chExt cx="495300" cy="644526"/>
          </a:xfrm>
          <a:solidFill>
            <a:schemeClr val="accent3"/>
          </a:solidFill>
        </p:grpSpPr>
        <p:sp>
          <p:nvSpPr>
            <p:cNvPr id="249"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198"/>
          <p:cNvGrpSpPr/>
          <p:nvPr/>
        </p:nvGrpSpPr>
        <p:grpSpPr>
          <a:xfrm>
            <a:off x="5341143" y="1581829"/>
            <a:ext cx="242888" cy="432197"/>
            <a:chOff x="3846513" y="1814513"/>
            <a:chExt cx="323850" cy="576262"/>
          </a:xfrm>
          <a:solidFill>
            <a:schemeClr val="accent5"/>
          </a:solidFill>
        </p:grpSpPr>
        <p:sp>
          <p:nvSpPr>
            <p:cNvPr id="258"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1" name="Freeform 140"/>
          <p:cNvSpPr/>
          <p:nvPr/>
        </p:nvSpPr>
        <p:spPr bwMode="auto">
          <a:xfrm>
            <a:off x="4380309" y="1090101"/>
            <a:ext cx="386954" cy="315516"/>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62" name="Freeform 141"/>
          <p:cNvSpPr>
            <a:spLocks noEditPoints="1"/>
          </p:cNvSpPr>
          <p:nvPr/>
        </p:nvSpPr>
        <p:spPr bwMode="auto">
          <a:xfrm>
            <a:off x="4411265" y="3020105"/>
            <a:ext cx="471488" cy="389335"/>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263" name="Freeform 142"/>
          <p:cNvSpPr>
            <a:spLocks noEditPoints="1"/>
          </p:cNvSpPr>
          <p:nvPr/>
        </p:nvSpPr>
        <p:spPr bwMode="auto">
          <a:xfrm>
            <a:off x="3442096" y="2239055"/>
            <a:ext cx="606029" cy="706041"/>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grpSp>
        <p:nvGrpSpPr>
          <p:cNvPr id="265" name="组合 213"/>
          <p:cNvGrpSpPr/>
          <p:nvPr/>
        </p:nvGrpSpPr>
        <p:grpSpPr>
          <a:xfrm>
            <a:off x="4074318" y="2511708"/>
            <a:ext cx="428625" cy="431006"/>
            <a:chOff x="2157413" y="3054350"/>
            <a:chExt cx="571500" cy="574675"/>
          </a:xfrm>
          <a:solidFill>
            <a:schemeClr val="accent5"/>
          </a:solidFill>
        </p:grpSpPr>
        <p:sp>
          <p:nvSpPr>
            <p:cNvPr id="266"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8" name="组合 211"/>
          <p:cNvGrpSpPr/>
          <p:nvPr/>
        </p:nvGrpSpPr>
        <p:grpSpPr>
          <a:xfrm>
            <a:off x="3994547" y="3065349"/>
            <a:ext cx="335756" cy="316706"/>
            <a:chOff x="2051051" y="3792538"/>
            <a:chExt cx="447675" cy="422275"/>
          </a:xfrm>
          <a:solidFill>
            <a:schemeClr val="accent1"/>
          </a:solidFill>
        </p:grpSpPr>
        <p:sp>
          <p:nvSpPr>
            <p:cNvPr id="269"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1" name="组合 200"/>
          <p:cNvGrpSpPr/>
          <p:nvPr/>
        </p:nvGrpSpPr>
        <p:grpSpPr>
          <a:xfrm>
            <a:off x="4849416" y="1143680"/>
            <a:ext cx="507206" cy="416719"/>
            <a:chOff x="3190876" y="1230313"/>
            <a:chExt cx="676275" cy="555625"/>
          </a:xfrm>
          <a:solidFill>
            <a:schemeClr val="accent3"/>
          </a:solidFill>
        </p:grpSpPr>
        <p:sp>
          <p:nvSpPr>
            <p:cNvPr id="272"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5" name="Freeform 151"/>
          <p:cNvSpPr>
            <a:spLocks noEditPoints="1"/>
          </p:cNvSpPr>
          <p:nvPr/>
        </p:nvSpPr>
        <p:spPr bwMode="auto">
          <a:xfrm>
            <a:off x="3620690" y="2945095"/>
            <a:ext cx="285750" cy="4953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6" name="Freeform 152"/>
          <p:cNvSpPr>
            <a:spLocks noEditPoints="1"/>
          </p:cNvSpPr>
          <p:nvPr/>
        </p:nvSpPr>
        <p:spPr bwMode="auto">
          <a:xfrm>
            <a:off x="5399484" y="2297395"/>
            <a:ext cx="410766" cy="446485"/>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7" name="Freeform 153"/>
          <p:cNvSpPr>
            <a:spLocks noEditPoints="1"/>
          </p:cNvSpPr>
          <p:nvPr/>
        </p:nvSpPr>
        <p:spPr bwMode="auto">
          <a:xfrm>
            <a:off x="3902868" y="1138917"/>
            <a:ext cx="386954" cy="378619"/>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8" name="Freeform 154"/>
          <p:cNvSpPr>
            <a:spLocks noEditPoints="1"/>
          </p:cNvSpPr>
          <p:nvPr/>
        </p:nvSpPr>
        <p:spPr bwMode="auto">
          <a:xfrm>
            <a:off x="5262562" y="2753405"/>
            <a:ext cx="366713" cy="38457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vert="horz" wrap="square" lIns="68580" tIns="34290" rIns="68580" bIns="34290" numCol="1" anchor="t" anchorCtr="0" compatLnSpc="1"/>
          <a:lstStyle/>
          <a:p>
            <a:endParaRPr lang="zh-CN" altLang="en-US"/>
          </a:p>
        </p:txBody>
      </p:sp>
      <p:grpSp>
        <p:nvGrpSpPr>
          <p:cNvPr id="279" name="组合 212"/>
          <p:cNvGrpSpPr/>
          <p:nvPr/>
        </p:nvGrpSpPr>
        <p:grpSpPr>
          <a:xfrm>
            <a:off x="3734991" y="1912824"/>
            <a:ext cx="464344" cy="488156"/>
            <a:chOff x="1704976" y="2255838"/>
            <a:chExt cx="619125" cy="650875"/>
          </a:xfrm>
          <a:solidFill>
            <a:schemeClr val="accent1"/>
          </a:solidFill>
        </p:grpSpPr>
        <p:sp>
          <p:nvSpPr>
            <p:cNvPr id="280"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1"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2"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3"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4"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5"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6"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7"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8"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9"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0"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1"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2"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3" name="Freeform 168"/>
          <p:cNvSpPr>
            <a:spLocks noEditPoints="1"/>
          </p:cNvSpPr>
          <p:nvPr/>
        </p:nvSpPr>
        <p:spPr bwMode="auto">
          <a:xfrm>
            <a:off x="4760118" y="2034267"/>
            <a:ext cx="591741" cy="386954"/>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94" name="Freeform 169"/>
          <p:cNvSpPr>
            <a:spLocks noEditPoints="1"/>
          </p:cNvSpPr>
          <p:nvPr/>
        </p:nvSpPr>
        <p:spPr bwMode="auto">
          <a:xfrm>
            <a:off x="3907630" y="2460511"/>
            <a:ext cx="139304" cy="240506"/>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295" name="Freeform 170"/>
          <p:cNvSpPr>
            <a:spLocks noEditPoints="1"/>
          </p:cNvSpPr>
          <p:nvPr/>
        </p:nvSpPr>
        <p:spPr bwMode="auto">
          <a:xfrm>
            <a:off x="4982765" y="1628264"/>
            <a:ext cx="277416" cy="341710"/>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96" name="Freeform 171"/>
          <p:cNvSpPr>
            <a:spLocks noEditPoints="1"/>
          </p:cNvSpPr>
          <p:nvPr/>
        </p:nvSpPr>
        <p:spPr bwMode="auto">
          <a:xfrm>
            <a:off x="4299347" y="1986642"/>
            <a:ext cx="421481" cy="423863"/>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97" name="Freeform 172"/>
          <p:cNvSpPr>
            <a:spLocks noEditPoints="1"/>
          </p:cNvSpPr>
          <p:nvPr/>
        </p:nvSpPr>
        <p:spPr bwMode="auto">
          <a:xfrm>
            <a:off x="4611291" y="2530757"/>
            <a:ext cx="475060" cy="36195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grpSp>
        <p:nvGrpSpPr>
          <p:cNvPr id="298" name="组合 210"/>
          <p:cNvGrpSpPr/>
          <p:nvPr/>
        </p:nvGrpSpPr>
        <p:grpSpPr>
          <a:xfrm>
            <a:off x="4775596" y="1973545"/>
            <a:ext cx="157163" cy="150019"/>
            <a:chOff x="3092451" y="2336800"/>
            <a:chExt cx="209550" cy="200025"/>
          </a:xfrm>
          <a:solidFill>
            <a:schemeClr val="accent6"/>
          </a:solidFill>
        </p:grpSpPr>
        <p:sp>
          <p:nvSpPr>
            <p:cNvPr id="299"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1" name="Freeform 175"/>
          <p:cNvSpPr>
            <a:spLocks noEditPoints="1"/>
          </p:cNvSpPr>
          <p:nvPr/>
        </p:nvSpPr>
        <p:spPr bwMode="auto">
          <a:xfrm>
            <a:off x="4942284" y="2965336"/>
            <a:ext cx="163116" cy="227410"/>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sp>
        <p:nvSpPr>
          <p:cNvPr id="302" name="Freeform 176"/>
          <p:cNvSpPr>
            <a:spLocks noEditPoints="1"/>
          </p:cNvSpPr>
          <p:nvPr/>
        </p:nvSpPr>
        <p:spPr bwMode="auto">
          <a:xfrm>
            <a:off x="3619499" y="1777092"/>
            <a:ext cx="209550" cy="227410"/>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303" name="Freeform 177"/>
          <p:cNvSpPr>
            <a:spLocks noEditPoints="1"/>
          </p:cNvSpPr>
          <p:nvPr/>
        </p:nvSpPr>
        <p:spPr bwMode="auto">
          <a:xfrm>
            <a:off x="4558903" y="1467530"/>
            <a:ext cx="314325" cy="454819"/>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304" name="组合 197"/>
          <p:cNvGrpSpPr/>
          <p:nvPr/>
        </p:nvGrpSpPr>
        <p:grpSpPr>
          <a:xfrm>
            <a:off x="4813696" y="1404427"/>
            <a:ext cx="272654" cy="165497"/>
            <a:chOff x="3143251" y="1577975"/>
            <a:chExt cx="363538" cy="220663"/>
          </a:xfrm>
          <a:solidFill>
            <a:schemeClr val="accent6"/>
          </a:solidFill>
        </p:grpSpPr>
        <p:sp>
          <p:nvSpPr>
            <p:cNvPr id="30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8" name="Freeform 181"/>
          <p:cNvSpPr>
            <a:spLocks noEditPoints="1"/>
          </p:cNvSpPr>
          <p:nvPr/>
        </p:nvSpPr>
        <p:spPr bwMode="auto">
          <a:xfrm>
            <a:off x="4823222" y="2366452"/>
            <a:ext cx="327422" cy="116681"/>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309" name="组合 205"/>
          <p:cNvGrpSpPr/>
          <p:nvPr/>
        </p:nvGrpSpPr>
        <p:grpSpPr>
          <a:xfrm>
            <a:off x="3593306" y="2660536"/>
            <a:ext cx="185738" cy="234553"/>
            <a:chOff x="1516063" y="3252788"/>
            <a:chExt cx="247651" cy="312737"/>
          </a:xfrm>
          <a:solidFill>
            <a:schemeClr val="accent4"/>
          </a:solidFill>
        </p:grpSpPr>
        <p:sp>
          <p:nvSpPr>
            <p:cNvPr id="310"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3" name="Freeform 185"/>
          <p:cNvSpPr>
            <a:spLocks noEditPoints="1"/>
          </p:cNvSpPr>
          <p:nvPr/>
        </p:nvSpPr>
        <p:spPr bwMode="auto">
          <a:xfrm>
            <a:off x="3876675" y="1754470"/>
            <a:ext cx="150019" cy="115491"/>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grpSp>
        <p:nvGrpSpPr>
          <p:cNvPr id="314" name="组合 199"/>
          <p:cNvGrpSpPr/>
          <p:nvPr/>
        </p:nvGrpSpPr>
        <p:grpSpPr>
          <a:xfrm>
            <a:off x="5205412" y="2546236"/>
            <a:ext cx="198835" cy="251222"/>
            <a:chOff x="3665538" y="3100388"/>
            <a:chExt cx="265113" cy="334963"/>
          </a:xfrm>
          <a:solidFill>
            <a:schemeClr val="accent6"/>
          </a:solidFill>
        </p:grpSpPr>
        <p:sp>
          <p:nvSpPr>
            <p:cNvPr id="315"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8" name="Freeform 189"/>
          <p:cNvSpPr>
            <a:spLocks noEditPoints="1"/>
          </p:cNvSpPr>
          <p:nvPr/>
        </p:nvSpPr>
        <p:spPr bwMode="auto">
          <a:xfrm>
            <a:off x="4231481" y="3758293"/>
            <a:ext cx="163116" cy="17502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grpSp>
        <p:nvGrpSpPr>
          <p:cNvPr id="319" name="组合 214"/>
          <p:cNvGrpSpPr/>
          <p:nvPr/>
        </p:nvGrpSpPr>
        <p:grpSpPr>
          <a:xfrm>
            <a:off x="4466034" y="2414076"/>
            <a:ext cx="120253" cy="191691"/>
            <a:chOff x="2679701" y="2924175"/>
            <a:chExt cx="160337" cy="255588"/>
          </a:xfrm>
          <a:solidFill>
            <a:schemeClr val="accent6"/>
          </a:solidFill>
        </p:grpSpPr>
        <p:sp>
          <p:nvSpPr>
            <p:cNvPr id="320"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4" name="Freeform 194"/>
          <p:cNvSpPr>
            <a:spLocks noEditPoints="1"/>
          </p:cNvSpPr>
          <p:nvPr/>
        </p:nvSpPr>
        <p:spPr bwMode="auto">
          <a:xfrm>
            <a:off x="4452937" y="1431811"/>
            <a:ext cx="163116" cy="177404"/>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sp>
        <p:nvSpPr>
          <p:cNvPr id="343" name="TextBox 342"/>
          <p:cNvSpPr txBox="1"/>
          <p:nvPr/>
        </p:nvSpPr>
        <p:spPr>
          <a:xfrm>
            <a:off x="2195736" y="144332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4" name="TextBox 343"/>
          <p:cNvSpPr txBox="1"/>
          <p:nvPr/>
        </p:nvSpPr>
        <p:spPr>
          <a:xfrm>
            <a:off x="821642" y="167884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5" name="TextBox 344"/>
          <p:cNvSpPr txBox="1"/>
          <p:nvPr/>
        </p:nvSpPr>
        <p:spPr>
          <a:xfrm>
            <a:off x="2195736" y="236264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6" name="TextBox 345"/>
          <p:cNvSpPr txBox="1"/>
          <p:nvPr/>
        </p:nvSpPr>
        <p:spPr>
          <a:xfrm>
            <a:off x="821642" y="259815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7" name="TextBox 346"/>
          <p:cNvSpPr txBox="1"/>
          <p:nvPr/>
        </p:nvSpPr>
        <p:spPr>
          <a:xfrm>
            <a:off x="2195736" y="321894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8" name="TextBox 347"/>
          <p:cNvSpPr txBox="1"/>
          <p:nvPr/>
        </p:nvSpPr>
        <p:spPr>
          <a:xfrm>
            <a:off x="821642" y="3454459"/>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9" name="TextBox 348"/>
          <p:cNvSpPr txBox="1"/>
          <p:nvPr/>
        </p:nvSpPr>
        <p:spPr>
          <a:xfrm>
            <a:off x="5921574" y="144332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0" name="TextBox 349"/>
          <p:cNvSpPr txBox="1"/>
          <p:nvPr/>
        </p:nvSpPr>
        <p:spPr>
          <a:xfrm>
            <a:off x="5921574" y="1678840"/>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51" name="TextBox 350"/>
          <p:cNvSpPr txBox="1"/>
          <p:nvPr/>
        </p:nvSpPr>
        <p:spPr>
          <a:xfrm>
            <a:off x="5921574" y="232115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2" name="TextBox 351"/>
          <p:cNvSpPr txBox="1"/>
          <p:nvPr/>
        </p:nvSpPr>
        <p:spPr>
          <a:xfrm>
            <a:off x="5921574" y="255666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53" name="TextBox 352"/>
          <p:cNvSpPr txBox="1"/>
          <p:nvPr/>
        </p:nvSpPr>
        <p:spPr>
          <a:xfrm>
            <a:off x="5921574" y="316468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4" name="TextBox 353"/>
          <p:cNvSpPr txBox="1"/>
          <p:nvPr/>
        </p:nvSpPr>
        <p:spPr>
          <a:xfrm>
            <a:off x="5921574" y="3400197"/>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anim calcmode="lin" valueType="num">
                                      <p:cBhvr>
                                        <p:cTn id="13" dur="1000" fill="hold"/>
                                        <p:tgtEl>
                                          <p:spTgt spid="100"/>
                                        </p:tgtEl>
                                        <p:attrNameLst>
                                          <p:attrName>ppt_x</p:attrName>
                                        </p:attrNameLst>
                                      </p:cBhvr>
                                      <p:tavLst>
                                        <p:tav tm="0">
                                          <p:val>
                                            <p:strVal val="#ppt_x"/>
                                          </p:val>
                                        </p:tav>
                                        <p:tav tm="100000">
                                          <p:val>
                                            <p:strVal val="#ppt_x"/>
                                          </p:val>
                                        </p:tav>
                                      </p:tavLst>
                                    </p:anim>
                                    <p:anim calcmode="lin" valueType="num">
                                      <p:cBhvr>
                                        <p:cTn id="14" dur="1000" fill="hold"/>
                                        <p:tgtEl>
                                          <p:spTgt spid="10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1000"/>
                                        <p:tgtEl>
                                          <p:spTgt spid="220"/>
                                        </p:tgtEl>
                                      </p:cBhvr>
                                    </p:animEffect>
                                    <p:anim calcmode="lin" valueType="num">
                                      <p:cBhvr>
                                        <p:cTn id="18" dur="1000" fill="hold"/>
                                        <p:tgtEl>
                                          <p:spTgt spid="220"/>
                                        </p:tgtEl>
                                        <p:attrNameLst>
                                          <p:attrName>ppt_x</p:attrName>
                                        </p:attrNameLst>
                                      </p:cBhvr>
                                      <p:tavLst>
                                        <p:tav tm="0">
                                          <p:val>
                                            <p:strVal val="#ppt_x"/>
                                          </p:val>
                                        </p:tav>
                                        <p:tav tm="100000">
                                          <p:val>
                                            <p:strVal val="#ppt_x"/>
                                          </p:val>
                                        </p:tav>
                                      </p:tavLst>
                                    </p:anim>
                                    <p:anim calcmode="lin" valueType="num">
                                      <p:cBhvr>
                                        <p:cTn id="19" dur="1000" fill="hold"/>
                                        <p:tgtEl>
                                          <p:spTgt spid="2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anim calcmode="lin" valueType="num">
                                      <p:cBhvr>
                                        <p:cTn id="28" dur="1000" fill="hold"/>
                                        <p:tgtEl>
                                          <p:spTgt spid="232"/>
                                        </p:tgtEl>
                                        <p:attrNameLst>
                                          <p:attrName>ppt_x</p:attrName>
                                        </p:attrNameLst>
                                      </p:cBhvr>
                                      <p:tavLst>
                                        <p:tav tm="0">
                                          <p:val>
                                            <p:strVal val="#ppt_x"/>
                                          </p:val>
                                        </p:tav>
                                        <p:tav tm="100000">
                                          <p:val>
                                            <p:strVal val="#ppt_x"/>
                                          </p:val>
                                        </p:tav>
                                      </p:tavLst>
                                    </p:anim>
                                    <p:anim calcmode="lin" valueType="num">
                                      <p:cBhvr>
                                        <p:cTn id="29" dur="1000" fill="hold"/>
                                        <p:tgtEl>
                                          <p:spTgt spid="2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8"/>
                                        </p:tgtEl>
                                        <p:attrNameLst>
                                          <p:attrName>style.visibility</p:attrName>
                                        </p:attrNameLst>
                                      </p:cBhvr>
                                      <p:to>
                                        <p:strVal val="visible"/>
                                      </p:to>
                                    </p:set>
                                    <p:animEffect transition="in" filter="fade">
                                      <p:cBhvr>
                                        <p:cTn id="32" dur="1000"/>
                                        <p:tgtEl>
                                          <p:spTgt spid="238"/>
                                        </p:tgtEl>
                                      </p:cBhvr>
                                    </p:animEffect>
                                    <p:anim calcmode="lin" valueType="num">
                                      <p:cBhvr>
                                        <p:cTn id="33" dur="1000" fill="hold"/>
                                        <p:tgtEl>
                                          <p:spTgt spid="238"/>
                                        </p:tgtEl>
                                        <p:attrNameLst>
                                          <p:attrName>ppt_x</p:attrName>
                                        </p:attrNameLst>
                                      </p:cBhvr>
                                      <p:tavLst>
                                        <p:tav tm="0">
                                          <p:val>
                                            <p:strVal val="#ppt_x"/>
                                          </p:val>
                                        </p:tav>
                                        <p:tav tm="100000">
                                          <p:val>
                                            <p:strVal val="#ppt_x"/>
                                          </p:val>
                                        </p:tav>
                                      </p:tavLst>
                                    </p:anim>
                                    <p:anim calcmode="lin" valueType="num">
                                      <p:cBhvr>
                                        <p:cTn id="34" dur="1000" fill="hold"/>
                                        <p:tgtEl>
                                          <p:spTgt spid="2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4"/>
                                        </p:tgtEl>
                                        <p:attrNameLst>
                                          <p:attrName>style.visibility</p:attrName>
                                        </p:attrNameLst>
                                      </p:cBhvr>
                                      <p:to>
                                        <p:strVal val="visible"/>
                                      </p:to>
                                    </p:set>
                                    <p:animEffect transition="in" filter="fade">
                                      <p:cBhvr>
                                        <p:cTn id="37" dur="1000"/>
                                        <p:tgtEl>
                                          <p:spTgt spid="244"/>
                                        </p:tgtEl>
                                      </p:cBhvr>
                                    </p:animEffect>
                                    <p:anim calcmode="lin" valueType="num">
                                      <p:cBhvr>
                                        <p:cTn id="38" dur="1000" fill="hold"/>
                                        <p:tgtEl>
                                          <p:spTgt spid="244"/>
                                        </p:tgtEl>
                                        <p:attrNameLst>
                                          <p:attrName>ppt_x</p:attrName>
                                        </p:attrNameLst>
                                      </p:cBhvr>
                                      <p:tavLst>
                                        <p:tav tm="0">
                                          <p:val>
                                            <p:strVal val="#ppt_x"/>
                                          </p:val>
                                        </p:tav>
                                        <p:tav tm="100000">
                                          <p:val>
                                            <p:strVal val="#ppt_x"/>
                                          </p:val>
                                        </p:tav>
                                      </p:tavLst>
                                    </p:anim>
                                    <p:anim calcmode="lin" valueType="num">
                                      <p:cBhvr>
                                        <p:cTn id="39" dur="1000" fill="hold"/>
                                        <p:tgtEl>
                                          <p:spTgt spid="2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47"/>
                                        </p:tgtEl>
                                        <p:attrNameLst>
                                          <p:attrName>style.visibility</p:attrName>
                                        </p:attrNameLst>
                                      </p:cBhvr>
                                      <p:to>
                                        <p:strVal val="visible"/>
                                      </p:to>
                                    </p:set>
                                    <p:animEffect transition="in" filter="fade">
                                      <p:cBhvr>
                                        <p:cTn id="42" dur="1000"/>
                                        <p:tgtEl>
                                          <p:spTgt spid="247"/>
                                        </p:tgtEl>
                                      </p:cBhvr>
                                    </p:animEffect>
                                    <p:anim calcmode="lin" valueType="num">
                                      <p:cBhvr>
                                        <p:cTn id="43" dur="1000" fill="hold"/>
                                        <p:tgtEl>
                                          <p:spTgt spid="247"/>
                                        </p:tgtEl>
                                        <p:attrNameLst>
                                          <p:attrName>ppt_x</p:attrName>
                                        </p:attrNameLst>
                                      </p:cBhvr>
                                      <p:tavLst>
                                        <p:tav tm="0">
                                          <p:val>
                                            <p:strVal val="#ppt_x"/>
                                          </p:val>
                                        </p:tav>
                                        <p:tav tm="100000">
                                          <p:val>
                                            <p:strVal val="#ppt_x"/>
                                          </p:val>
                                        </p:tav>
                                      </p:tavLst>
                                    </p:anim>
                                    <p:anim calcmode="lin" valueType="num">
                                      <p:cBhvr>
                                        <p:cTn id="44" dur="1000" fill="hold"/>
                                        <p:tgtEl>
                                          <p:spTgt spid="2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fade">
                                      <p:cBhvr>
                                        <p:cTn id="47" dur="1000"/>
                                        <p:tgtEl>
                                          <p:spTgt spid="248"/>
                                        </p:tgtEl>
                                      </p:cBhvr>
                                    </p:animEffect>
                                    <p:anim calcmode="lin" valueType="num">
                                      <p:cBhvr>
                                        <p:cTn id="48" dur="1000" fill="hold"/>
                                        <p:tgtEl>
                                          <p:spTgt spid="248"/>
                                        </p:tgtEl>
                                        <p:attrNameLst>
                                          <p:attrName>ppt_x</p:attrName>
                                        </p:attrNameLst>
                                      </p:cBhvr>
                                      <p:tavLst>
                                        <p:tav tm="0">
                                          <p:val>
                                            <p:strVal val="#ppt_x"/>
                                          </p:val>
                                        </p:tav>
                                        <p:tav tm="100000">
                                          <p:val>
                                            <p:strVal val="#ppt_x"/>
                                          </p:val>
                                        </p:tav>
                                      </p:tavLst>
                                    </p:anim>
                                    <p:anim calcmode="lin" valueType="num">
                                      <p:cBhvr>
                                        <p:cTn id="49" dur="1000" fill="hold"/>
                                        <p:tgtEl>
                                          <p:spTgt spid="2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7"/>
                                        </p:tgtEl>
                                        <p:attrNameLst>
                                          <p:attrName>style.visibility</p:attrName>
                                        </p:attrNameLst>
                                      </p:cBhvr>
                                      <p:to>
                                        <p:strVal val="visible"/>
                                      </p:to>
                                    </p:set>
                                    <p:animEffect transition="in" filter="fade">
                                      <p:cBhvr>
                                        <p:cTn id="52" dur="1000"/>
                                        <p:tgtEl>
                                          <p:spTgt spid="257"/>
                                        </p:tgtEl>
                                      </p:cBhvr>
                                    </p:animEffect>
                                    <p:anim calcmode="lin" valueType="num">
                                      <p:cBhvr>
                                        <p:cTn id="53" dur="1000" fill="hold"/>
                                        <p:tgtEl>
                                          <p:spTgt spid="257"/>
                                        </p:tgtEl>
                                        <p:attrNameLst>
                                          <p:attrName>ppt_x</p:attrName>
                                        </p:attrNameLst>
                                      </p:cBhvr>
                                      <p:tavLst>
                                        <p:tav tm="0">
                                          <p:val>
                                            <p:strVal val="#ppt_x"/>
                                          </p:val>
                                        </p:tav>
                                        <p:tav tm="100000">
                                          <p:val>
                                            <p:strVal val="#ppt_x"/>
                                          </p:val>
                                        </p:tav>
                                      </p:tavLst>
                                    </p:anim>
                                    <p:anim calcmode="lin" valueType="num">
                                      <p:cBhvr>
                                        <p:cTn id="54" dur="1000" fill="hold"/>
                                        <p:tgtEl>
                                          <p:spTgt spid="2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animEffect transition="in" filter="fade">
                                      <p:cBhvr>
                                        <p:cTn id="57" dur="1000"/>
                                        <p:tgtEl>
                                          <p:spTgt spid="261"/>
                                        </p:tgtEl>
                                      </p:cBhvr>
                                    </p:animEffect>
                                    <p:anim calcmode="lin" valueType="num">
                                      <p:cBhvr>
                                        <p:cTn id="58" dur="1000" fill="hold"/>
                                        <p:tgtEl>
                                          <p:spTgt spid="261"/>
                                        </p:tgtEl>
                                        <p:attrNameLst>
                                          <p:attrName>ppt_x</p:attrName>
                                        </p:attrNameLst>
                                      </p:cBhvr>
                                      <p:tavLst>
                                        <p:tav tm="0">
                                          <p:val>
                                            <p:strVal val="#ppt_x"/>
                                          </p:val>
                                        </p:tav>
                                        <p:tav tm="100000">
                                          <p:val>
                                            <p:strVal val="#ppt_x"/>
                                          </p:val>
                                        </p:tav>
                                      </p:tavLst>
                                    </p:anim>
                                    <p:anim calcmode="lin" valueType="num">
                                      <p:cBhvr>
                                        <p:cTn id="59" dur="1000" fill="hold"/>
                                        <p:tgtEl>
                                          <p:spTgt spid="2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2"/>
                                        </p:tgtEl>
                                        <p:attrNameLst>
                                          <p:attrName>style.visibility</p:attrName>
                                        </p:attrNameLst>
                                      </p:cBhvr>
                                      <p:to>
                                        <p:strVal val="visible"/>
                                      </p:to>
                                    </p:set>
                                    <p:animEffect transition="in" filter="fade">
                                      <p:cBhvr>
                                        <p:cTn id="62" dur="1000"/>
                                        <p:tgtEl>
                                          <p:spTgt spid="262"/>
                                        </p:tgtEl>
                                      </p:cBhvr>
                                    </p:animEffect>
                                    <p:anim calcmode="lin" valueType="num">
                                      <p:cBhvr>
                                        <p:cTn id="63" dur="1000" fill="hold"/>
                                        <p:tgtEl>
                                          <p:spTgt spid="262"/>
                                        </p:tgtEl>
                                        <p:attrNameLst>
                                          <p:attrName>ppt_x</p:attrName>
                                        </p:attrNameLst>
                                      </p:cBhvr>
                                      <p:tavLst>
                                        <p:tav tm="0">
                                          <p:val>
                                            <p:strVal val="#ppt_x"/>
                                          </p:val>
                                        </p:tav>
                                        <p:tav tm="100000">
                                          <p:val>
                                            <p:strVal val="#ppt_x"/>
                                          </p:val>
                                        </p:tav>
                                      </p:tavLst>
                                    </p:anim>
                                    <p:anim calcmode="lin" valueType="num">
                                      <p:cBhvr>
                                        <p:cTn id="64" dur="1000" fill="hold"/>
                                        <p:tgtEl>
                                          <p:spTgt spid="2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1000"/>
                                        <p:tgtEl>
                                          <p:spTgt spid="263"/>
                                        </p:tgtEl>
                                      </p:cBhvr>
                                    </p:animEffect>
                                    <p:anim calcmode="lin" valueType="num">
                                      <p:cBhvr>
                                        <p:cTn id="68" dur="1000" fill="hold"/>
                                        <p:tgtEl>
                                          <p:spTgt spid="263"/>
                                        </p:tgtEl>
                                        <p:attrNameLst>
                                          <p:attrName>ppt_x</p:attrName>
                                        </p:attrNameLst>
                                      </p:cBhvr>
                                      <p:tavLst>
                                        <p:tav tm="0">
                                          <p:val>
                                            <p:strVal val="#ppt_x"/>
                                          </p:val>
                                        </p:tav>
                                        <p:tav tm="100000">
                                          <p:val>
                                            <p:strVal val="#ppt_x"/>
                                          </p:val>
                                        </p:tav>
                                      </p:tavLst>
                                    </p:anim>
                                    <p:anim calcmode="lin" valueType="num">
                                      <p:cBhvr>
                                        <p:cTn id="69" dur="1000" fill="hold"/>
                                        <p:tgtEl>
                                          <p:spTgt spid="26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65"/>
                                        </p:tgtEl>
                                        <p:attrNameLst>
                                          <p:attrName>style.visibility</p:attrName>
                                        </p:attrNameLst>
                                      </p:cBhvr>
                                      <p:to>
                                        <p:strVal val="visible"/>
                                      </p:to>
                                    </p:set>
                                    <p:animEffect transition="in" filter="fade">
                                      <p:cBhvr>
                                        <p:cTn id="72" dur="1000"/>
                                        <p:tgtEl>
                                          <p:spTgt spid="265"/>
                                        </p:tgtEl>
                                      </p:cBhvr>
                                    </p:animEffect>
                                    <p:anim calcmode="lin" valueType="num">
                                      <p:cBhvr>
                                        <p:cTn id="73" dur="1000" fill="hold"/>
                                        <p:tgtEl>
                                          <p:spTgt spid="265"/>
                                        </p:tgtEl>
                                        <p:attrNameLst>
                                          <p:attrName>ppt_x</p:attrName>
                                        </p:attrNameLst>
                                      </p:cBhvr>
                                      <p:tavLst>
                                        <p:tav tm="0">
                                          <p:val>
                                            <p:strVal val="#ppt_x"/>
                                          </p:val>
                                        </p:tav>
                                        <p:tav tm="100000">
                                          <p:val>
                                            <p:strVal val="#ppt_x"/>
                                          </p:val>
                                        </p:tav>
                                      </p:tavLst>
                                    </p:anim>
                                    <p:anim calcmode="lin" valueType="num">
                                      <p:cBhvr>
                                        <p:cTn id="74" dur="1000" fill="hold"/>
                                        <p:tgtEl>
                                          <p:spTgt spid="26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8"/>
                                        </p:tgtEl>
                                        <p:attrNameLst>
                                          <p:attrName>style.visibility</p:attrName>
                                        </p:attrNameLst>
                                      </p:cBhvr>
                                      <p:to>
                                        <p:strVal val="visible"/>
                                      </p:to>
                                    </p:set>
                                    <p:animEffect transition="in" filter="fade">
                                      <p:cBhvr>
                                        <p:cTn id="77" dur="1000"/>
                                        <p:tgtEl>
                                          <p:spTgt spid="268"/>
                                        </p:tgtEl>
                                      </p:cBhvr>
                                    </p:animEffect>
                                    <p:anim calcmode="lin" valueType="num">
                                      <p:cBhvr>
                                        <p:cTn id="78" dur="1000" fill="hold"/>
                                        <p:tgtEl>
                                          <p:spTgt spid="268"/>
                                        </p:tgtEl>
                                        <p:attrNameLst>
                                          <p:attrName>ppt_x</p:attrName>
                                        </p:attrNameLst>
                                      </p:cBhvr>
                                      <p:tavLst>
                                        <p:tav tm="0">
                                          <p:val>
                                            <p:strVal val="#ppt_x"/>
                                          </p:val>
                                        </p:tav>
                                        <p:tav tm="100000">
                                          <p:val>
                                            <p:strVal val="#ppt_x"/>
                                          </p:val>
                                        </p:tav>
                                      </p:tavLst>
                                    </p:anim>
                                    <p:anim calcmode="lin" valueType="num">
                                      <p:cBhvr>
                                        <p:cTn id="79" dur="1000" fill="hold"/>
                                        <p:tgtEl>
                                          <p:spTgt spid="2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71"/>
                                        </p:tgtEl>
                                        <p:attrNameLst>
                                          <p:attrName>style.visibility</p:attrName>
                                        </p:attrNameLst>
                                      </p:cBhvr>
                                      <p:to>
                                        <p:strVal val="visible"/>
                                      </p:to>
                                    </p:set>
                                    <p:animEffect transition="in" filter="fade">
                                      <p:cBhvr>
                                        <p:cTn id="82" dur="1000"/>
                                        <p:tgtEl>
                                          <p:spTgt spid="271"/>
                                        </p:tgtEl>
                                      </p:cBhvr>
                                    </p:animEffect>
                                    <p:anim calcmode="lin" valueType="num">
                                      <p:cBhvr>
                                        <p:cTn id="83" dur="1000" fill="hold"/>
                                        <p:tgtEl>
                                          <p:spTgt spid="271"/>
                                        </p:tgtEl>
                                        <p:attrNameLst>
                                          <p:attrName>ppt_x</p:attrName>
                                        </p:attrNameLst>
                                      </p:cBhvr>
                                      <p:tavLst>
                                        <p:tav tm="0">
                                          <p:val>
                                            <p:strVal val="#ppt_x"/>
                                          </p:val>
                                        </p:tav>
                                        <p:tav tm="100000">
                                          <p:val>
                                            <p:strVal val="#ppt_x"/>
                                          </p:val>
                                        </p:tav>
                                      </p:tavLst>
                                    </p:anim>
                                    <p:anim calcmode="lin" valueType="num">
                                      <p:cBhvr>
                                        <p:cTn id="84" dur="1000" fill="hold"/>
                                        <p:tgtEl>
                                          <p:spTgt spid="27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fade">
                                      <p:cBhvr>
                                        <p:cTn id="87" dur="1000"/>
                                        <p:tgtEl>
                                          <p:spTgt spid="275"/>
                                        </p:tgtEl>
                                      </p:cBhvr>
                                    </p:animEffect>
                                    <p:anim calcmode="lin" valueType="num">
                                      <p:cBhvr>
                                        <p:cTn id="88" dur="1000" fill="hold"/>
                                        <p:tgtEl>
                                          <p:spTgt spid="275"/>
                                        </p:tgtEl>
                                        <p:attrNameLst>
                                          <p:attrName>ppt_x</p:attrName>
                                        </p:attrNameLst>
                                      </p:cBhvr>
                                      <p:tavLst>
                                        <p:tav tm="0">
                                          <p:val>
                                            <p:strVal val="#ppt_x"/>
                                          </p:val>
                                        </p:tav>
                                        <p:tav tm="100000">
                                          <p:val>
                                            <p:strVal val="#ppt_x"/>
                                          </p:val>
                                        </p:tav>
                                      </p:tavLst>
                                    </p:anim>
                                    <p:anim calcmode="lin" valueType="num">
                                      <p:cBhvr>
                                        <p:cTn id="89" dur="1000" fill="hold"/>
                                        <p:tgtEl>
                                          <p:spTgt spid="2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fade">
                                      <p:cBhvr>
                                        <p:cTn id="92" dur="1000"/>
                                        <p:tgtEl>
                                          <p:spTgt spid="276"/>
                                        </p:tgtEl>
                                      </p:cBhvr>
                                    </p:animEffect>
                                    <p:anim calcmode="lin" valueType="num">
                                      <p:cBhvr>
                                        <p:cTn id="93" dur="1000" fill="hold"/>
                                        <p:tgtEl>
                                          <p:spTgt spid="276"/>
                                        </p:tgtEl>
                                        <p:attrNameLst>
                                          <p:attrName>ppt_x</p:attrName>
                                        </p:attrNameLst>
                                      </p:cBhvr>
                                      <p:tavLst>
                                        <p:tav tm="0">
                                          <p:val>
                                            <p:strVal val="#ppt_x"/>
                                          </p:val>
                                        </p:tav>
                                        <p:tav tm="100000">
                                          <p:val>
                                            <p:strVal val="#ppt_x"/>
                                          </p:val>
                                        </p:tav>
                                      </p:tavLst>
                                    </p:anim>
                                    <p:anim calcmode="lin" valueType="num">
                                      <p:cBhvr>
                                        <p:cTn id="94" dur="1000" fill="hold"/>
                                        <p:tgtEl>
                                          <p:spTgt spid="2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1000"/>
                                        <p:tgtEl>
                                          <p:spTgt spid="277"/>
                                        </p:tgtEl>
                                      </p:cBhvr>
                                    </p:animEffect>
                                    <p:anim calcmode="lin" valueType="num">
                                      <p:cBhvr>
                                        <p:cTn id="98" dur="1000" fill="hold"/>
                                        <p:tgtEl>
                                          <p:spTgt spid="277"/>
                                        </p:tgtEl>
                                        <p:attrNameLst>
                                          <p:attrName>ppt_x</p:attrName>
                                        </p:attrNameLst>
                                      </p:cBhvr>
                                      <p:tavLst>
                                        <p:tav tm="0">
                                          <p:val>
                                            <p:strVal val="#ppt_x"/>
                                          </p:val>
                                        </p:tav>
                                        <p:tav tm="100000">
                                          <p:val>
                                            <p:strVal val="#ppt_x"/>
                                          </p:val>
                                        </p:tav>
                                      </p:tavLst>
                                    </p:anim>
                                    <p:anim calcmode="lin" valueType="num">
                                      <p:cBhvr>
                                        <p:cTn id="99" dur="1000" fill="hold"/>
                                        <p:tgtEl>
                                          <p:spTgt spid="2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8"/>
                                        </p:tgtEl>
                                        <p:attrNameLst>
                                          <p:attrName>style.visibility</p:attrName>
                                        </p:attrNameLst>
                                      </p:cBhvr>
                                      <p:to>
                                        <p:strVal val="visible"/>
                                      </p:to>
                                    </p:set>
                                    <p:animEffect transition="in" filter="fade">
                                      <p:cBhvr>
                                        <p:cTn id="102" dur="1000"/>
                                        <p:tgtEl>
                                          <p:spTgt spid="278"/>
                                        </p:tgtEl>
                                      </p:cBhvr>
                                    </p:animEffect>
                                    <p:anim calcmode="lin" valueType="num">
                                      <p:cBhvr>
                                        <p:cTn id="103" dur="1000" fill="hold"/>
                                        <p:tgtEl>
                                          <p:spTgt spid="278"/>
                                        </p:tgtEl>
                                        <p:attrNameLst>
                                          <p:attrName>ppt_x</p:attrName>
                                        </p:attrNameLst>
                                      </p:cBhvr>
                                      <p:tavLst>
                                        <p:tav tm="0">
                                          <p:val>
                                            <p:strVal val="#ppt_x"/>
                                          </p:val>
                                        </p:tav>
                                        <p:tav tm="100000">
                                          <p:val>
                                            <p:strVal val="#ppt_x"/>
                                          </p:val>
                                        </p:tav>
                                      </p:tavLst>
                                    </p:anim>
                                    <p:anim calcmode="lin" valueType="num">
                                      <p:cBhvr>
                                        <p:cTn id="104" dur="1000" fill="hold"/>
                                        <p:tgtEl>
                                          <p:spTgt spid="27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9"/>
                                        </p:tgtEl>
                                        <p:attrNameLst>
                                          <p:attrName>style.visibility</p:attrName>
                                        </p:attrNameLst>
                                      </p:cBhvr>
                                      <p:to>
                                        <p:strVal val="visible"/>
                                      </p:to>
                                    </p:set>
                                    <p:animEffect transition="in" filter="fade">
                                      <p:cBhvr>
                                        <p:cTn id="107" dur="1000"/>
                                        <p:tgtEl>
                                          <p:spTgt spid="279"/>
                                        </p:tgtEl>
                                      </p:cBhvr>
                                    </p:animEffect>
                                    <p:anim calcmode="lin" valueType="num">
                                      <p:cBhvr>
                                        <p:cTn id="108" dur="1000" fill="hold"/>
                                        <p:tgtEl>
                                          <p:spTgt spid="279"/>
                                        </p:tgtEl>
                                        <p:attrNameLst>
                                          <p:attrName>ppt_x</p:attrName>
                                        </p:attrNameLst>
                                      </p:cBhvr>
                                      <p:tavLst>
                                        <p:tav tm="0">
                                          <p:val>
                                            <p:strVal val="#ppt_x"/>
                                          </p:val>
                                        </p:tav>
                                        <p:tav tm="100000">
                                          <p:val>
                                            <p:strVal val="#ppt_x"/>
                                          </p:val>
                                        </p:tav>
                                      </p:tavLst>
                                    </p:anim>
                                    <p:anim calcmode="lin" valueType="num">
                                      <p:cBhvr>
                                        <p:cTn id="109" dur="1000" fill="hold"/>
                                        <p:tgtEl>
                                          <p:spTgt spid="27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3"/>
                                        </p:tgtEl>
                                        <p:attrNameLst>
                                          <p:attrName>style.visibility</p:attrName>
                                        </p:attrNameLst>
                                      </p:cBhvr>
                                      <p:to>
                                        <p:strVal val="visible"/>
                                      </p:to>
                                    </p:set>
                                    <p:animEffect transition="in" filter="fade">
                                      <p:cBhvr>
                                        <p:cTn id="112" dur="1000"/>
                                        <p:tgtEl>
                                          <p:spTgt spid="293"/>
                                        </p:tgtEl>
                                      </p:cBhvr>
                                    </p:animEffect>
                                    <p:anim calcmode="lin" valueType="num">
                                      <p:cBhvr>
                                        <p:cTn id="113" dur="1000" fill="hold"/>
                                        <p:tgtEl>
                                          <p:spTgt spid="293"/>
                                        </p:tgtEl>
                                        <p:attrNameLst>
                                          <p:attrName>ppt_x</p:attrName>
                                        </p:attrNameLst>
                                      </p:cBhvr>
                                      <p:tavLst>
                                        <p:tav tm="0">
                                          <p:val>
                                            <p:strVal val="#ppt_x"/>
                                          </p:val>
                                        </p:tav>
                                        <p:tav tm="100000">
                                          <p:val>
                                            <p:strVal val="#ppt_x"/>
                                          </p:val>
                                        </p:tav>
                                      </p:tavLst>
                                    </p:anim>
                                    <p:anim calcmode="lin" valueType="num">
                                      <p:cBhvr>
                                        <p:cTn id="114" dur="1000" fill="hold"/>
                                        <p:tgtEl>
                                          <p:spTgt spid="29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4"/>
                                        </p:tgtEl>
                                        <p:attrNameLst>
                                          <p:attrName>style.visibility</p:attrName>
                                        </p:attrNameLst>
                                      </p:cBhvr>
                                      <p:to>
                                        <p:strVal val="visible"/>
                                      </p:to>
                                    </p:set>
                                    <p:animEffect transition="in" filter="fade">
                                      <p:cBhvr>
                                        <p:cTn id="117" dur="1000"/>
                                        <p:tgtEl>
                                          <p:spTgt spid="294"/>
                                        </p:tgtEl>
                                      </p:cBhvr>
                                    </p:animEffect>
                                    <p:anim calcmode="lin" valueType="num">
                                      <p:cBhvr>
                                        <p:cTn id="118" dur="1000" fill="hold"/>
                                        <p:tgtEl>
                                          <p:spTgt spid="294"/>
                                        </p:tgtEl>
                                        <p:attrNameLst>
                                          <p:attrName>ppt_x</p:attrName>
                                        </p:attrNameLst>
                                      </p:cBhvr>
                                      <p:tavLst>
                                        <p:tav tm="0">
                                          <p:val>
                                            <p:strVal val="#ppt_x"/>
                                          </p:val>
                                        </p:tav>
                                        <p:tav tm="100000">
                                          <p:val>
                                            <p:strVal val="#ppt_x"/>
                                          </p:val>
                                        </p:tav>
                                      </p:tavLst>
                                    </p:anim>
                                    <p:anim calcmode="lin" valueType="num">
                                      <p:cBhvr>
                                        <p:cTn id="119" dur="1000" fill="hold"/>
                                        <p:tgtEl>
                                          <p:spTgt spid="29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5"/>
                                        </p:tgtEl>
                                        <p:attrNameLst>
                                          <p:attrName>style.visibility</p:attrName>
                                        </p:attrNameLst>
                                      </p:cBhvr>
                                      <p:to>
                                        <p:strVal val="visible"/>
                                      </p:to>
                                    </p:set>
                                    <p:animEffect transition="in" filter="fade">
                                      <p:cBhvr>
                                        <p:cTn id="122" dur="1000"/>
                                        <p:tgtEl>
                                          <p:spTgt spid="295"/>
                                        </p:tgtEl>
                                      </p:cBhvr>
                                    </p:animEffect>
                                    <p:anim calcmode="lin" valueType="num">
                                      <p:cBhvr>
                                        <p:cTn id="123" dur="1000" fill="hold"/>
                                        <p:tgtEl>
                                          <p:spTgt spid="295"/>
                                        </p:tgtEl>
                                        <p:attrNameLst>
                                          <p:attrName>ppt_x</p:attrName>
                                        </p:attrNameLst>
                                      </p:cBhvr>
                                      <p:tavLst>
                                        <p:tav tm="0">
                                          <p:val>
                                            <p:strVal val="#ppt_x"/>
                                          </p:val>
                                        </p:tav>
                                        <p:tav tm="100000">
                                          <p:val>
                                            <p:strVal val="#ppt_x"/>
                                          </p:val>
                                        </p:tav>
                                      </p:tavLst>
                                    </p:anim>
                                    <p:anim calcmode="lin" valueType="num">
                                      <p:cBhvr>
                                        <p:cTn id="124" dur="1000" fill="hold"/>
                                        <p:tgtEl>
                                          <p:spTgt spid="2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6"/>
                                        </p:tgtEl>
                                        <p:attrNameLst>
                                          <p:attrName>style.visibility</p:attrName>
                                        </p:attrNameLst>
                                      </p:cBhvr>
                                      <p:to>
                                        <p:strVal val="visible"/>
                                      </p:to>
                                    </p:set>
                                    <p:animEffect transition="in" filter="fade">
                                      <p:cBhvr>
                                        <p:cTn id="127" dur="1000"/>
                                        <p:tgtEl>
                                          <p:spTgt spid="296"/>
                                        </p:tgtEl>
                                      </p:cBhvr>
                                    </p:animEffect>
                                    <p:anim calcmode="lin" valueType="num">
                                      <p:cBhvr>
                                        <p:cTn id="128" dur="1000" fill="hold"/>
                                        <p:tgtEl>
                                          <p:spTgt spid="296"/>
                                        </p:tgtEl>
                                        <p:attrNameLst>
                                          <p:attrName>ppt_x</p:attrName>
                                        </p:attrNameLst>
                                      </p:cBhvr>
                                      <p:tavLst>
                                        <p:tav tm="0">
                                          <p:val>
                                            <p:strVal val="#ppt_x"/>
                                          </p:val>
                                        </p:tav>
                                        <p:tav tm="100000">
                                          <p:val>
                                            <p:strVal val="#ppt_x"/>
                                          </p:val>
                                        </p:tav>
                                      </p:tavLst>
                                    </p:anim>
                                    <p:anim calcmode="lin" valueType="num">
                                      <p:cBhvr>
                                        <p:cTn id="129" dur="1000" fill="hold"/>
                                        <p:tgtEl>
                                          <p:spTgt spid="29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7"/>
                                        </p:tgtEl>
                                        <p:attrNameLst>
                                          <p:attrName>style.visibility</p:attrName>
                                        </p:attrNameLst>
                                      </p:cBhvr>
                                      <p:to>
                                        <p:strVal val="visible"/>
                                      </p:to>
                                    </p:set>
                                    <p:animEffect transition="in" filter="fade">
                                      <p:cBhvr>
                                        <p:cTn id="132" dur="1000"/>
                                        <p:tgtEl>
                                          <p:spTgt spid="297"/>
                                        </p:tgtEl>
                                      </p:cBhvr>
                                    </p:animEffect>
                                    <p:anim calcmode="lin" valueType="num">
                                      <p:cBhvr>
                                        <p:cTn id="133" dur="1000" fill="hold"/>
                                        <p:tgtEl>
                                          <p:spTgt spid="297"/>
                                        </p:tgtEl>
                                        <p:attrNameLst>
                                          <p:attrName>ppt_x</p:attrName>
                                        </p:attrNameLst>
                                      </p:cBhvr>
                                      <p:tavLst>
                                        <p:tav tm="0">
                                          <p:val>
                                            <p:strVal val="#ppt_x"/>
                                          </p:val>
                                        </p:tav>
                                        <p:tav tm="100000">
                                          <p:val>
                                            <p:strVal val="#ppt_x"/>
                                          </p:val>
                                        </p:tav>
                                      </p:tavLst>
                                    </p:anim>
                                    <p:anim calcmode="lin" valueType="num">
                                      <p:cBhvr>
                                        <p:cTn id="134" dur="1000" fill="hold"/>
                                        <p:tgtEl>
                                          <p:spTgt spid="297"/>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fade">
                                      <p:cBhvr>
                                        <p:cTn id="137" dur="1000"/>
                                        <p:tgtEl>
                                          <p:spTgt spid="298"/>
                                        </p:tgtEl>
                                      </p:cBhvr>
                                    </p:animEffect>
                                    <p:anim calcmode="lin" valueType="num">
                                      <p:cBhvr>
                                        <p:cTn id="138" dur="1000" fill="hold"/>
                                        <p:tgtEl>
                                          <p:spTgt spid="298"/>
                                        </p:tgtEl>
                                        <p:attrNameLst>
                                          <p:attrName>ppt_x</p:attrName>
                                        </p:attrNameLst>
                                      </p:cBhvr>
                                      <p:tavLst>
                                        <p:tav tm="0">
                                          <p:val>
                                            <p:strVal val="#ppt_x"/>
                                          </p:val>
                                        </p:tav>
                                        <p:tav tm="100000">
                                          <p:val>
                                            <p:strVal val="#ppt_x"/>
                                          </p:val>
                                        </p:tav>
                                      </p:tavLst>
                                    </p:anim>
                                    <p:anim calcmode="lin" valueType="num">
                                      <p:cBhvr>
                                        <p:cTn id="139" dur="1000" fill="hold"/>
                                        <p:tgtEl>
                                          <p:spTgt spid="29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01"/>
                                        </p:tgtEl>
                                        <p:attrNameLst>
                                          <p:attrName>style.visibility</p:attrName>
                                        </p:attrNameLst>
                                      </p:cBhvr>
                                      <p:to>
                                        <p:strVal val="visible"/>
                                      </p:to>
                                    </p:set>
                                    <p:animEffect transition="in" filter="fade">
                                      <p:cBhvr>
                                        <p:cTn id="142" dur="1000"/>
                                        <p:tgtEl>
                                          <p:spTgt spid="301"/>
                                        </p:tgtEl>
                                      </p:cBhvr>
                                    </p:animEffect>
                                    <p:anim calcmode="lin" valueType="num">
                                      <p:cBhvr>
                                        <p:cTn id="143" dur="1000" fill="hold"/>
                                        <p:tgtEl>
                                          <p:spTgt spid="301"/>
                                        </p:tgtEl>
                                        <p:attrNameLst>
                                          <p:attrName>ppt_x</p:attrName>
                                        </p:attrNameLst>
                                      </p:cBhvr>
                                      <p:tavLst>
                                        <p:tav tm="0">
                                          <p:val>
                                            <p:strVal val="#ppt_x"/>
                                          </p:val>
                                        </p:tav>
                                        <p:tav tm="100000">
                                          <p:val>
                                            <p:strVal val="#ppt_x"/>
                                          </p:val>
                                        </p:tav>
                                      </p:tavLst>
                                    </p:anim>
                                    <p:anim calcmode="lin" valueType="num">
                                      <p:cBhvr>
                                        <p:cTn id="144" dur="1000" fill="hold"/>
                                        <p:tgtEl>
                                          <p:spTgt spid="30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2"/>
                                        </p:tgtEl>
                                        <p:attrNameLst>
                                          <p:attrName>style.visibility</p:attrName>
                                        </p:attrNameLst>
                                      </p:cBhvr>
                                      <p:to>
                                        <p:strVal val="visible"/>
                                      </p:to>
                                    </p:set>
                                    <p:animEffect transition="in" filter="fade">
                                      <p:cBhvr>
                                        <p:cTn id="147" dur="1000"/>
                                        <p:tgtEl>
                                          <p:spTgt spid="302"/>
                                        </p:tgtEl>
                                      </p:cBhvr>
                                    </p:animEffect>
                                    <p:anim calcmode="lin" valueType="num">
                                      <p:cBhvr>
                                        <p:cTn id="148" dur="1000" fill="hold"/>
                                        <p:tgtEl>
                                          <p:spTgt spid="302"/>
                                        </p:tgtEl>
                                        <p:attrNameLst>
                                          <p:attrName>ppt_x</p:attrName>
                                        </p:attrNameLst>
                                      </p:cBhvr>
                                      <p:tavLst>
                                        <p:tav tm="0">
                                          <p:val>
                                            <p:strVal val="#ppt_x"/>
                                          </p:val>
                                        </p:tav>
                                        <p:tav tm="100000">
                                          <p:val>
                                            <p:strVal val="#ppt_x"/>
                                          </p:val>
                                        </p:tav>
                                      </p:tavLst>
                                    </p:anim>
                                    <p:anim calcmode="lin" valueType="num">
                                      <p:cBhvr>
                                        <p:cTn id="149" dur="1000" fill="hold"/>
                                        <p:tgtEl>
                                          <p:spTgt spid="30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03"/>
                                        </p:tgtEl>
                                        <p:attrNameLst>
                                          <p:attrName>style.visibility</p:attrName>
                                        </p:attrNameLst>
                                      </p:cBhvr>
                                      <p:to>
                                        <p:strVal val="visible"/>
                                      </p:to>
                                    </p:set>
                                    <p:animEffect transition="in" filter="fade">
                                      <p:cBhvr>
                                        <p:cTn id="152" dur="1000"/>
                                        <p:tgtEl>
                                          <p:spTgt spid="303"/>
                                        </p:tgtEl>
                                      </p:cBhvr>
                                    </p:animEffect>
                                    <p:anim calcmode="lin" valueType="num">
                                      <p:cBhvr>
                                        <p:cTn id="153" dur="1000" fill="hold"/>
                                        <p:tgtEl>
                                          <p:spTgt spid="303"/>
                                        </p:tgtEl>
                                        <p:attrNameLst>
                                          <p:attrName>ppt_x</p:attrName>
                                        </p:attrNameLst>
                                      </p:cBhvr>
                                      <p:tavLst>
                                        <p:tav tm="0">
                                          <p:val>
                                            <p:strVal val="#ppt_x"/>
                                          </p:val>
                                        </p:tav>
                                        <p:tav tm="100000">
                                          <p:val>
                                            <p:strVal val="#ppt_x"/>
                                          </p:val>
                                        </p:tav>
                                      </p:tavLst>
                                    </p:anim>
                                    <p:anim calcmode="lin" valueType="num">
                                      <p:cBhvr>
                                        <p:cTn id="154" dur="1000" fill="hold"/>
                                        <p:tgtEl>
                                          <p:spTgt spid="303"/>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04"/>
                                        </p:tgtEl>
                                        <p:attrNameLst>
                                          <p:attrName>style.visibility</p:attrName>
                                        </p:attrNameLst>
                                      </p:cBhvr>
                                      <p:to>
                                        <p:strVal val="visible"/>
                                      </p:to>
                                    </p:set>
                                    <p:animEffect transition="in" filter="fade">
                                      <p:cBhvr>
                                        <p:cTn id="157" dur="1000"/>
                                        <p:tgtEl>
                                          <p:spTgt spid="304"/>
                                        </p:tgtEl>
                                      </p:cBhvr>
                                    </p:animEffect>
                                    <p:anim calcmode="lin" valueType="num">
                                      <p:cBhvr>
                                        <p:cTn id="158" dur="1000" fill="hold"/>
                                        <p:tgtEl>
                                          <p:spTgt spid="304"/>
                                        </p:tgtEl>
                                        <p:attrNameLst>
                                          <p:attrName>ppt_x</p:attrName>
                                        </p:attrNameLst>
                                      </p:cBhvr>
                                      <p:tavLst>
                                        <p:tav tm="0">
                                          <p:val>
                                            <p:strVal val="#ppt_x"/>
                                          </p:val>
                                        </p:tav>
                                        <p:tav tm="100000">
                                          <p:val>
                                            <p:strVal val="#ppt_x"/>
                                          </p:val>
                                        </p:tav>
                                      </p:tavLst>
                                    </p:anim>
                                    <p:anim calcmode="lin" valueType="num">
                                      <p:cBhvr>
                                        <p:cTn id="159" dur="1000" fill="hold"/>
                                        <p:tgtEl>
                                          <p:spTgt spid="30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08"/>
                                        </p:tgtEl>
                                        <p:attrNameLst>
                                          <p:attrName>style.visibility</p:attrName>
                                        </p:attrNameLst>
                                      </p:cBhvr>
                                      <p:to>
                                        <p:strVal val="visible"/>
                                      </p:to>
                                    </p:set>
                                    <p:animEffect transition="in" filter="fade">
                                      <p:cBhvr>
                                        <p:cTn id="162" dur="1000"/>
                                        <p:tgtEl>
                                          <p:spTgt spid="308"/>
                                        </p:tgtEl>
                                      </p:cBhvr>
                                    </p:animEffect>
                                    <p:anim calcmode="lin" valueType="num">
                                      <p:cBhvr>
                                        <p:cTn id="163" dur="1000" fill="hold"/>
                                        <p:tgtEl>
                                          <p:spTgt spid="308"/>
                                        </p:tgtEl>
                                        <p:attrNameLst>
                                          <p:attrName>ppt_x</p:attrName>
                                        </p:attrNameLst>
                                      </p:cBhvr>
                                      <p:tavLst>
                                        <p:tav tm="0">
                                          <p:val>
                                            <p:strVal val="#ppt_x"/>
                                          </p:val>
                                        </p:tav>
                                        <p:tav tm="100000">
                                          <p:val>
                                            <p:strVal val="#ppt_x"/>
                                          </p:val>
                                        </p:tav>
                                      </p:tavLst>
                                    </p:anim>
                                    <p:anim calcmode="lin" valueType="num">
                                      <p:cBhvr>
                                        <p:cTn id="164" dur="1000" fill="hold"/>
                                        <p:tgtEl>
                                          <p:spTgt spid="30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09"/>
                                        </p:tgtEl>
                                        <p:attrNameLst>
                                          <p:attrName>style.visibility</p:attrName>
                                        </p:attrNameLst>
                                      </p:cBhvr>
                                      <p:to>
                                        <p:strVal val="visible"/>
                                      </p:to>
                                    </p:set>
                                    <p:animEffect transition="in" filter="fade">
                                      <p:cBhvr>
                                        <p:cTn id="167" dur="1000"/>
                                        <p:tgtEl>
                                          <p:spTgt spid="309"/>
                                        </p:tgtEl>
                                      </p:cBhvr>
                                    </p:animEffect>
                                    <p:anim calcmode="lin" valueType="num">
                                      <p:cBhvr>
                                        <p:cTn id="168" dur="1000" fill="hold"/>
                                        <p:tgtEl>
                                          <p:spTgt spid="309"/>
                                        </p:tgtEl>
                                        <p:attrNameLst>
                                          <p:attrName>ppt_x</p:attrName>
                                        </p:attrNameLst>
                                      </p:cBhvr>
                                      <p:tavLst>
                                        <p:tav tm="0">
                                          <p:val>
                                            <p:strVal val="#ppt_x"/>
                                          </p:val>
                                        </p:tav>
                                        <p:tav tm="100000">
                                          <p:val>
                                            <p:strVal val="#ppt_x"/>
                                          </p:val>
                                        </p:tav>
                                      </p:tavLst>
                                    </p:anim>
                                    <p:anim calcmode="lin" valueType="num">
                                      <p:cBhvr>
                                        <p:cTn id="169" dur="1000" fill="hold"/>
                                        <p:tgtEl>
                                          <p:spTgt spid="30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13"/>
                                        </p:tgtEl>
                                        <p:attrNameLst>
                                          <p:attrName>style.visibility</p:attrName>
                                        </p:attrNameLst>
                                      </p:cBhvr>
                                      <p:to>
                                        <p:strVal val="visible"/>
                                      </p:to>
                                    </p:set>
                                    <p:animEffect transition="in" filter="fade">
                                      <p:cBhvr>
                                        <p:cTn id="172" dur="1000"/>
                                        <p:tgtEl>
                                          <p:spTgt spid="313"/>
                                        </p:tgtEl>
                                      </p:cBhvr>
                                    </p:animEffect>
                                    <p:anim calcmode="lin" valueType="num">
                                      <p:cBhvr>
                                        <p:cTn id="173" dur="1000" fill="hold"/>
                                        <p:tgtEl>
                                          <p:spTgt spid="313"/>
                                        </p:tgtEl>
                                        <p:attrNameLst>
                                          <p:attrName>ppt_x</p:attrName>
                                        </p:attrNameLst>
                                      </p:cBhvr>
                                      <p:tavLst>
                                        <p:tav tm="0">
                                          <p:val>
                                            <p:strVal val="#ppt_x"/>
                                          </p:val>
                                        </p:tav>
                                        <p:tav tm="100000">
                                          <p:val>
                                            <p:strVal val="#ppt_x"/>
                                          </p:val>
                                        </p:tav>
                                      </p:tavLst>
                                    </p:anim>
                                    <p:anim calcmode="lin" valueType="num">
                                      <p:cBhvr>
                                        <p:cTn id="174" dur="1000" fill="hold"/>
                                        <p:tgtEl>
                                          <p:spTgt spid="313"/>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314"/>
                                        </p:tgtEl>
                                        <p:attrNameLst>
                                          <p:attrName>style.visibility</p:attrName>
                                        </p:attrNameLst>
                                      </p:cBhvr>
                                      <p:to>
                                        <p:strVal val="visible"/>
                                      </p:to>
                                    </p:set>
                                    <p:animEffect transition="in" filter="fade">
                                      <p:cBhvr>
                                        <p:cTn id="177" dur="1000"/>
                                        <p:tgtEl>
                                          <p:spTgt spid="314"/>
                                        </p:tgtEl>
                                      </p:cBhvr>
                                    </p:animEffect>
                                    <p:anim calcmode="lin" valueType="num">
                                      <p:cBhvr>
                                        <p:cTn id="178" dur="1000" fill="hold"/>
                                        <p:tgtEl>
                                          <p:spTgt spid="314"/>
                                        </p:tgtEl>
                                        <p:attrNameLst>
                                          <p:attrName>ppt_x</p:attrName>
                                        </p:attrNameLst>
                                      </p:cBhvr>
                                      <p:tavLst>
                                        <p:tav tm="0">
                                          <p:val>
                                            <p:strVal val="#ppt_x"/>
                                          </p:val>
                                        </p:tav>
                                        <p:tav tm="100000">
                                          <p:val>
                                            <p:strVal val="#ppt_x"/>
                                          </p:val>
                                        </p:tav>
                                      </p:tavLst>
                                    </p:anim>
                                    <p:anim calcmode="lin" valueType="num">
                                      <p:cBhvr>
                                        <p:cTn id="179" dur="1000" fill="hold"/>
                                        <p:tgtEl>
                                          <p:spTgt spid="31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8"/>
                                        </p:tgtEl>
                                        <p:attrNameLst>
                                          <p:attrName>style.visibility</p:attrName>
                                        </p:attrNameLst>
                                      </p:cBhvr>
                                      <p:to>
                                        <p:strVal val="visible"/>
                                      </p:to>
                                    </p:set>
                                    <p:animEffect transition="in" filter="fade">
                                      <p:cBhvr>
                                        <p:cTn id="182" dur="1000"/>
                                        <p:tgtEl>
                                          <p:spTgt spid="318"/>
                                        </p:tgtEl>
                                      </p:cBhvr>
                                    </p:animEffect>
                                    <p:anim calcmode="lin" valueType="num">
                                      <p:cBhvr>
                                        <p:cTn id="183" dur="1000" fill="hold"/>
                                        <p:tgtEl>
                                          <p:spTgt spid="318"/>
                                        </p:tgtEl>
                                        <p:attrNameLst>
                                          <p:attrName>ppt_x</p:attrName>
                                        </p:attrNameLst>
                                      </p:cBhvr>
                                      <p:tavLst>
                                        <p:tav tm="0">
                                          <p:val>
                                            <p:strVal val="#ppt_x"/>
                                          </p:val>
                                        </p:tav>
                                        <p:tav tm="100000">
                                          <p:val>
                                            <p:strVal val="#ppt_x"/>
                                          </p:val>
                                        </p:tav>
                                      </p:tavLst>
                                    </p:anim>
                                    <p:anim calcmode="lin" valueType="num">
                                      <p:cBhvr>
                                        <p:cTn id="184" dur="1000" fill="hold"/>
                                        <p:tgtEl>
                                          <p:spTgt spid="318"/>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19"/>
                                        </p:tgtEl>
                                        <p:attrNameLst>
                                          <p:attrName>style.visibility</p:attrName>
                                        </p:attrNameLst>
                                      </p:cBhvr>
                                      <p:to>
                                        <p:strVal val="visible"/>
                                      </p:to>
                                    </p:set>
                                    <p:animEffect transition="in" filter="fade">
                                      <p:cBhvr>
                                        <p:cTn id="187" dur="1000"/>
                                        <p:tgtEl>
                                          <p:spTgt spid="319"/>
                                        </p:tgtEl>
                                      </p:cBhvr>
                                    </p:animEffect>
                                    <p:anim calcmode="lin" valueType="num">
                                      <p:cBhvr>
                                        <p:cTn id="188" dur="1000" fill="hold"/>
                                        <p:tgtEl>
                                          <p:spTgt spid="319"/>
                                        </p:tgtEl>
                                        <p:attrNameLst>
                                          <p:attrName>ppt_x</p:attrName>
                                        </p:attrNameLst>
                                      </p:cBhvr>
                                      <p:tavLst>
                                        <p:tav tm="0">
                                          <p:val>
                                            <p:strVal val="#ppt_x"/>
                                          </p:val>
                                        </p:tav>
                                        <p:tav tm="100000">
                                          <p:val>
                                            <p:strVal val="#ppt_x"/>
                                          </p:val>
                                        </p:tav>
                                      </p:tavLst>
                                    </p:anim>
                                    <p:anim calcmode="lin" valueType="num">
                                      <p:cBhvr>
                                        <p:cTn id="189" dur="1000" fill="hold"/>
                                        <p:tgtEl>
                                          <p:spTgt spid="3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24"/>
                                        </p:tgtEl>
                                        <p:attrNameLst>
                                          <p:attrName>style.visibility</p:attrName>
                                        </p:attrNameLst>
                                      </p:cBhvr>
                                      <p:to>
                                        <p:strVal val="visible"/>
                                      </p:to>
                                    </p:set>
                                    <p:animEffect transition="in" filter="fade">
                                      <p:cBhvr>
                                        <p:cTn id="192" dur="1000"/>
                                        <p:tgtEl>
                                          <p:spTgt spid="324"/>
                                        </p:tgtEl>
                                      </p:cBhvr>
                                    </p:animEffect>
                                    <p:anim calcmode="lin" valueType="num">
                                      <p:cBhvr>
                                        <p:cTn id="193" dur="1000" fill="hold"/>
                                        <p:tgtEl>
                                          <p:spTgt spid="324"/>
                                        </p:tgtEl>
                                        <p:attrNameLst>
                                          <p:attrName>ppt_x</p:attrName>
                                        </p:attrNameLst>
                                      </p:cBhvr>
                                      <p:tavLst>
                                        <p:tav tm="0">
                                          <p:val>
                                            <p:strVal val="#ppt_x"/>
                                          </p:val>
                                        </p:tav>
                                        <p:tav tm="100000">
                                          <p:val>
                                            <p:strVal val="#ppt_x"/>
                                          </p:val>
                                        </p:tav>
                                      </p:tavLst>
                                    </p:anim>
                                    <p:anim calcmode="lin" valueType="num">
                                      <p:cBhvr>
                                        <p:cTn id="194" dur="1000" fill="hold"/>
                                        <p:tgtEl>
                                          <p:spTgt spid="324"/>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grpId="0" nodeType="afterEffect">
                                  <p:stCondLst>
                                    <p:cond delay="0"/>
                                  </p:stCondLst>
                                  <p:childTnLst>
                                    <p:set>
                                      <p:cBhvr>
                                        <p:cTn id="197" dur="1" fill="hold">
                                          <p:stCondLst>
                                            <p:cond delay="0"/>
                                          </p:stCondLst>
                                        </p:cTn>
                                        <p:tgtEl>
                                          <p:spTgt spid="343"/>
                                        </p:tgtEl>
                                        <p:attrNameLst>
                                          <p:attrName>style.visibility</p:attrName>
                                        </p:attrNameLst>
                                      </p:cBhvr>
                                      <p:to>
                                        <p:strVal val="visible"/>
                                      </p:to>
                                    </p:set>
                                    <p:anim calcmode="lin" valueType="num">
                                      <p:cBhvr additive="base">
                                        <p:cTn id="198" dur="250" fill="hold"/>
                                        <p:tgtEl>
                                          <p:spTgt spid="343"/>
                                        </p:tgtEl>
                                        <p:attrNameLst>
                                          <p:attrName>ppt_x</p:attrName>
                                        </p:attrNameLst>
                                      </p:cBhvr>
                                      <p:tavLst>
                                        <p:tav tm="0">
                                          <p:val>
                                            <p:strVal val="0-#ppt_w/2"/>
                                          </p:val>
                                        </p:tav>
                                        <p:tav tm="100000">
                                          <p:val>
                                            <p:strVal val="#ppt_x"/>
                                          </p:val>
                                        </p:tav>
                                      </p:tavLst>
                                    </p:anim>
                                    <p:anim calcmode="lin" valueType="num">
                                      <p:cBhvr additive="base">
                                        <p:cTn id="199" dur="250" fill="hold"/>
                                        <p:tgtEl>
                                          <p:spTgt spid="343"/>
                                        </p:tgtEl>
                                        <p:attrNameLst>
                                          <p:attrName>ppt_y</p:attrName>
                                        </p:attrNameLst>
                                      </p:cBhvr>
                                      <p:tavLst>
                                        <p:tav tm="0">
                                          <p:val>
                                            <p:strVal val="#ppt_y"/>
                                          </p:val>
                                        </p:tav>
                                        <p:tav tm="100000">
                                          <p:val>
                                            <p:strVal val="#ppt_y"/>
                                          </p:val>
                                        </p:tav>
                                      </p:tavLst>
                                    </p:anim>
                                  </p:childTnLst>
                                </p:cTn>
                              </p:par>
                            </p:childTnLst>
                          </p:cTn>
                        </p:par>
                        <p:par>
                          <p:cTn id="200" fill="hold">
                            <p:stCondLst>
                              <p:cond delay="1500"/>
                            </p:stCondLst>
                            <p:childTnLst>
                              <p:par>
                                <p:cTn id="201" presetID="22" presetClass="entr" presetSubtype="1" fill="hold" grpId="0" nodeType="afterEffect">
                                  <p:stCondLst>
                                    <p:cond delay="0"/>
                                  </p:stCondLst>
                                  <p:childTnLst>
                                    <p:set>
                                      <p:cBhvr>
                                        <p:cTn id="202" dur="1" fill="hold">
                                          <p:stCondLst>
                                            <p:cond delay="0"/>
                                          </p:stCondLst>
                                        </p:cTn>
                                        <p:tgtEl>
                                          <p:spTgt spid="344"/>
                                        </p:tgtEl>
                                        <p:attrNameLst>
                                          <p:attrName>style.visibility</p:attrName>
                                        </p:attrNameLst>
                                      </p:cBhvr>
                                      <p:to>
                                        <p:strVal val="visible"/>
                                      </p:to>
                                    </p:set>
                                    <p:animEffect transition="in" filter="wipe(up)">
                                      <p:cBhvr>
                                        <p:cTn id="203" dur="500"/>
                                        <p:tgtEl>
                                          <p:spTgt spid="344"/>
                                        </p:tgtEl>
                                      </p:cBhvr>
                                    </p:animEffect>
                                  </p:childTnLst>
                                </p:cTn>
                              </p:par>
                            </p:childTnLst>
                          </p:cTn>
                        </p:par>
                        <p:par>
                          <p:cTn id="204" fill="hold">
                            <p:stCondLst>
                              <p:cond delay="2000"/>
                            </p:stCondLst>
                            <p:childTnLst>
                              <p:par>
                                <p:cTn id="205" presetID="2" presetClass="entr" presetSubtype="2" fill="hold" grpId="0" nodeType="afterEffect">
                                  <p:stCondLst>
                                    <p:cond delay="0"/>
                                  </p:stCondLst>
                                  <p:childTnLst>
                                    <p:set>
                                      <p:cBhvr>
                                        <p:cTn id="206" dur="1" fill="hold">
                                          <p:stCondLst>
                                            <p:cond delay="0"/>
                                          </p:stCondLst>
                                        </p:cTn>
                                        <p:tgtEl>
                                          <p:spTgt spid="349"/>
                                        </p:tgtEl>
                                        <p:attrNameLst>
                                          <p:attrName>style.visibility</p:attrName>
                                        </p:attrNameLst>
                                      </p:cBhvr>
                                      <p:to>
                                        <p:strVal val="visible"/>
                                      </p:to>
                                    </p:set>
                                    <p:anim calcmode="lin" valueType="num">
                                      <p:cBhvr additive="base">
                                        <p:cTn id="207" dur="250" fill="hold"/>
                                        <p:tgtEl>
                                          <p:spTgt spid="349"/>
                                        </p:tgtEl>
                                        <p:attrNameLst>
                                          <p:attrName>ppt_x</p:attrName>
                                        </p:attrNameLst>
                                      </p:cBhvr>
                                      <p:tavLst>
                                        <p:tav tm="0">
                                          <p:val>
                                            <p:strVal val="1+#ppt_w/2"/>
                                          </p:val>
                                        </p:tav>
                                        <p:tav tm="100000">
                                          <p:val>
                                            <p:strVal val="#ppt_x"/>
                                          </p:val>
                                        </p:tav>
                                      </p:tavLst>
                                    </p:anim>
                                    <p:anim calcmode="lin" valueType="num">
                                      <p:cBhvr additive="base">
                                        <p:cTn id="208" dur="250" fill="hold"/>
                                        <p:tgtEl>
                                          <p:spTgt spid="349"/>
                                        </p:tgtEl>
                                        <p:attrNameLst>
                                          <p:attrName>ppt_y</p:attrName>
                                        </p:attrNameLst>
                                      </p:cBhvr>
                                      <p:tavLst>
                                        <p:tav tm="0">
                                          <p:val>
                                            <p:strVal val="#ppt_y"/>
                                          </p:val>
                                        </p:tav>
                                        <p:tav tm="100000">
                                          <p:val>
                                            <p:strVal val="#ppt_y"/>
                                          </p:val>
                                        </p:tav>
                                      </p:tavLst>
                                    </p:anim>
                                  </p:childTnLst>
                                </p:cTn>
                              </p:par>
                            </p:childTnLst>
                          </p:cTn>
                        </p:par>
                        <p:par>
                          <p:cTn id="209" fill="hold">
                            <p:stCondLst>
                              <p:cond delay="2500"/>
                            </p:stCondLst>
                            <p:childTnLst>
                              <p:par>
                                <p:cTn id="210" presetID="22" presetClass="entr" presetSubtype="1" fill="hold" grpId="0" nodeType="afterEffect">
                                  <p:stCondLst>
                                    <p:cond delay="0"/>
                                  </p:stCondLst>
                                  <p:childTnLst>
                                    <p:set>
                                      <p:cBhvr>
                                        <p:cTn id="211" dur="1" fill="hold">
                                          <p:stCondLst>
                                            <p:cond delay="0"/>
                                          </p:stCondLst>
                                        </p:cTn>
                                        <p:tgtEl>
                                          <p:spTgt spid="350"/>
                                        </p:tgtEl>
                                        <p:attrNameLst>
                                          <p:attrName>style.visibility</p:attrName>
                                        </p:attrNameLst>
                                      </p:cBhvr>
                                      <p:to>
                                        <p:strVal val="visible"/>
                                      </p:to>
                                    </p:set>
                                    <p:animEffect transition="in" filter="wipe(up)">
                                      <p:cBhvr>
                                        <p:cTn id="212" dur="500"/>
                                        <p:tgtEl>
                                          <p:spTgt spid="350"/>
                                        </p:tgtEl>
                                      </p:cBhvr>
                                    </p:animEffect>
                                  </p:childTnLst>
                                </p:cTn>
                              </p:par>
                            </p:childTnLst>
                          </p:cTn>
                        </p:par>
                        <p:par>
                          <p:cTn id="213" fill="hold">
                            <p:stCondLst>
                              <p:cond delay="3000"/>
                            </p:stCondLst>
                            <p:childTnLst>
                              <p:par>
                                <p:cTn id="214" presetID="2" presetClass="entr" presetSubtype="8" fill="hold" grpId="0" nodeType="afterEffect">
                                  <p:stCondLst>
                                    <p:cond delay="0"/>
                                  </p:stCondLst>
                                  <p:childTnLst>
                                    <p:set>
                                      <p:cBhvr>
                                        <p:cTn id="215" dur="1" fill="hold">
                                          <p:stCondLst>
                                            <p:cond delay="0"/>
                                          </p:stCondLst>
                                        </p:cTn>
                                        <p:tgtEl>
                                          <p:spTgt spid="345"/>
                                        </p:tgtEl>
                                        <p:attrNameLst>
                                          <p:attrName>style.visibility</p:attrName>
                                        </p:attrNameLst>
                                      </p:cBhvr>
                                      <p:to>
                                        <p:strVal val="visible"/>
                                      </p:to>
                                    </p:set>
                                    <p:anim calcmode="lin" valueType="num">
                                      <p:cBhvr additive="base">
                                        <p:cTn id="216" dur="250" fill="hold"/>
                                        <p:tgtEl>
                                          <p:spTgt spid="345"/>
                                        </p:tgtEl>
                                        <p:attrNameLst>
                                          <p:attrName>ppt_x</p:attrName>
                                        </p:attrNameLst>
                                      </p:cBhvr>
                                      <p:tavLst>
                                        <p:tav tm="0">
                                          <p:val>
                                            <p:strVal val="0-#ppt_w/2"/>
                                          </p:val>
                                        </p:tav>
                                        <p:tav tm="100000">
                                          <p:val>
                                            <p:strVal val="#ppt_x"/>
                                          </p:val>
                                        </p:tav>
                                      </p:tavLst>
                                    </p:anim>
                                    <p:anim calcmode="lin" valueType="num">
                                      <p:cBhvr additive="base">
                                        <p:cTn id="217" dur="250" fill="hold"/>
                                        <p:tgtEl>
                                          <p:spTgt spid="345"/>
                                        </p:tgtEl>
                                        <p:attrNameLst>
                                          <p:attrName>ppt_y</p:attrName>
                                        </p:attrNameLst>
                                      </p:cBhvr>
                                      <p:tavLst>
                                        <p:tav tm="0">
                                          <p:val>
                                            <p:strVal val="#ppt_y"/>
                                          </p:val>
                                        </p:tav>
                                        <p:tav tm="100000">
                                          <p:val>
                                            <p:strVal val="#ppt_y"/>
                                          </p:val>
                                        </p:tav>
                                      </p:tavLst>
                                    </p:anim>
                                  </p:childTnLst>
                                </p:cTn>
                              </p:par>
                            </p:childTnLst>
                          </p:cTn>
                        </p:par>
                        <p:par>
                          <p:cTn id="218" fill="hold">
                            <p:stCondLst>
                              <p:cond delay="3500"/>
                            </p:stCondLst>
                            <p:childTnLst>
                              <p:par>
                                <p:cTn id="219" presetID="22" presetClass="entr" presetSubtype="1" fill="hold" grpId="0" nodeType="afterEffect">
                                  <p:stCondLst>
                                    <p:cond delay="0"/>
                                  </p:stCondLst>
                                  <p:childTnLst>
                                    <p:set>
                                      <p:cBhvr>
                                        <p:cTn id="220" dur="1" fill="hold">
                                          <p:stCondLst>
                                            <p:cond delay="0"/>
                                          </p:stCondLst>
                                        </p:cTn>
                                        <p:tgtEl>
                                          <p:spTgt spid="346"/>
                                        </p:tgtEl>
                                        <p:attrNameLst>
                                          <p:attrName>style.visibility</p:attrName>
                                        </p:attrNameLst>
                                      </p:cBhvr>
                                      <p:to>
                                        <p:strVal val="visible"/>
                                      </p:to>
                                    </p:set>
                                    <p:animEffect transition="in" filter="wipe(up)">
                                      <p:cBhvr>
                                        <p:cTn id="221" dur="500"/>
                                        <p:tgtEl>
                                          <p:spTgt spid="346"/>
                                        </p:tgtEl>
                                      </p:cBhvr>
                                    </p:animEffect>
                                  </p:childTnLst>
                                </p:cTn>
                              </p:par>
                            </p:childTnLst>
                          </p:cTn>
                        </p:par>
                        <p:par>
                          <p:cTn id="222" fill="hold">
                            <p:stCondLst>
                              <p:cond delay="4000"/>
                            </p:stCondLst>
                            <p:childTnLst>
                              <p:par>
                                <p:cTn id="223" presetID="2" presetClass="entr" presetSubtype="2" fill="hold" grpId="0" nodeType="afterEffect">
                                  <p:stCondLst>
                                    <p:cond delay="0"/>
                                  </p:stCondLst>
                                  <p:childTnLst>
                                    <p:set>
                                      <p:cBhvr>
                                        <p:cTn id="224" dur="1" fill="hold">
                                          <p:stCondLst>
                                            <p:cond delay="0"/>
                                          </p:stCondLst>
                                        </p:cTn>
                                        <p:tgtEl>
                                          <p:spTgt spid="351"/>
                                        </p:tgtEl>
                                        <p:attrNameLst>
                                          <p:attrName>style.visibility</p:attrName>
                                        </p:attrNameLst>
                                      </p:cBhvr>
                                      <p:to>
                                        <p:strVal val="visible"/>
                                      </p:to>
                                    </p:set>
                                    <p:anim calcmode="lin" valueType="num">
                                      <p:cBhvr additive="base">
                                        <p:cTn id="225" dur="250" fill="hold"/>
                                        <p:tgtEl>
                                          <p:spTgt spid="351"/>
                                        </p:tgtEl>
                                        <p:attrNameLst>
                                          <p:attrName>ppt_x</p:attrName>
                                        </p:attrNameLst>
                                      </p:cBhvr>
                                      <p:tavLst>
                                        <p:tav tm="0">
                                          <p:val>
                                            <p:strVal val="1+#ppt_w/2"/>
                                          </p:val>
                                        </p:tav>
                                        <p:tav tm="100000">
                                          <p:val>
                                            <p:strVal val="#ppt_x"/>
                                          </p:val>
                                        </p:tav>
                                      </p:tavLst>
                                    </p:anim>
                                    <p:anim calcmode="lin" valueType="num">
                                      <p:cBhvr additive="base">
                                        <p:cTn id="226" dur="250" fill="hold"/>
                                        <p:tgtEl>
                                          <p:spTgt spid="351"/>
                                        </p:tgtEl>
                                        <p:attrNameLst>
                                          <p:attrName>ppt_y</p:attrName>
                                        </p:attrNameLst>
                                      </p:cBhvr>
                                      <p:tavLst>
                                        <p:tav tm="0">
                                          <p:val>
                                            <p:strVal val="#ppt_y"/>
                                          </p:val>
                                        </p:tav>
                                        <p:tav tm="100000">
                                          <p:val>
                                            <p:strVal val="#ppt_y"/>
                                          </p:val>
                                        </p:tav>
                                      </p:tavLst>
                                    </p:anim>
                                  </p:childTnLst>
                                </p:cTn>
                              </p:par>
                            </p:childTnLst>
                          </p:cTn>
                        </p:par>
                        <p:par>
                          <p:cTn id="227" fill="hold">
                            <p:stCondLst>
                              <p:cond delay="4500"/>
                            </p:stCondLst>
                            <p:childTnLst>
                              <p:par>
                                <p:cTn id="228" presetID="22" presetClass="entr" presetSubtype="1" fill="hold" grpId="0" nodeType="afterEffect">
                                  <p:stCondLst>
                                    <p:cond delay="0"/>
                                  </p:stCondLst>
                                  <p:childTnLst>
                                    <p:set>
                                      <p:cBhvr>
                                        <p:cTn id="229" dur="1" fill="hold">
                                          <p:stCondLst>
                                            <p:cond delay="0"/>
                                          </p:stCondLst>
                                        </p:cTn>
                                        <p:tgtEl>
                                          <p:spTgt spid="352"/>
                                        </p:tgtEl>
                                        <p:attrNameLst>
                                          <p:attrName>style.visibility</p:attrName>
                                        </p:attrNameLst>
                                      </p:cBhvr>
                                      <p:to>
                                        <p:strVal val="visible"/>
                                      </p:to>
                                    </p:set>
                                    <p:animEffect transition="in" filter="wipe(up)">
                                      <p:cBhvr>
                                        <p:cTn id="230" dur="500"/>
                                        <p:tgtEl>
                                          <p:spTgt spid="352"/>
                                        </p:tgtEl>
                                      </p:cBhvr>
                                    </p:animEffect>
                                  </p:childTnLst>
                                </p:cTn>
                              </p:par>
                            </p:childTnLst>
                          </p:cTn>
                        </p:par>
                        <p:par>
                          <p:cTn id="231" fill="hold">
                            <p:stCondLst>
                              <p:cond delay="5000"/>
                            </p:stCondLst>
                            <p:childTnLst>
                              <p:par>
                                <p:cTn id="232" presetID="2" presetClass="entr" presetSubtype="8" fill="hold" grpId="0" nodeType="afterEffect">
                                  <p:stCondLst>
                                    <p:cond delay="0"/>
                                  </p:stCondLst>
                                  <p:childTnLst>
                                    <p:set>
                                      <p:cBhvr>
                                        <p:cTn id="233" dur="1" fill="hold">
                                          <p:stCondLst>
                                            <p:cond delay="0"/>
                                          </p:stCondLst>
                                        </p:cTn>
                                        <p:tgtEl>
                                          <p:spTgt spid="347"/>
                                        </p:tgtEl>
                                        <p:attrNameLst>
                                          <p:attrName>style.visibility</p:attrName>
                                        </p:attrNameLst>
                                      </p:cBhvr>
                                      <p:to>
                                        <p:strVal val="visible"/>
                                      </p:to>
                                    </p:set>
                                    <p:anim calcmode="lin" valueType="num">
                                      <p:cBhvr additive="base">
                                        <p:cTn id="234" dur="250" fill="hold"/>
                                        <p:tgtEl>
                                          <p:spTgt spid="347"/>
                                        </p:tgtEl>
                                        <p:attrNameLst>
                                          <p:attrName>ppt_x</p:attrName>
                                        </p:attrNameLst>
                                      </p:cBhvr>
                                      <p:tavLst>
                                        <p:tav tm="0">
                                          <p:val>
                                            <p:strVal val="0-#ppt_w/2"/>
                                          </p:val>
                                        </p:tav>
                                        <p:tav tm="100000">
                                          <p:val>
                                            <p:strVal val="#ppt_x"/>
                                          </p:val>
                                        </p:tav>
                                      </p:tavLst>
                                    </p:anim>
                                    <p:anim calcmode="lin" valueType="num">
                                      <p:cBhvr additive="base">
                                        <p:cTn id="235" dur="250" fill="hold"/>
                                        <p:tgtEl>
                                          <p:spTgt spid="347"/>
                                        </p:tgtEl>
                                        <p:attrNameLst>
                                          <p:attrName>ppt_y</p:attrName>
                                        </p:attrNameLst>
                                      </p:cBhvr>
                                      <p:tavLst>
                                        <p:tav tm="0">
                                          <p:val>
                                            <p:strVal val="#ppt_y"/>
                                          </p:val>
                                        </p:tav>
                                        <p:tav tm="100000">
                                          <p:val>
                                            <p:strVal val="#ppt_y"/>
                                          </p:val>
                                        </p:tav>
                                      </p:tavLst>
                                    </p:anim>
                                  </p:childTnLst>
                                </p:cTn>
                              </p:par>
                            </p:childTnLst>
                          </p:cTn>
                        </p:par>
                        <p:par>
                          <p:cTn id="236" fill="hold">
                            <p:stCondLst>
                              <p:cond delay="5500"/>
                            </p:stCondLst>
                            <p:childTnLst>
                              <p:par>
                                <p:cTn id="237" presetID="22" presetClass="entr" presetSubtype="1" fill="hold" grpId="0" nodeType="afterEffect">
                                  <p:stCondLst>
                                    <p:cond delay="0"/>
                                  </p:stCondLst>
                                  <p:childTnLst>
                                    <p:set>
                                      <p:cBhvr>
                                        <p:cTn id="238" dur="1" fill="hold">
                                          <p:stCondLst>
                                            <p:cond delay="0"/>
                                          </p:stCondLst>
                                        </p:cTn>
                                        <p:tgtEl>
                                          <p:spTgt spid="348"/>
                                        </p:tgtEl>
                                        <p:attrNameLst>
                                          <p:attrName>style.visibility</p:attrName>
                                        </p:attrNameLst>
                                      </p:cBhvr>
                                      <p:to>
                                        <p:strVal val="visible"/>
                                      </p:to>
                                    </p:set>
                                    <p:animEffect transition="in" filter="wipe(up)">
                                      <p:cBhvr>
                                        <p:cTn id="239" dur="500"/>
                                        <p:tgtEl>
                                          <p:spTgt spid="348"/>
                                        </p:tgtEl>
                                      </p:cBhvr>
                                    </p:animEffect>
                                  </p:childTnLst>
                                </p:cTn>
                              </p:par>
                            </p:childTnLst>
                          </p:cTn>
                        </p:par>
                        <p:par>
                          <p:cTn id="240" fill="hold">
                            <p:stCondLst>
                              <p:cond delay="6000"/>
                            </p:stCondLst>
                            <p:childTnLst>
                              <p:par>
                                <p:cTn id="241" presetID="2" presetClass="entr" presetSubtype="2" fill="hold" grpId="0" nodeType="afterEffect">
                                  <p:stCondLst>
                                    <p:cond delay="0"/>
                                  </p:stCondLst>
                                  <p:childTnLst>
                                    <p:set>
                                      <p:cBhvr>
                                        <p:cTn id="242" dur="1" fill="hold">
                                          <p:stCondLst>
                                            <p:cond delay="0"/>
                                          </p:stCondLst>
                                        </p:cTn>
                                        <p:tgtEl>
                                          <p:spTgt spid="353"/>
                                        </p:tgtEl>
                                        <p:attrNameLst>
                                          <p:attrName>style.visibility</p:attrName>
                                        </p:attrNameLst>
                                      </p:cBhvr>
                                      <p:to>
                                        <p:strVal val="visible"/>
                                      </p:to>
                                    </p:set>
                                    <p:anim calcmode="lin" valueType="num">
                                      <p:cBhvr additive="base">
                                        <p:cTn id="243" dur="250" fill="hold"/>
                                        <p:tgtEl>
                                          <p:spTgt spid="353"/>
                                        </p:tgtEl>
                                        <p:attrNameLst>
                                          <p:attrName>ppt_x</p:attrName>
                                        </p:attrNameLst>
                                      </p:cBhvr>
                                      <p:tavLst>
                                        <p:tav tm="0">
                                          <p:val>
                                            <p:strVal val="1+#ppt_w/2"/>
                                          </p:val>
                                        </p:tav>
                                        <p:tav tm="100000">
                                          <p:val>
                                            <p:strVal val="#ppt_x"/>
                                          </p:val>
                                        </p:tav>
                                      </p:tavLst>
                                    </p:anim>
                                    <p:anim calcmode="lin" valueType="num">
                                      <p:cBhvr additive="base">
                                        <p:cTn id="244" dur="250" fill="hold"/>
                                        <p:tgtEl>
                                          <p:spTgt spid="353"/>
                                        </p:tgtEl>
                                        <p:attrNameLst>
                                          <p:attrName>ppt_y</p:attrName>
                                        </p:attrNameLst>
                                      </p:cBhvr>
                                      <p:tavLst>
                                        <p:tav tm="0">
                                          <p:val>
                                            <p:strVal val="#ppt_y"/>
                                          </p:val>
                                        </p:tav>
                                        <p:tav tm="100000">
                                          <p:val>
                                            <p:strVal val="#ppt_y"/>
                                          </p:val>
                                        </p:tav>
                                      </p:tavLst>
                                    </p:anim>
                                  </p:childTnLst>
                                </p:cTn>
                              </p:par>
                            </p:childTnLst>
                          </p:cTn>
                        </p:par>
                        <p:par>
                          <p:cTn id="245" fill="hold">
                            <p:stCondLst>
                              <p:cond delay="6500"/>
                            </p:stCondLst>
                            <p:childTnLst>
                              <p:par>
                                <p:cTn id="246" presetID="22" presetClass="entr" presetSubtype="1" fill="hold" grpId="0" nodeType="afterEffect">
                                  <p:stCondLst>
                                    <p:cond delay="0"/>
                                  </p:stCondLst>
                                  <p:childTnLst>
                                    <p:set>
                                      <p:cBhvr>
                                        <p:cTn id="247" dur="1" fill="hold">
                                          <p:stCondLst>
                                            <p:cond delay="0"/>
                                          </p:stCondLst>
                                        </p:cTn>
                                        <p:tgtEl>
                                          <p:spTgt spid="354"/>
                                        </p:tgtEl>
                                        <p:attrNameLst>
                                          <p:attrName>style.visibility</p:attrName>
                                        </p:attrNameLst>
                                      </p:cBhvr>
                                      <p:to>
                                        <p:strVal val="visible"/>
                                      </p:to>
                                    </p:set>
                                    <p:animEffect transition="in" filter="wipe(up)">
                                      <p:cBhvr>
                                        <p:cTn id="248"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247" grpId="0" animBg="1"/>
      <p:bldP spid="261" grpId="0" animBg="1"/>
      <p:bldP spid="262" grpId="0" animBg="1"/>
      <p:bldP spid="263" grpId="0" animBg="1"/>
      <p:bldP spid="275" grpId="0" animBg="1"/>
      <p:bldP spid="276" grpId="0" animBg="1"/>
      <p:bldP spid="277" grpId="0" animBg="1"/>
      <p:bldP spid="278" grpId="0" animBg="1"/>
      <p:bldP spid="293" grpId="0" animBg="1"/>
      <p:bldP spid="294" grpId="0" animBg="1"/>
      <p:bldP spid="295" grpId="0" animBg="1"/>
      <p:bldP spid="296" grpId="0" animBg="1"/>
      <p:bldP spid="297" grpId="0" animBg="1"/>
      <p:bldP spid="301" grpId="0" animBg="1"/>
      <p:bldP spid="302" grpId="0" animBg="1"/>
      <p:bldP spid="303" grpId="0" animBg="1"/>
      <p:bldP spid="308" grpId="0" animBg="1"/>
      <p:bldP spid="313" grpId="0" animBg="1"/>
      <p:bldP spid="318" grpId="0" animBg="1"/>
      <p:bldP spid="324" grpId="0" animBg="1"/>
      <p:bldP spid="343" grpId="0"/>
      <p:bldP spid="344" grpId="0"/>
      <p:bldP spid="345" grpId="0"/>
      <p:bldP spid="346" grpId="0"/>
      <p:bldP spid="347" grpId="0"/>
      <p:bldP spid="348" grpId="0"/>
      <p:bldP spid="349" grpId="0"/>
      <p:bldP spid="350" grpId="0"/>
      <p:bldP spid="351" grpId="0"/>
      <p:bldP spid="352" grpId="0"/>
      <p:bldP spid="353" grpId="0"/>
      <p:bldP spid="3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3</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8064A2"/>
                </a:solidFill>
                <a:latin typeface="微软雅黑" pitchFamily="34" charset="-122"/>
                <a:ea typeface="微软雅黑" pitchFamily="34" charset="-122"/>
              </a:rPr>
              <a:t>项目成果展示</a:t>
            </a:r>
            <a:endParaRPr lang="zh-CN" altLang="en-US" sz="3200" b="1" dirty="0">
              <a:solidFill>
                <a:srgbClr val="8064A2"/>
              </a:solidFill>
              <a:latin typeface="微软雅黑" pitchFamily="34" charset="-122"/>
              <a:ea typeface="微软雅黑" pitchFamily="34" charset="-122"/>
            </a:endParaRP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完成项目汇总</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完成项目一</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完成项目二</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成功经分享</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已完成项目汇总</a:t>
            </a:r>
            <a:endParaRPr lang="zh-CN" altLang="en-US" dirty="0"/>
          </a:p>
        </p:txBody>
      </p:sp>
      <p:pic>
        <p:nvPicPr>
          <p:cNvPr id="37" name="图片 36"/>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419956" y="1935896"/>
            <a:ext cx="1567618" cy="3215479"/>
          </a:xfrm>
          <a:prstGeom prst="rect">
            <a:avLst/>
          </a:prstGeom>
        </p:spPr>
      </p:pic>
      <p:pic>
        <p:nvPicPr>
          <p:cNvPr id="38" name="图片 3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smtClean="0">
                <a:latin typeface="微软雅黑" pitchFamily="34" charset="-122"/>
                <a:ea typeface="微软雅黑" pitchFamily="34" charset="-122"/>
              </a:rPr>
              <a:t>项目名称一</a:t>
            </a:r>
            <a:endParaRPr lang="zh-CN" altLang="en-US" sz="1500" dirty="0">
              <a:latin typeface="微软雅黑" pitchFamily="34" charset="-122"/>
              <a:ea typeface="微软雅黑" pitchFamily="34" charset="-122"/>
            </a:endParaRP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smtClean="0">
                <a:latin typeface="微软雅黑" pitchFamily="34" charset="-122"/>
                <a:ea typeface="微软雅黑" pitchFamily="34" charset="-122"/>
              </a:rPr>
              <a:t>项目名称五</a:t>
            </a:r>
            <a:endParaRPr lang="zh-CN" altLang="en-US" sz="1500" dirty="0">
              <a:latin typeface="微软雅黑" pitchFamily="34" charset="-122"/>
              <a:ea typeface="微软雅黑" pitchFamily="34" charset="-122"/>
            </a:endParaRP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itchFamily="34" charset="-122"/>
                <a:ea typeface="微软雅黑 Light" pitchFamily="34" charset="-122"/>
              </a:rPr>
              <a:t>……</a:t>
            </a:r>
            <a:endParaRPr lang="en-US" altLang="zh-CN" sz="1000" dirty="0">
              <a:latin typeface="微软雅黑 Light" pitchFamily="34" charset="-122"/>
              <a:ea typeface="微软雅黑 Light" pitchFamily="34" charset="-122"/>
            </a:endParaRPr>
          </a:p>
        </p:txBody>
      </p:sp>
      <p:sp>
        <p:nvSpPr>
          <p:cNvPr id="48"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itchFamily="34" charset="-122"/>
            </a:endParaRPr>
          </a:p>
        </p:txBody>
      </p:sp>
      <p:sp>
        <p:nvSpPr>
          <p:cNvPr id="49"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a:off x="859391" y="680166"/>
              <a:ext cx="1188000" cy="118800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完成项目之一</a:t>
            </a:r>
            <a:endParaRPr lang="zh-CN" altLang="en-US" dirty="0"/>
          </a:p>
        </p:txBody>
      </p:sp>
      <p:sp>
        <p:nvSpPr>
          <p:cNvPr id="21" name="Rectangle 6"/>
          <p:cNvSpPr/>
          <p:nvPr/>
        </p:nvSpPr>
        <p:spPr>
          <a:xfrm>
            <a:off x="0" y="1513285"/>
            <a:ext cx="9144000" cy="24907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45" name="Group 13"/>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52" name="Content Placeholder 2"/>
          <p:cNvSpPr txBox="1"/>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bg1">
                    <a:lumMod val="95000"/>
                  </a:schemeClr>
                </a:solidFill>
                <a:latin typeface="微软雅黑" pitchFamily="34" charset="-122"/>
                <a:ea typeface="微软雅黑" pitchFamily="34" charset="-122"/>
              </a:rPr>
              <a:t>容专</a:t>
            </a:r>
            <a:r>
              <a:rPr lang="zh-CN" altLang="en-US" sz="1050" dirty="0">
                <a:solidFill>
                  <a:schemeClr val="bg1">
                    <a:lumMod val="95000"/>
                  </a:schemeClr>
                </a:solidFill>
                <a:latin typeface="微软雅黑" pitchFamily="34" charset="-122"/>
                <a:ea typeface="微软雅黑" pitchFamily="34" charset="-122"/>
              </a:rPr>
              <a:t>业设计</a:t>
            </a:r>
            <a:r>
              <a:rPr lang="en-US" altLang="zh-CN" sz="1050" dirty="0" smtClean="0">
                <a:solidFill>
                  <a:schemeClr val="bg1">
                    <a:lumMod val="95000"/>
                  </a:schemeClr>
                </a:solidFill>
                <a:latin typeface="微软雅黑" pitchFamily="34" charset="-122"/>
                <a:ea typeface="微软雅黑" pitchFamily="34" charset="-122"/>
              </a:rPr>
              <a:t>……</a:t>
            </a:r>
          </a:p>
          <a:p>
            <a:r>
              <a:rPr lang="zh-CN" altLang="en-US" sz="1050" dirty="0" smtClean="0">
                <a:solidFill>
                  <a:schemeClr val="bg1">
                    <a:lumMod val="95000"/>
                  </a:schemeClr>
                </a:solidFill>
                <a:latin typeface="微软雅黑" pitchFamily="34" charset="-122"/>
                <a:ea typeface="微软雅黑" pitchFamily="34" charset="-122"/>
              </a:rPr>
              <a:t>点击</a:t>
            </a:r>
            <a:r>
              <a:rPr lang="zh-CN" altLang="en-US" sz="1050" dirty="0">
                <a:solidFill>
                  <a:schemeClr val="bg1">
                    <a:lumMod val="9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bg1">
                    <a:lumMod val="95000"/>
                  </a:schemeClr>
                </a:solidFill>
                <a:latin typeface="微软雅黑" pitchFamily="34" charset="-122"/>
                <a:ea typeface="微软雅黑" pitchFamily="34" charset="-122"/>
              </a:rPr>
              <a:t>容专</a:t>
            </a:r>
            <a:r>
              <a:rPr lang="zh-CN" altLang="en-US" sz="1050" dirty="0">
                <a:solidFill>
                  <a:schemeClr val="bg1">
                    <a:lumMod val="95000"/>
                  </a:schemeClr>
                </a:solidFill>
                <a:latin typeface="微软雅黑" pitchFamily="34" charset="-122"/>
                <a:ea typeface="微软雅黑" pitchFamily="34" charset="-122"/>
              </a:rPr>
              <a:t>业设计</a:t>
            </a:r>
            <a:r>
              <a:rPr lang="en-US" altLang="zh-CN" sz="1050" dirty="0">
                <a:solidFill>
                  <a:schemeClr val="bg1">
                    <a:lumMod val="95000"/>
                  </a:schemeClr>
                </a:solidFill>
                <a:latin typeface="微软雅黑" pitchFamily="34" charset="-122"/>
                <a:ea typeface="微软雅黑" pitchFamily="34" charset="-122"/>
              </a:rPr>
              <a:t>……</a:t>
            </a:r>
          </a:p>
          <a:p>
            <a:endParaRPr lang="en-US" altLang="zh-CN" sz="1050"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itchFamily="34" charset="-122"/>
                <a:ea typeface="微软雅黑" pitchFamily="34" charset="-122"/>
              </a:rPr>
              <a:t>点击添加文本</a:t>
            </a:r>
            <a:endParaRPr lang="zh-CN" altLang="en-US" sz="1200" b="1" dirty="0">
              <a:solidFill>
                <a:schemeClr val="bg1">
                  <a:lumMod val="95000"/>
                </a:schemeClr>
              </a:solidFill>
              <a:latin typeface="微软雅黑" pitchFamily="34" charset="-122"/>
              <a:ea typeface="微软雅黑" pitchFamily="34" charset="-122"/>
            </a:endParaRPr>
          </a:p>
        </p:txBody>
      </p:sp>
      <p:sp>
        <p:nvSpPr>
          <p:cNvPr id="18" name="TextBox 17"/>
          <p:cNvSpPr txBox="1"/>
          <p:nvPr/>
        </p:nvSpPr>
        <p:spPr>
          <a:xfrm>
            <a:off x="5367576" y="2855690"/>
            <a:ext cx="2466850" cy="369332"/>
          </a:xfrm>
          <a:prstGeom prst="rect">
            <a:avLst/>
          </a:prstGeom>
          <a:noFill/>
        </p:spPr>
        <p:txBody>
          <a:bodyPr wrap="square" rtlCol="0">
            <a:spAutoFit/>
          </a:bodyPr>
          <a:lstStyle/>
          <a:p>
            <a:r>
              <a:rPr lang="zh-CN" altLang="en-US" sz="900" dirty="0" smtClean="0">
                <a:solidFill>
                  <a:schemeClr val="bg1">
                    <a:lumMod val="9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bg1">
                    <a:lumMod val="95000"/>
                  </a:schemeClr>
                </a:solidFill>
                <a:latin typeface="微软雅黑" pitchFamily="34" charset="-122"/>
                <a:ea typeface="微软雅黑" pitchFamily="34" charset="-122"/>
              </a:rPr>
              <a:t>……</a:t>
            </a:r>
            <a:endParaRPr lang="en-US" altLang="zh-CN" sz="900" dirty="0" smtClean="0">
              <a:solidFill>
                <a:schemeClr val="bg1">
                  <a:lumMod val="95000"/>
                </a:schemeClr>
              </a:solidFill>
              <a:latin typeface="微软雅黑" pitchFamily="34" charset="-122"/>
              <a:ea typeface="微软雅黑" pitchFamily="34" charset="-122"/>
            </a:endParaRP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itchFamily="34" charset="-122"/>
                <a:ea typeface="微软雅黑" pitchFamily="34" charset="-122"/>
              </a:rPr>
              <a:t>点击添加文本</a:t>
            </a:r>
            <a:endParaRPr lang="zh-CN" altLang="en-US" sz="1200" b="1" dirty="0">
              <a:solidFill>
                <a:schemeClr val="bg1">
                  <a:lumMod val="95000"/>
                </a:schemeClr>
              </a:solidFill>
              <a:latin typeface="微软雅黑" pitchFamily="34" charset="-122"/>
              <a:ea typeface="微软雅黑" pitchFamily="34" charset="-122"/>
            </a:endParaRPr>
          </a:p>
        </p:txBody>
      </p:sp>
      <p:sp>
        <p:nvSpPr>
          <p:cNvPr id="20" name="TextBox 19"/>
          <p:cNvSpPr txBox="1"/>
          <p:nvPr/>
        </p:nvSpPr>
        <p:spPr>
          <a:xfrm>
            <a:off x="5367576" y="3552201"/>
            <a:ext cx="2466850" cy="369332"/>
          </a:xfrm>
          <a:prstGeom prst="rect">
            <a:avLst/>
          </a:prstGeom>
          <a:noFill/>
        </p:spPr>
        <p:txBody>
          <a:bodyPr wrap="square" rtlCol="0">
            <a:spAutoFit/>
          </a:bodyPr>
          <a:lstStyle/>
          <a:p>
            <a:r>
              <a:rPr lang="zh-CN" altLang="en-US" sz="900" dirty="0" smtClean="0">
                <a:solidFill>
                  <a:schemeClr val="bg1">
                    <a:lumMod val="9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bg1">
                    <a:lumMod val="95000"/>
                  </a:schemeClr>
                </a:solidFill>
                <a:latin typeface="微软雅黑" pitchFamily="34" charset="-122"/>
                <a:ea typeface="微软雅黑" pitchFamily="34" charset="-122"/>
              </a:rPr>
              <a:t>……</a:t>
            </a:r>
            <a:endParaRPr lang="en-US" altLang="zh-CN" sz="900" dirty="0" smtClean="0">
              <a:solidFill>
                <a:schemeClr val="bg1">
                  <a:lumMod val="9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第三部分  完成</a:t>
            </a:r>
            <a:r>
              <a:rPr lang="zh-CN" altLang="en-US" dirty="0"/>
              <a:t>项目</a:t>
            </a:r>
            <a:r>
              <a:rPr lang="zh-CN" altLang="en-US" dirty="0" smtClean="0"/>
              <a:t>之二</a:t>
            </a:r>
            <a:endParaRPr lang="zh-CN" altLang="en-US" dirty="0"/>
          </a:p>
        </p:txBody>
      </p:sp>
      <p:grpSp>
        <p:nvGrpSpPr>
          <p:cNvPr id="51" name="Group 12"/>
          <p:cNvGrpSpPr>
            <a:grpSpLocks noChangeAspect="1"/>
          </p:cNvGrpSpPr>
          <p:nvPr/>
        </p:nvGrpSpPr>
        <p:grpSpPr bwMode="auto">
          <a:xfrm>
            <a:off x="5347860" y="1670276"/>
            <a:ext cx="2539268" cy="1542004"/>
            <a:chOff x="538115" y="2342244"/>
            <a:chExt cx="6736746" cy="3875068"/>
          </a:xfrm>
        </p:grpSpPr>
        <p:pic>
          <p:nvPicPr>
            <p:cNvPr id="65" name="Picture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67" name="Group 9"/>
          <p:cNvGrpSpPr>
            <a:grpSpLocks noChangeAspect="1"/>
          </p:cNvGrpSpPr>
          <p:nvPr/>
        </p:nvGrpSpPr>
        <p:grpSpPr bwMode="auto">
          <a:xfrm>
            <a:off x="749725" y="1665513"/>
            <a:ext cx="2540342" cy="1542004"/>
            <a:chOff x="538115" y="2342244"/>
            <a:chExt cx="6736746" cy="3875068"/>
          </a:xfrm>
        </p:grpSpPr>
        <p:pic>
          <p:nvPicPr>
            <p:cNvPr id="68" name="Picture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70" name="Group 6"/>
          <p:cNvGrpSpPr/>
          <p:nvPr/>
        </p:nvGrpSpPr>
        <p:grpSpPr bwMode="auto">
          <a:xfrm>
            <a:off x="2336602" y="1186350"/>
            <a:ext cx="3963590" cy="2406272"/>
            <a:chOff x="538115" y="2342244"/>
            <a:chExt cx="6736746" cy="3875068"/>
          </a:xfrm>
        </p:grpSpPr>
        <p:pic>
          <p:nvPicPr>
            <p:cNvPr id="71" name="Picture 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86" name="Freeform 28"/>
          <p:cNvSpPr>
            <a:spLocks noEditPoints="1"/>
          </p:cNvSpPr>
          <p:nvPr/>
        </p:nvSpPr>
        <p:spPr bwMode="auto">
          <a:xfrm>
            <a:off x="323528" y="3998615"/>
            <a:ext cx="419100" cy="401240"/>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eaLnBrk="1" hangingPunct="1">
              <a:spcBef>
                <a:spcPts val="0"/>
              </a:spcBef>
              <a:spcAft>
                <a:spcPts val="0"/>
              </a:spcAft>
              <a:defRPr/>
            </a:pPr>
            <a:endParaRPr lang="en-US">
              <a:latin typeface="+mn-lt"/>
            </a:endParaRPr>
          </a:p>
        </p:txBody>
      </p:sp>
      <p:grpSp>
        <p:nvGrpSpPr>
          <p:cNvPr id="4" name="组合 3"/>
          <p:cNvGrpSpPr/>
          <p:nvPr/>
        </p:nvGrpSpPr>
        <p:grpSpPr>
          <a:xfrm>
            <a:off x="3242119" y="3968921"/>
            <a:ext cx="426225" cy="397660"/>
            <a:chOff x="3155900" y="3968921"/>
            <a:chExt cx="426225" cy="397660"/>
          </a:xfrm>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6144220" y="3933130"/>
            <a:ext cx="311944" cy="500063"/>
            <a:chOff x="6036220" y="3933130"/>
            <a:chExt cx="311944" cy="500063"/>
          </a:xfrm>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sp>
        <p:nvSpPr>
          <p:cNvPr id="27" name="TextBox 26"/>
          <p:cNvSpPr txBox="1"/>
          <p:nvPr/>
        </p:nvSpPr>
        <p:spPr>
          <a:xfrm>
            <a:off x="787176"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787175"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3665041"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3665040"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6470868"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6470867"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完成项目三</a:t>
            </a:r>
            <a:endParaRPr lang="zh-CN" altLang="en-US" dirty="0"/>
          </a:p>
        </p:txBody>
      </p:sp>
      <p:sp>
        <p:nvSpPr>
          <p:cNvPr id="46" name="Rectangle 5"/>
          <p:cNvSpPr/>
          <p:nvPr/>
        </p:nvSpPr>
        <p:spPr>
          <a:xfrm>
            <a:off x="0" y="3129960"/>
            <a:ext cx="9144000" cy="2013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47"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93922" y="1787376"/>
            <a:ext cx="2757722" cy="2299516"/>
          </a:xfrm>
          <a:prstGeom prst="rect">
            <a:avLst/>
          </a:prstGeom>
        </p:spPr>
      </p:pic>
      <p:graphicFrame>
        <p:nvGraphicFramePr>
          <p:cNvPr id="50" name="Chart 41"/>
          <p:cNvGraphicFramePr/>
          <p:nvPr/>
        </p:nvGraphicFramePr>
        <p:xfrm>
          <a:off x="5338354" y="3317358"/>
          <a:ext cx="3005546" cy="1311792"/>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1197148" y="1897487"/>
            <a:ext cx="2556000" cy="144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Picture 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939232" y="2878765"/>
            <a:ext cx="2197018" cy="1263947"/>
          </a:xfrm>
          <a:prstGeom prst="rect">
            <a:avLst/>
          </a:prstGeom>
        </p:spPr>
      </p:pic>
      <p:sp>
        <p:nvSpPr>
          <p:cNvPr id="51" name="矩形 50"/>
          <p:cNvSpPr/>
          <p:nvPr/>
        </p:nvSpPr>
        <p:spPr>
          <a:xfrm>
            <a:off x="3194322" y="2948325"/>
            <a:ext cx="1656184" cy="1054059"/>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076056" y="1626354"/>
            <a:ext cx="1569660"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点击添加文本</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76056" y="2049110"/>
            <a:ext cx="3096344" cy="738664"/>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inVertical)">
                                      <p:cBhvr>
                                        <p:cTn id="26" dur="500"/>
                                        <p:tgtEl>
                                          <p:spTgt spid="50"/>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Graphic spid="50" grpId="0">
        <p:bldAsOne/>
      </p:bldGraphic>
      <p:bldP spid="3" grpId="0" animBg="1"/>
      <p:bldP spid="51"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重点项目展望</a:t>
            </a:r>
            <a:endParaRPr lang="zh-CN" altLang="en-US" dirty="0"/>
          </a:p>
        </p:txBody>
      </p:sp>
      <p:grpSp>
        <p:nvGrpSpPr>
          <p:cNvPr id="30" name="Group 284"/>
          <p:cNvGrpSpPr>
            <a:grpSpLocks noChangeAspect="1"/>
          </p:cNvGrpSpPr>
          <p:nvPr/>
        </p:nvGrpSpPr>
        <p:grpSpPr bwMode="auto">
          <a:xfrm>
            <a:off x="0" y="1626354"/>
            <a:ext cx="3463814" cy="3517146"/>
            <a:chOff x="3668" y="2044"/>
            <a:chExt cx="2468" cy="2506"/>
          </a:xfrm>
          <a:solidFill>
            <a:schemeClr val="bg1">
              <a:lumMod val="65000"/>
            </a:schemeClr>
          </a:solidFill>
        </p:grpSpPr>
        <p:sp>
          <p:nvSpPr>
            <p:cNvPr id="31" name="Freeform 285"/>
            <p:cNvSpPr>
              <a:spLocks noEditPoints="1"/>
            </p:cNvSpPr>
            <p:nvPr/>
          </p:nvSpPr>
          <p:spPr bwMode="auto">
            <a:xfrm>
              <a:off x="4210" y="3120"/>
              <a:ext cx="917" cy="937"/>
            </a:xfrm>
            <a:custGeom>
              <a:avLst/>
              <a:gdLst>
                <a:gd name="T0" fmla="*/ 177 w 387"/>
                <a:gd name="T1" fmla="*/ 0 h 396"/>
                <a:gd name="T2" fmla="*/ 10 w 387"/>
                <a:gd name="T3" fmla="*/ 198 h 396"/>
                <a:gd name="T4" fmla="*/ 211 w 387"/>
                <a:gd name="T5" fmla="*/ 396 h 396"/>
                <a:gd name="T6" fmla="*/ 378 w 387"/>
                <a:gd name="T7" fmla="*/ 198 h 396"/>
                <a:gd name="T8" fmla="*/ 177 w 387"/>
                <a:gd name="T9" fmla="*/ 0 h 396"/>
                <a:gd name="T10" fmla="*/ 183 w 387"/>
                <a:gd name="T11" fmla="*/ 70 h 396"/>
                <a:gd name="T12" fmla="*/ 313 w 387"/>
                <a:gd name="T13" fmla="*/ 198 h 396"/>
                <a:gd name="T14" fmla="*/ 205 w 387"/>
                <a:gd name="T15" fmla="*/ 326 h 396"/>
                <a:gd name="T16" fmla="*/ 75 w 387"/>
                <a:gd name="T17" fmla="*/ 198 h 396"/>
                <a:gd name="T18" fmla="*/ 183 w 387"/>
                <a:gd name="T19" fmla="*/ 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96">
                  <a:moveTo>
                    <a:pt x="177" y="0"/>
                  </a:moveTo>
                  <a:cubicBezTo>
                    <a:pt x="75" y="0"/>
                    <a:pt x="0" y="88"/>
                    <a:pt x="10" y="198"/>
                  </a:cubicBezTo>
                  <a:cubicBezTo>
                    <a:pt x="19" y="307"/>
                    <a:pt x="109" y="396"/>
                    <a:pt x="211" y="396"/>
                  </a:cubicBezTo>
                  <a:cubicBezTo>
                    <a:pt x="312" y="396"/>
                    <a:pt x="387" y="307"/>
                    <a:pt x="378" y="198"/>
                  </a:cubicBezTo>
                  <a:cubicBezTo>
                    <a:pt x="369" y="88"/>
                    <a:pt x="278" y="0"/>
                    <a:pt x="177" y="0"/>
                  </a:cubicBezTo>
                  <a:close/>
                  <a:moveTo>
                    <a:pt x="183" y="70"/>
                  </a:moveTo>
                  <a:cubicBezTo>
                    <a:pt x="248" y="70"/>
                    <a:pt x="307" y="127"/>
                    <a:pt x="313" y="198"/>
                  </a:cubicBezTo>
                  <a:cubicBezTo>
                    <a:pt x="319" y="269"/>
                    <a:pt x="270" y="326"/>
                    <a:pt x="205" y="326"/>
                  </a:cubicBezTo>
                  <a:cubicBezTo>
                    <a:pt x="139" y="326"/>
                    <a:pt x="81" y="269"/>
                    <a:pt x="75" y="198"/>
                  </a:cubicBezTo>
                  <a:cubicBezTo>
                    <a:pt x="69" y="127"/>
                    <a:pt x="117" y="70"/>
                    <a:pt x="18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2" name="Freeform 286"/>
            <p:cNvSpPr/>
            <p:nvPr/>
          </p:nvSpPr>
          <p:spPr bwMode="auto">
            <a:xfrm>
              <a:off x="4525" y="3439"/>
              <a:ext cx="289" cy="299"/>
            </a:xfrm>
            <a:custGeom>
              <a:avLst/>
              <a:gdLst>
                <a:gd name="T0" fmla="*/ 119 w 122"/>
                <a:gd name="T1" fmla="*/ 63 h 126"/>
                <a:gd name="T2" fmla="*/ 66 w 122"/>
                <a:gd name="T3" fmla="*/ 126 h 126"/>
                <a:gd name="T4" fmla="*/ 3 w 122"/>
                <a:gd name="T5" fmla="*/ 63 h 126"/>
                <a:gd name="T6" fmla="*/ 55 w 122"/>
                <a:gd name="T7" fmla="*/ 0 h 126"/>
                <a:gd name="T8" fmla="*/ 119 w 122"/>
                <a:gd name="T9" fmla="*/ 63 h 126"/>
              </a:gdLst>
              <a:ahLst/>
              <a:cxnLst>
                <a:cxn ang="0">
                  <a:pos x="T0" y="T1"/>
                </a:cxn>
                <a:cxn ang="0">
                  <a:pos x="T2" y="T3"/>
                </a:cxn>
                <a:cxn ang="0">
                  <a:pos x="T4" y="T5"/>
                </a:cxn>
                <a:cxn ang="0">
                  <a:pos x="T6" y="T7"/>
                </a:cxn>
                <a:cxn ang="0">
                  <a:pos x="T8" y="T9"/>
                </a:cxn>
              </a:cxnLst>
              <a:rect l="0" t="0" r="r" b="b"/>
              <a:pathLst>
                <a:path w="122" h="126">
                  <a:moveTo>
                    <a:pt x="119" y="63"/>
                  </a:moveTo>
                  <a:cubicBezTo>
                    <a:pt x="122" y="98"/>
                    <a:pt x="98" y="126"/>
                    <a:pt x="66" y="126"/>
                  </a:cubicBezTo>
                  <a:cubicBezTo>
                    <a:pt x="34" y="126"/>
                    <a:pt x="6" y="98"/>
                    <a:pt x="3" y="63"/>
                  </a:cubicBezTo>
                  <a:cubicBezTo>
                    <a:pt x="0" y="28"/>
                    <a:pt x="23" y="0"/>
                    <a:pt x="55" y="0"/>
                  </a:cubicBezTo>
                  <a:cubicBezTo>
                    <a:pt x="88" y="0"/>
                    <a:pt x="116" y="28"/>
                    <a:pt x="11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3" name="Freeform 287"/>
            <p:cNvSpPr>
              <a:spLocks noEditPoints="1"/>
            </p:cNvSpPr>
            <p:nvPr/>
          </p:nvSpPr>
          <p:spPr bwMode="auto">
            <a:xfrm>
              <a:off x="3737" y="2634"/>
              <a:ext cx="1864" cy="1909"/>
            </a:xfrm>
            <a:custGeom>
              <a:avLst/>
              <a:gdLst>
                <a:gd name="T0" fmla="*/ 359 w 787"/>
                <a:gd name="T1" fmla="*/ 0 h 806"/>
                <a:gd name="T2" fmla="*/ 20 w 787"/>
                <a:gd name="T3" fmla="*/ 403 h 806"/>
                <a:gd name="T4" fmla="*/ 428 w 787"/>
                <a:gd name="T5" fmla="*/ 806 h 806"/>
                <a:gd name="T6" fmla="*/ 768 w 787"/>
                <a:gd name="T7" fmla="*/ 403 h 806"/>
                <a:gd name="T8" fmla="*/ 359 w 787"/>
                <a:gd name="T9" fmla="*/ 0 h 806"/>
                <a:gd name="T10" fmla="*/ 369 w 787"/>
                <a:gd name="T11" fmla="*/ 116 h 806"/>
                <a:gd name="T12" fmla="*/ 661 w 787"/>
                <a:gd name="T13" fmla="*/ 403 h 806"/>
                <a:gd name="T14" fmla="*/ 418 w 787"/>
                <a:gd name="T15" fmla="*/ 690 h 806"/>
                <a:gd name="T16" fmla="*/ 127 w 787"/>
                <a:gd name="T17" fmla="*/ 403 h 806"/>
                <a:gd name="T18" fmla="*/ 369 w 787"/>
                <a:gd name="T19" fmla="*/ 11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806">
                  <a:moveTo>
                    <a:pt x="359" y="0"/>
                  </a:moveTo>
                  <a:cubicBezTo>
                    <a:pt x="153" y="0"/>
                    <a:pt x="0" y="181"/>
                    <a:pt x="20" y="403"/>
                  </a:cubicBezTo>
                  <a:cubicBezTo>
                    <a:pt x="39" y="625"/>
                    <a:pt x="222" y="806"/>
                    <a:pt x="428" y="806"/>
                  </a:cubicBezTo>
                  <a:cubicBezTo>
                    <a:pt x="635" y="806"/>
                    <a:pt x="787" y="625"/>
                    <a:pt x="768" y="403"/>
                  </a:cubicBezTo>
                  <a:cubicBezTo>
                    <a:pt x="749" y="181"/>
                    <a:pt x="566" y="0"/>
                    <a:pt x="359" y="0"/>
                  </a:cubicBezTo>
                  <a:close/>
                  <a:moveTo>
                    <a:pt x="369" y="116"/>
                  </a:moveTo>
                  <a:cubicBezTo>
                    <a:pt x="517" y="116"/>
                    <a:pt x="647" y="244"/>
                    <a:pt x="661" y="403"/>
                  </a:cubicBezTo>
                  <a:cubicBezTo>
                    <a:pt x="674" y="562"/>
                    <a:pt x="566" y="690"/>
                    <a:pt x="418" y="690"/>
                  </a:cubicBezTo>
                  <a:cubicBezTo>
                    <a:pt x="271" y="690"/>
                    <a:pt x="140" y="562"/>
                    <a:pt x="127" y="403"/>
                  </a:cubicBezTo>
                  <a:cubicBezTo>
                    <a:pt x="113" y="244"/>
                    <a:pt x="222" y="116"/>
                    <a:pt x="369"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4" name="Freeform 288"/>
            <p:cNvSpPr>
              <a:spLocks noEditPoints="1"/>
            </p:cNvSpPr>
            <p:nvPr/>
          </p:nvSpPr>
          <p:spPr bwMode="auto">
            <a:xfrm>
              <a:off x="3668" y="2044"/>
              <a:ext cx="2468" cy="2506"/>
            </a:xfrm>
            <a:custGeom>
              <a:avLst/>
              <a:gdLst>
                <a:gd name="T0" fmla="*/ 367 w 1042"/>
                <a:gd name="T1" fmla="*/ 0 h 1058"/>
                <a:gd name="T2" fmla="*/ 0 w 1042"/>
                <a:gd name="T3" fmla="*/ 144 h 1058"/>
                <a:gd name="T4" fmla="*/ 0 w 1042"/>
                <a:gd name="T5" fmla="*/ 374 h 1058"/>
                <a:gd name="T6" fmla="*/ 379 w 1042"/>
                <a:gd name="T7" fmla="*/ 141 h 1058"/>
                <a:gd name="T8" fmla="*/ 898 w 1042"/>
                <a:gd name="T9" fmla="*/ 652 h 1058"/>
                <a:gd name="T10" fmla="*/ 746 w 1042"/>
                <a:gd name="T11" fmla="*/ 1058 h 1058"/>
                <a:gd name="T12" fmla="*/ 931 w 1042"/>
                <a:gd name="T13" fmla="*/ 1058 h 1058"/>
                <a:gd name="T14" fmla="*/ 1029 w 1042"/>
                <a:gd name="T15" fmla="*/ 652 h 1058"/>
                <a:gd name="T16" fmla="*/ 367 w 1042"/>
                <a:gd name="T17" fmla="*/ 0 h 1058"/>
                <a:gd name="T18" fmla="*/ 0 w 1042"/>
                <a:gd name="T19" fmla="*/ 847 h 1058"/>
                <a:gd name="T20" fmla="*/ 0 w 1042"/>
                <a:gd name="T21" fmla="*/ 1021 h 1058"/>
                <a:gd name="T22" fmla="*/ 36 w 1042"/>
                <a:gd name="T23" fmla="*/ 1058 h 1058"/>
                <a:gd name="T24" fmla="*/ 234 w 1042"/>
                <a:gd name="T25" fmla="*/ 1058 h 1058"/>
                <a:gd name="T26" fmla="*/ 169 w 1042"/>
                <a:gd name="T27" fmla="*/ 1058 h 1058"/>
                <a:gd name="T28" fmla="*/ 0 w 1042"/>
                <a:gd name="T29" fmla="*/ 847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2" h="1058">
                  <a:moveTo>
                    <a:pt x="367" y="0"/>
                  </a:moveTo>
                  <a:cubicBezTo>
                    <a:pt x="223" y="0"/>
                    <a:pt x="96" y="54"/>
                    <a:pt x="0" y="144"/>
                  </a:cubicBezTo>
                  <a:cubicBezTo>
                    <a:pt x="0" y="374"/>
                    <a:pt x="0" y="374"/>
                    <a:pt x="0" y="374"/>
                  </a:cubicBezTo>
                  <a:cubicBezTo>
                    <a:pt x="73" y="234"/>
                    <a:pt x="212" y="141"/>
                    <a:pt x="379" y="141"/>
                  </a:cubicBezTo>
                  <a:cubicBezTo>
                    <a:pt x="641" y="141"/>
                    <a:pt x="874" y="370"/>
                    <a:pt x="898" y="652"/>
                  </a:cubicBezTo>
                  <a:cubicBezTo>
                    <a:pt x="912" y="817"/>
                    <a:pt x="852" y="964"/>
                    <a:pt x="746" y="1058"/>
                  </a:cubicBezTo>
                  <a:cubicBezTo>
                    <a:pt x="931" y="1058"/>
                    <a:pt x="931" y="1058"/>
                    <a:pt x="931" y="1058"/>
                  </a:cubicBezTo>
                  <a:cubicBezTo>
                    <a:pt x="1004" y="946"/>
                    <a:pt x="1042" y="805"/>
                    <a:pt x="1029" y="652"/>
                  </a:cubicBezTo>
                  <a:cubicBezTo>
                    <a:pt x="998" y="292"/>
                    <a:pt x="701" y="0"/>
                    <a:pt x="367" y="0"/>
                  </a:cubicBezTo>
                  <a:close/>
                  <a:moveTo>
                    <a:pt x="0" y="847"/>
                  </a:moveTo>
                  <a:cubicBezTo>
                    <a:pt x="0" y="1021"/>
                    <a:pt x="0" y="1021"/>
                    <a:pt x="0" y="1021"/>
                  </a:cubicBezTo>
                  <a:cubicBezTo>
                    <a:pt x="12" y="1034"/>
                    <a:pt x="24" y="1045"/>
                    <a:pt x="36" y="1058"/>
                  </a:cubicBezTo>
                  <a:cubicBezTo>
                    <a:pt x="234" y="1058"/>
                    <a:pt x="234" y="1058"/>
                    <a:pt x="234" y="1058"/>
                  </a:cubicBezTo>
                  <a:cubicBezTo>
                    <a:pt x="169" y="1058"/>
                    <a:pt x="169" y="1058"/>
                    <a:pt x="169" y="1058"/>
                  </a:cubicBezTo>
                  <a:cubicBezTo>
                    <a:pt x="98" y="1003"/>
                    <a:pt x="39" y="931"/>
                    <a:pt x="0" y="8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grpSp>
        <p:nvGrpSpPr>
          <p:cNvPr id="35" name="Group 292"/>
          <p:cNvGrpSpPr>
            <a:grpSpLocks noChangeAspect="1"/>
          </p:cNvGrpSpPr>
          <p:nvPr/>
        </p:nvGrpSpPr>
        <p:grpSpPr bwMode="auto">
          <a:xfrm>
            <a:off x="1405595" y="1367965"/>
            <a:ext cx="2388740" cy="2465931"/>
            <a:chOff x="6253" y="-20"/>
            <a:chExt cx="1702" cy="1757"/>
          </a:xfrm>
        </p:grpSpPr>
        <p:sp>
          <p:nvSpPr>
            <p:cNvPr id="36" name="Freeform 293"/>
            <p:cNvSpPr/>
            <p:nvPr/>
          </p:nvSpPr>
          <p:spPr bwMode="auto">
            <a:xfrm>
              <a:off x="6258" y="1576"/>
              <a:ext cx="102" cy="97"/>
            </a:xfrm>
            <a:custGeom>
              <a:avLst/>
              <a:gdLst>
                <a:gd name="T0" fmla="*/ 102 w 43"/>
                <a:gd name="T1" fmla="*/ 33 h 41"/>
                <a:gd name="T2" fmla="*/ 14 w 43"/>
                <a:gd name="T3" fmla="*/ 97 h 41"/>
                <a:gd name="T4" fmla="*/ 0 w 43"/>
                <a:gd name="T5" fmla="*/ 83 h 41"/>
                <a:gd name="T6" fmla="*/ 71 w 43"/>
                <a:gd name="T7" fmla="*/ 0 h 41"/>
                <a:gd name="T8" fmla="*/ 102 w 43"/>
                <a:gd name="T9" fmla="*/ 3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1">
                  <a:moveTo>
                    <a:pt x="43" y="14"/>
                  </a:moveTo>
                  <a:cubicBezTo>
                    <a:pt x="6" y="41"/>
                    <a:pt x="6" y="41"/>
                    <a:pt x="6" y="41"/>
                  </a:cubicBezTo>
                  <a:cubicBezTo>
                    <a:pt x="2" y="41"/>
                    <a:pt x="0" y="39"/>
                    <a:pt x="0" y="35"/>
                  </a:cubicBezTo>
                  <a:cubicBezTo>
                    <a:pt x="30" y="0"/>
                    <a:pt x="30" y="0"/>
                    <a:pt x="30" y="0"/>
                  </a:cubicBezTo>
                  <a:lnTo>
                    <a:pt x="43" y="1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294"/>
            <p:cNvSpPr/>
            <p:nvPr/>
          </p:nvSpPr>
          <p:spPr bwMode="auto">
            <a:xfrm>
              <a:off x="6393" y="631"/>
              <a:ext cx="992" cy="928"/>
            </a:xfrm>
            <a:custGeom>
              <a:avLst/>
              <a:gdLst>
                <a:gd name="T0" fmla="*/ 114 w 418"/>
                <a:gd name="T1" fmla="*/ 928 h 391"/>
                <a:gd name="T2" fmla="*/ 0 w 418"/>
                <a:gd name="T3" fmla="*/ 795 h 391"/>
                <a:gd name="T4" fmla="*/ 992 w 418"/>
                <a:gd name="T5" fmla="*/ 0 h 391"/>
                <a:gd name="T6" fmla="*/ 114 w 418"/>
                <a:gd name="T7" fmla="*/ 928 h 3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8" h="391">
                  <a:moveTo>
                    <a:pt x="48" y="391"/>
                  </a:moveTo>
                  <a:cubicBezTo>
                    <a:pt x="23" y="377"/>
                    <a:pt x="11" y="356"/>
                    <a:pt x="0" y="335"/>
                  </a:cubicBezTo>
                  <a:cubicBezTo>
                    <a:pt x="418" y="0"/>
                    <a:pt x="418" y="0"/>
                    <a:pt x="418" y="0"/>
                  </a:cubicBezTo>
                  <a:lnTo>
                    <a:pt x="48" y="39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95"/>
            <p:cNvSpPr/>
            <p:nvPr/>
          </p:nvSpPr>
          <p:spPr bwMode="auto">
            <a:xfrm>
              <a:off x="6979" y="631"/>
              <a:ext cx="582" cy="776"/>
            </a:xfrm>
            <a:custGeom>
              <a:avLst/>
              <a:gdLst>
                <a:gd name="T0" fmla="*/ 0 w 245"/>
                <a:gd name="T1" fmla="*/ 175 h 327"/>
                <a:gd name="T2" fmla="*/ 171 w 245"/>
                <a:gd name="T3" fmla="*/ 0 h 327"/>
                <a:gd name="T4" fmla="*/ 0 w 245"/>
                <a:gd name="T5" fmla="*/ 175 h 327"/>
              </a:gdLst>
              <a:ahLst/>
              <a:cxnLst>
                <a:cxn ang="0">
                  <a:pos x="T0" y="T1"/>
                </a:cxn>
                <a:cxn ang="0">
                  <a:pos x="T2" y="T3"/>
                </a:cxn>
                <a:cxn ang="0">
                  <a:pos x="T4" y="T5"/>
                </a:cxn>
              </a:cxnLst>
              <a:rect l="0" t="0" r="r" b="b"/>
              <a:pathLst>
                <a:path w="245" h="327">
                  <a:moveTo>
                    <a:pt x="0" y="175"/>
                  </a:moveTo>
                  <a:cubicBezTo>
                    <a:pt x="95" y="327"/>
                    <a:pt x="245" y="215"/>
                    <a:pt x="171" y="0"/>
                  </a:cubicBezTo>
                  <a:lnTo>
                    <a:pt x="0" y="17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9" name="Freeform 296"/>
            <p:cNvSpPr/>
            <p:nvPr/>
          </p:nvSpPr>
          <p:spPr bwMode="auto">
            <a:xfrm>
              <a:off x="6548" y="329"/>
              <a:ext cx="837" cy="677"/>
            </a:xfrm>
            <a:custGeom>
              <a:avLst/>
              <a:gdLst>
                <a:gd name="T0" fmla="*/ 162 w 353"/>
                <a:gd name="T1" fmla="*/ 285 h 285"/>
                <a:gd name="T2" fmla="*/ 353 w 353"/>
                <a:gd name="T3" fmla="*/ 127 h 285"/>
                <a:gd name="T4" fmla="*/ 162 w 353"/>
                <a:gd name="T5" fmla="*/ 285 h 285"/>
              </a:gdLst>
              <a:ahLst/>
              <a:cxnLst>
                <a:cxn ang="0">
                  <a:pos x="T0" y="T1"/>
                </a:cxn>
                <a:cxn ang="0">
                  <a:pos x="T2" y="T3"/>
                </a:cxn>
                <a:cxn ang="0">
                  <a:pos x="T4" y="T5"/>
                </a:cxn>
              </a:cxnLst>
              <a:rect l="0" t="0" r="r" b="b"/>
              <a:pathLst>
                <a:path w="353" h="285">
                  <a:moveTo>
                    <a:pt x="162" y="285"/>
                  </a:moveTo>
                  <a:cubicBezTo>
                    <a:pt x="353" y="127"/>
                    <a:pt x="353" y="127"/>
                    <a:pt x="353" y="127"/>
                  </a:cubicBezTo>
                  <a:cubicBezTo>
                    <a:pt x="182" y="29"/>
                    <a:pt x="0" y="0"/>
                    <a:pt x="162" y="28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0" name="Freeform 297"/>
            <p:cNvSpPr/>
            <p:nvPr/>
          </p:nvSpPr>
          <p:spPr bwMode="auto">
            <a:xfrm>
              <a:off x="7167" y="-20"/>
              <a:ext cx="370" cy="651"/>
            </a:xfrm>
            <a:custGeom>
              <a:avLst/>
              <a:gdLst>
                <a:gd name="T0" fmla="*/ 92 w 156"/>
                <a:gd name="T1" fmla="*/ 274 h 274"/>
                <a:gd name="T2" fmla="*/ 0 w 156"/>
                <a:gd name="T3" fmla="*/ 229 h 274"/>
                <a:gd name="T4" fmla="*/ 92 w 156"/>
                <a:gd name="T5" fmla="*/ 274 h 274"/>
              </a:gdLst>
              <a:ahLst/>
              <a:cxnLst>
                <a:cxn ang="0">
                  <a:pos x="T0" y="T1"/>
                </a:cxn>
                <a:cxn ang="0">
                  <a:pos x="T2" y="T3"/>
                </a:cxn>
                <a:cxn ang="0">
                  <a:pos x="T4" y="T5"/>
                </a:cxn>
              </a:cxnLst>
              <a:rect l="0" t="0" r="r" b="b"/>
              <a:pathLst>
                <a:path w="156" h="274">
                  <a:moveTo>
                    <a:pt x="92" y="274"/>
                  </a:moveTo>
                  <a:cubicBezTo>
                    <a:pt x="156" y="0"/>
                    <a:pt x="71" y="104"/>
                    <a:pt x="0" y="229"/>
                  </a:cubicBezTo>
                  <a:cubicBezTo>
                    <a:pt x="27" y="241"/>
                    <a:pt x="55" y="254"/>
                    <a:pt x="92" y="27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1" name="Freeform 298"/>
            <p:cNvSpPr/>
            <p:nvPr/>
          </p:nvSpPr>
          <p:spPr bwMode="auto">
            <a:xfrm>
              <a:off x="7385" y="628"/>
              <a:ext cx="570" cy="304"/>
            </a:xfrm>
            <a:custGeom>
              <a:avLst/>
              <a:gdLst>
                <a:gd name="T0" fmla="*/ 0 w 240"/>
                <a:gd name="T1" fmla="*/ 1 h 128"/>
                <a:gd name="T2" fmla="*/ 19 w 240"/>
                <a:gd name="T3" fmla="*/ 128 h 128"/>
                <a:gd name="T4" fmla="*/ 0 w 240"/>
                <a:gd name="T5" fmla="*/ 1 h 128"/>
              </a:gdLst>
              <a:ahLst/>
              <a:cxnLst>
                <a:cxn ang="0">
                  <a:pos x="T0" y="T1"/>
                </a:cxn>
                <a:cxn ang="0">
                  <a:pos x="T2" y="T3"/>
                </a:cxn>
                <a:cxn ang="0">
                  <a:pos x="T4" y="T5"/>
                </a:cxn>
              </a:cxnLst>
              <a:rect l="0" t="0" r="r" b="b"/>
              <a:pathLst>
                <a:path w="240" h="128">
                  <a:moveTo>
                    <a:pt x="0" y="1"/>
                  </a:moveTo>
                  <a:cubicBezTo>
                    <a:pt x="240" y="0"/>
                    <a:pt x="239" y="86"/>
                    <a:pt x="19" y="128"/>
                  </a:cubicBezTo>
                  <a:cubicBezTo>
                    <a:pt x="21" y="86"/>
                    <a:pt x="13" y="43"/>
                    <a:pt x="0" y="1"/>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2" name="Freeform 299"/>
            <p:cNvSpPr/>
            <p:nvPr/>
          </p:nvSpPr>
          <p:spPr bwMode="auto">
            <a:xfrm>
              <a:off x="6253" y="1426"/>
              <a:ext cx="264" cy="311"/>
            </a:xfrm>
            <a:custGeom>
              <a:avLst/>
              <a:gdLst>
                <a:gd name="T0" fmla="*/ 264 w 111"/>
                <a:gd name="T1" fmla="*/ 123 h 131"/>
                <a:gd name="T2" fmla="*/ 140 w 111"/>
                <a:gd name="T3" fmla="*/ 0 h 131"/>
                <a:gd name="T4" fmla="*/ 264 w 111"/>
                <a:gd name="T5" fmla="*/ 123 h 131"/>
                <a:gd name="T6" fmla="*/ 0 60000 65536"/>
                <a:gd name="T7" fmla="*/ 0 60000 65536"/>
                <a:gd name="T8" fmla="*/ 0 60000 65536"/>
              </a:gdLst>
              <a:ahLst/>
              <a:cxnLst>
                <a:cxn ang="T6">
                  <a:pos x="T0" y="T1"/>
                </a:cxn>
                <a:cxn ang="T7">
                  <a:pos x="T2" y="T3"/>
                </a:cxn>
                <a:cxn ang="T8">
                  <a:pos x="T4" y="T5"/>
                </a:cxn>
              </a:cxnLst>
              <a:rect l="0" t="0" r="r" b="b"/>
              <a:pathLst>
                <a:path w="111" h="131">
                  <a:moveTo>
                    <a:pt x="111" y="52"/>
                  </a:moveTo>
                  <a:cubicBezTo>
                    <a:pt x="30" y="131"/>
                    <a:pt x="0" y="41"/>
                    <a:pt x="59" y="0"/>
                  </a:cubicBezTo>
                  <a:cubicBezTo>
                    <a:pt x="70" y="23"/>
                    <a:pt x="85" y="39"/>
                    <a:pt x="11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5" name="Freeform 29"/>
          <p:cNvSpPr>
            <a:spLocks noEditPoints="1"/>
          </p:cNvSpPr>
          <p:nvPr/>
        </p:nvSpPr>
        <p:spPr bwMode="auto">
          <a:xfrm>
            <a:off x="6064455" y="1901880"/>
            <a:ext cx="360760" cy="360759"/>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accent6"/>
          </a:solid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48" name="Freeform 18"/>
          <p:cNvSpPr>
            <a:spLocks noEditPoints="1"/>
          </p:cNvSpPr>
          <p:nvPr/>
        </p:nvSpPr>
        <p:spPr bwMode="auto">
          <a:xfrm>
            <a:off x="7499158" y="1878068"/>
            <a:ext cx="372666" cy="350044"/>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nvGrpSpPr>
          <p:cNvPr id="51" name="Group 49"/>
          <p:cNvGrpSpPr/>
          <p:nvPr/>
        </p:nvGrpSpPr>
        <p:grpSpPr bwMode="auto">
          <a:xfrm>
            <a:off x="6115835" y="3229426"/>
            <a:ext cx="360928" cy="362040"/>
            <a:chOff x="4198938" y="2905126"/>
            <a:chExt cx="481012" cy="482600"/>
          </a:xfrm>
          <a:solidFill>
            <a:schemeClr val="accent4"/>
          </a:solidFill>
        </p:grpSpPr>
        <p:sp>
          <p:nvSpPr>
            <p:cNvPr id="5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5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5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grpSp>
        <p:nvGrpSpPr>
          <p:cNvPr id="57" name="Group 55"/>
          <p:cNvGrpSpPr/>
          <p:nvPr/>
        </p:nvGrpSpPr>
        <p:grpSpPr bwMode="auto">
          <a:xfrm>
            <a:off x="4541216" y="1936407"/>
            <a:ext cx="366885" cy="360917"/>
            <a:chOff x="7141104" y="1923522"/>
            <a:chExt cx="488950" cy="481013"/>
          </a:xfrm>
          <a:solidFill>
            <a:schemeClr val="accent3"/>
          </a:solidFill>
        </p:grpSpPr>
        <p:sp>
          <p:nvSpPr>
            <p:cNvPr id="59"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0"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1"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grpSp>
      <p:grpSp>
        <p:nvGrpSpPr>
          <p:cNvPr id="63" name="Group 61"/>
          <p:cNvGrpSpPr/>
          <p:nvPr/>
        </p:nvGrpSpPr>
        <p:grpSpPr bwMode="auto">
          <a:xfrm>
            <a:off x="4660110" y="3224664"/>
            <a:ext cx="247501" cy="419267"/>
            <a:chOff x="6271901" y="3849160"/>
            <a:chExt cx="330200" cy="482600"/>
          </a:xfrm>
          <a:solidFill>
            <a:schemeClr val="accent2"/>
          </a:solidFill>
        </p:grpSpPr>
        <p:sp>
          <p:nvSpPr>
            <p:cNvPr id="65" name="Freeform 35"/>
            <p:cNvSpPr>
              <a:spLocks noEditPoints="1"/>
            </p:cNvSpPr>
            <p:nvPr/>
          </p:nvSpPr>
          <p:spPr bwMode="auto">
            <a:xfrm>
              <a:off x="6271901"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6"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sp>
        <p:nvSpPr>
          <p:cNvPr id="68" name="Freeform 107"/>
          <p:cNvSpPr>
            <a:spLocks noEditPoints="1"/>
          </p:cNvSpPr>
          <p:nvPr/>
        </p:nvSpPr>
        <p:spPr bwMode="auto">
          <a:xfrm>
            <a:off x="7595599" y="3175849"/>
            <a:ext cx="355997" cy="411956"/>
          </a:xfrm>
          <a:custGeom>
            <a:avLst/>
            <a:gdLst>
              <a:gd name="T0" fmla="*/ 251 w 252"/>
              <a:gd name="T1" fmla="*/ 83 h 291"/>
              <a:gd name="T2" fmla="*/ 248 w 252"/>
              <a:gd name="T3" fmla="*/ 80 h 291"/>
              <a:gd name="T4" fmla="*/ 142 w 252"/>
              <a:gd name="T5" fmla="*/ 34 h 291"/>
              <a:gd name="T6" fmla="*/ 141 w 252"/>
              <a:gd name="T7" fmla="*/ 34 h 291"/>
              <a:gd name="T8" fmla="*/ 72 w 252"/>
              <a:gd name="T9" fmla="*/ 0 h 291"/>
              <a:gd name="T10" fmla="*/ 66 w 252"/>
              <a:gd name="T11" fmla="*/ 1 h 291"/>
              <a:gd name="T12" fmla="*/ 20 w 252"/>
              <a:gd name="T13" fmla="*/ 41 h 291"/>
              <a:gd name="T14" fmla="*/ 34 w 252"/>
              <a:gd name="T15" fmla="*/ 237 h 291"/>
              <a:gd name="T16" fmla="*/ 20 w 252"/>
              <a:gd name="T17" fmla="*/ 262 h 291"/>
              <a:gd name="T18" fmla="*/ 49 w 252"/>
              <a:gd name="T19" fmla="*/ 291 h 291"/>
              <a:gd name="T20" fmla="*/ 132 w 252"/>
              <a:gd name="T21" fmla="*/ 291 h 291"/>
              <a:gd name="T22" fmla="*/ 161 w 252"/>
              <a:gd name="T23" fmla="*/ 262 h 291"/>
              <a:gd name="T24" fmla="*/ 132 w 252"/>
              <a:gd name="T25" fmla="*/ 233 h 291"/>
              <a:gd name="T26" fmla="*/ 123 w 252"/>
              <a:gd name="T27" fmla="*/ 233 h 291"/>
              <a:gd name="T28" fmla="*/ 123 w 252"/>
              <a:gd name="T29" fmla="*/ 229 h 291"/>
              <a:gd name="T30" fmla="*/ 112 w 252"/>
              <a:gd name="T31" fmla="*/ 218 h 291"/>
              <a:gd name="T32" fmla="*/ 104 w 252"/>
              <a:gd name="T33" fmla="*/ 218 h 291"/>
              <a:gd name="T34" fmla="*/ 93 w 252"/>
              <a:gd name="T35" fmla="*/ 229 h 291"/>
              <a:gd name="T36" fmla="*/ 94 w 252"/>
              <a:gd name="T37" fmla="*/ 233 h 291"/>
              <a:gd name="T38" fmla="*/ 74 w 252"/>
              <a:gd name="T39" fmla="*/ 233 h 291"/>
              <a:gd name="T40" fmla="*/ 56 w 252"/>
              <a:gd name="T41" fmla="*/ 56 h 291"/>
              <a:gd name="T42" fmla="*/ 71 w 252"/>
              <a:gd name="T43" fmla="*/ 39 h 291"/>
              <a:gd name="T44" fmla="*/ 73 w 252"/>
              <a:gd name="T45" fmla="*/ 39 h 291"/>
              <a:gd name="T46" fmla="*/ 118 w 252"/>
              <a:gd name="T47" fmla="*/ 66 h 291"/>
              <a:gd name="T48" fmla="*/ 118 w 252"/>
              <a:gd name="T49" fmla="*/ 67 h 291"/>
              <a:gd name="T50" fmla="*/ 117 w 252"/>
              <a:gd name="T51" fmla="*/ 72 h 291"/>
              <a:gd name="T52" fmla="*/ 149 w 252"/>
              <a:gd name="T53" fmla="*/ 159 h 291"/>
              <a:gd name="T54" fmla="*/ 155 w 252"/>
              <a:gd name="T55" fmla="*/ 163 h 291"/>
              <a:gd name="T56" fmla="*/ 155 w 252"/>
              <a:gd name="T57" fmla="*/ 163 h 291"/>
              <a:gd name="T58" fmla="*/ 189 w 252"/>
              <a:gd name="T59" fmla="*/ 153 h 291"/>
              <a:gd name="T60" fmla="*/ 226 w 252"/>
              <a:gd name="T61" fmla="*/ 149 h 291"/>
              <a:gd name="T62" fmla="*/ 231 w 252"/>
              <a:gd name="T63" fmla="*/ 116 h 291"/>
              <a:gd name="T64" fmla="*/ 230 w 252"/>
              <a:gd name="T65" fmla="*/ 116 h 291"/>
              <a:gd name="T66" fmla="*/ 251 w 252"/>
              <a:gd name="T67" fmla="*/ 88 h 291"/>
              <a:gd name="T68" fmla="*/ 251 w 252"/>
              <a:gd name="T69" fmla="*/ 83 h 291"/>
              <a:gd name="T70" fmla="*/ 150 w 252"/>
              <a:gd name="T71" fmla="*/ 262 h 291"/>
              <a:gd name="T72" fmla="*/ 132 w 252"/>
              <a:gd name="T73" fmla="*/ 280 h 291"/>
              <a:gd name="T74" fmla="*/ 49 w 252"/>
              <a:gd name="T75" fmla="*/ 280 h 291"/>
              <a:gd name="T76" fmla="*/ 32 w 252"/>
              <a:gd name="T77" fmla="*/ 262 h 291"/>
              <a:gd name="T78" fmla="*/ 49 w 252"/>
              <a:gd name="T79" fmla="*/ 245 h 291"/>
              <a:gd name="T80" fmla="*/ 132 w 252"/>
              <a:gd name="T81" fmla="*/ 245 h 291"/>
              <a:gd name="T82" fmla="*/ 150 w 252"/>
              <a:gd name="T83" fmla="*/ 262 h 291"/>
              <a:gd name="T84" fmla="*/ 73 w 252"/>
              <a:gd name="T85" fmla="*/ 28 h 291"/>
              <a:gd name="T86" fmla="*/ 69 w 252"/>
              <a:gd name="T87" fmla="*/ 28 h 291"/>
              <a:gd name="T88" fmla="*/ 46 w 252"/>
              <a:gd name="T89" fmla="*/ 52 h 291"/>
              <a:gd name="T90" fmla="*/ 45 w 252"/>
              <a:gd name="T91" fmla="*/ 52 h 291"/>
              <a:gd name="T92" fmla="*/ 62 w 252"/>
              <a:gd name="T93" fmla="*/ 233 h 291"/>
              <a:gd name="T94" fmla="*/ 49 w 252"/>
              <a:gd name="T95" fmla="*/ 233 h 291"/>
              <a:gd name="T96" fmla="*/ 45 w 252"/>
              <a:gd name="T97" fmla="*/ 233 h 291"/>
              <a:gd name="T98" fmla="*/ 31 w 252"/>
              <a:gd name="T99" fmla="*/ 46 h 291"/>
              <a:gd name="T100" fmla="*/ 67 w 252"/>
              <a:gd name="T101" fmla="*/ 12 h 291"/>
              <a:gd name="T102" fmla="*/ 72 w 252"/>
              <a:gd name="T103" fmla="*/ 12 h 291"/>
              <a:gd name="T104" fmla="*/ 132 w 252"/>
              <a:gd name="T105" fmla="*/ 41 h 291"/>
              <a:gd name="T106" fmla="*/ 124 w 252"/>
              <a:gd name="T107" fmla="*/ 55 h 291"/>
              <a:gd name="T108" fmla="*/ 73 w 252"/>
              <a:gd name="T109" fmla="*/ 28 h 291"/>
              <a:gd name="T110" fmla="*/ 159 w 252"/>
              <a:gd name="T111" fmla="*/ 151 h 291"/>
              <a:gd name="T112" fmla="*/ 129 w 252"/>
              <a:gd name="T113" fmla="*/ 70 h 291"/>
              <a:gd name="T114" fmla="*/ 142 w 252"/>
              <a:gd name="T115" fmla="*/ 46 h 291"/>
              <a:gd name="T116" fmla="*/ 237 w 252"/>
              <a:gd name="T117" fmla="*/ 88 h 291"/>
              <a:gd name="T118" fmla="*/ 159 w 252"/>
              <a:gd name="T119" fmla="*/ 15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2" h="291">
                <a:moveTo>
                  <a:pt x="251" y="83"/>
                </a:moveTo>
                <a:cubicBezTo>
                  <a:pt x="251" y="82"/>
                  <a:pt x="250" y="80"/>
                  <a:pt x="248" y="80"/>
                </a:cubicBezTo>
                <a:cubicBezTo>
                  <a:pt x="142" y="34"/>
                  <a:pt x="142" y="34"/>
                  <a:pt x="142" y="34"/>
                </a:cubicBezTo>
                <a:cubicBezTo>
                  <a:pt x="142" y="34"/>
                  <a:pt x="142" y="34"/>
                  <a:pt x="141" y="34"/>
                </a:cubicBezTo>
                <a:cubicBezTo>
                  <a:pt x="121" y="16"/>
                  <a:pt x="97" y="0"/>
                  <a:pt x="72" y="0"/>
                </a:cubicBezTo>
                <a:cubicBezTo>
                  <a:pt x="70" y="0"/>
                  <a:pt x="68" y="0"/>
                  <a:pt x="66" y="1"/>
                </a:cubicBezTo>
                <a:cubicBezTo>
                  <a:pt x="52" y="2"/>
                  <a:pt x="32" y="11"/>
                  <a:pt x="20" y="41"/>
                </a:cubicBezTo>
                <a:cubicBezTo>
                  <a:pt x="18" y="47"/>
                  <a:pt x="0" y="97"/>
                  <a:pt x="34" y="237"/>
                </a:cubicBezTo>
                <a:cubicBezTo>
                  <a:pt x="26" y="242"/>
                  <a:pt x="20" y="252"/>
                  <a:pt x="20" y="262"/>
                </a:cubicBezTo>
                <a:cubicBezTo>
                  <a:pt x="20" y="278"/>
                  <a:pt x="33" y="291"/>
                  <a:pt x="49" y="291"/>
                </a:cubicBezTo>
                <a:cubicBezTo>
                  <a:pt x="132" y="291"/>
                  <a:pt x="132" y="291"/>
                  <a:pt x="132" y="291"/>
                </a:cubicBezTo>
                <a:cubicBezTo>
                  <a:pt x="148" y="291"/>
                  <a:pt x="161" y="278"/>
                  <a:pt x="161" y="262"/>
                </a:cubicBezTo>
                <a:cubicBezTo>
                  <a:pt x="161" y="246"/>
                  <a:pt x="148" y="233"/>
                  <a:pt x="132" y="233"/>
                </a:cubicBezTo>
                <a:cubicBezTo>
                  <a:pt x="123" y="233"/>
                  <a:pt x="123" y="233"/>
                  <a:pt x="123" y="233"/>
                </a:cubicBezTo>
                <a:cubicBezTo>
                  <a:pt x="123" y="232"/>
                  <a:pt x="123" y="231"/>
                  <a:pt x="123" y="229"/>
                </a:cubicBezTo>
                <a:cubicBezTo>
                  <a:pt x="123" y="223"/>
                  <a:pt x="118" y="218"/>
                  <a:pt x="112" y="218"/>
                </a:cubicBezTo>
                <a:cubicBezTo>
                  <a:pt x="104" y="218"/>
                  <a:pt x="104" y="218"/>
                  <a:pt x="104" y="218"/>
                </a:cubicBezTo>
                <a:cubicBezTo>
                  <a:pt x="98" y="218"/>
                  <a:pt x="93" y="223"/>
                  <a:pt x="93" y="229"/>
                </a:cubicBezTo>
                <a:cubicBezTo>
                  <a:pt x="93" y="231"/>
                  <a:pt x="93" y="232"/>
                  <a:pt x="94" y="233"/>
                </a:cubicBezTo>
                <a:cubicBezTo>
                  <a:pt x="74" y="233"/>
                  <a:pt x="74" y="233"/>
                  <a:pt x="74" y="233"/>
                </a:cubicBezTo>
                <a:cubicBezTo>
                  <a:pt x="42" y="106"/>
                  <a:pt x="56" y="58"/>
                  <a:pt x="56" y="56"/>
                </a:cubicBezTo>
                <a:cubicBezTo>
                  <a:pt x="61" y="46"/>
                  <a:pt x="65" y="40"/>
                  <a:pt x="71" y="39"/>
                </a:cubicBezTo>
                <a:cubicBezTo>
                  <a:pt x="71" y="39"/>
                  <a:pt x="72" y="39"/>
                  <a:pt x="73" y="39"/>
                </a:cubicBezTo>
                <a:cubicBezTo>
                  <a:pt x="85" y="39"/>
                  <a:pt x="102" y="51"/>
                  <a:pt x="118" y="66"/>
                </a:cubicBezTo>
                <a:cubicBezTo>
                  <a:pt x="118" y="67"/>
                  <a:pt x="118" y="67"/>
                  <a:pt x="118" y="67"/>
                </a:cubicBezTo>
                <a:cubicBezTo>
                  <a:pt x="117" y="68"/>
                  <a:pt x="117" y="70"/>
                  <a:pt x="117" y="72"/>
                </a:cubicBezTo>
                <a:cubicBezTo>
                  <a:pt x="149" y="159"/>
                  <a:pt x="149" y="159"/>
                  <a:pt x="149" y="159"/>
                </a:cubicBezTo>
                <a:cubicBezTo>
                  <a:pt x="150" y="162"/>
                  <a:pt x="152" y="163"/>
                  <a:pt x="155" y="163"/>
                </a:cubicBezTo>
                <a:cubicBezTo>
                  <a:pt x="155" y="163"/>
                  <a:pt x="155" y="163"/>
                  <a:pt x="155" y="163"/>
                </a:cubicBezTo>
                <a:cubicBezTo>
                  <a:pt x="167" y="163"/>
                  <a:pt x="179" y="159"/>
                  <a:pt x="189" y="153"/>
                </a:cubicBezTo>
                <a:cubicBezTo>
                  <a:pt x="207" y="163"/>
                  <a:pt x="226" y="149"/>
                  <a:pt x="226" y="149"/>
                </a:cubicBezTo>
                <a:cubicBezTo>
                  <a:pt x="243" y="136"/>
                  <a:pt x="231" y="116"/>
                  <a:pt x="231" y="116"/>
                </a:cubicBezTo>
                <a:cubicBezTo>
                  <a:pt x="231" y="116"/>
                  <a:pt x="231" y="116"/>
                  <a:pt x="230" y="116"/>
                </a:cubicBezTo>
                <a:cubicBezTo>
                  <a:pt x="243" y="102"/>
                  <a:pt x="250" y="89"/>
                  <a:pt x="251" y="88"/>
                </a:cubicBezTo>
                <a:cubicBezTo>
                  <a:pt x="252" y="86"/>
                  <a:pt x="252" y="85"/>
                  <a:pt x="251" y="83"/>
                </a:cubicBezTo>
                <a:close/>
                <a:moveTo>
                  <a:pt x="150" y="262"/>
                </a:moveTo>
                <a:cubicBezTo>
                  <a:pt x="150" y="272"/>
                  <a:pt x="142" y="280"/>
                  <a:pt x="132" y="280"/>
                </a:cubicBezTo>
                <a:cubicBezTo>
                  <a:pt x="49" y="280"/>
                  <a:pt x="49" y="280"/>
                  <a:pt x="49" y="280"/>
                </a:cubicBezTo>
                <a:cubicBezTo>
                  <a:pt x="40" y="280"/>
                  <a:pt x="32" y="272"/>
                  <a:pt x="32" y="262"/>
                </a:cubicBezTo>
                <a:cubicBezTo>
                  <a:pt x="32" y="253"/>
                  <a:pt x="40" y="245"/>
                  <a:pt x="49" y="245"/>
                </a:cubicBezTo>
                <a:cubicBezTo>
                  <a:pt x="132" y="245"/>
                  <a:pt x="132" y="245"/>
                  <a:pt x="132" y="245"/>
                </a:cubicBezTo>
                <a:cubicBezTo>
                  <a:pt x="142" y="245"/>
                  <a:pt x="150" y="253"/>
                  <a:pt x="150" y="262"/>
                </a:cubicBezTo>
                <a:close/>
                <a:moveTo>
                  <a:pt x="73" y="28"/>
                </a:moveTo>
                <a:cubicBezTo>
                  <a:pt x="72" y="28"/>
                  <a:pt x="70" y="28"/>
                  <a:pt x="69" y="28"/>
                </a:cubicBezTo>
                <a:cubicBezTo>
                  <a:pt x="66" y="28"/>
                  <a:pt x="54" y="30"/>
                  <a:pt x="46" y="52"/>
                </a:cubicBezTo>
                <a:cubicBezTo>
                  <a:pt x="45" y="52"/>
                  <a:pt x="45" y="52"/>
                  <a:pt x="45" y="52"/>
                </a:cubicBezTo>
                <a:cubicBezTo>
                  <a:pt x="45" y="54"/>
                  <a:pt x="30" y="101"/>
                  <a:pt x="62" y="233"/>
                </a:cubicBezTo>
                <a:cubicBezTo>
                  <a:pt x="49" y="233"/>
                  <a:pt x="49" y="233"/>
                  <a:pt x="49" y="233"/>
                </a:cubicBezTo>
                <a:cubicBezTo>
                  <a:pt x="48" y="233"/>
                  <a:pt x="46" y="233"/>
                  <a:pt x="45" y="233"/>
                </a:cubicBezTo>
                <a:cubicBezTo>
                  <a:pt x="13" y="97"/>
                  <a:pt x="28" y="51"/>
                  <a:pt x="31" y="46"/>
                </a:cubicBezTo>
                <a:cubicBezTo>
                  <a:pt x="41" y="20"/>
                  <a:pt x="56" y="13"/>
                  <a:pt x="67" y="12"/>
                </a:cubicBezTo>
                <a:cubicBezTo>
                  <a:pt x="69" y="12"/>
                  <a:pt x="71" y="12"/>
                  <a:pt x="72" y="12"/>
                </a:cubicBezTo>
                <a:cubicBezTo>
                  <a:pt x="91" y="12"/>
                  <a:pt x="113" y="25"/>
                  <a:pt x="132" y="41"/>
                </a:cubicBezTo>
                <a:cubicBezTo>
                  <a:pt x="124" y="55"/>
                  <a:pt x="124" y="55"/>
                  <a:pt x="124" y="55"/>
                </a:cubicBezTo>
                <a:cubicBezTo>
                  <a:pt x="107" y="41"/>
                  <a:pt x="88" y="28"/>
                  <a:pt x="73" y="28"/>
                </a:cubicBezTo>
                <a:close/>
                <a:moveTo>
                  <a:pt x="159" y="151"/>
                </a:moveTo>
                <a:cubicBezTo>
                  <a:pt x="129" y="70"/>
                  <a:pt x="129" y="70"/>
                  <a:pt x="129" y="70"/>
                </a:cubicBezTo>
                <a:cubicBezTo>
                  <a:pt x="142" y="46"/>
                  <a:pt x="142" y="46"/>
                  <a:pt x="142" y="46"/>
                </a:cubicBezTo>
                <a:cubicBezTo>
                  <a:pt x="237" y="88"/>
                  <a:pt x="237" y="88"/>
                  <a:pt x="237" y="88"/>
                </a:cubicBezTo>
                <a:cubicBezTo>
                  <a:pt x="227" y="103"/>
                  <a:pt x="195" y="148"/>
                  <a:pt x="159" y="151"/>
                </a:cubicBezTo>
                <a:close/>
              </a:path>
            </a:pathLst>
          </a:custGeom>
          <a:solidFill>
            <a:schemeClr val="accent1"/>
          </a:solidFill>
          <a:ln>
            <a:noFill/>
          </a:ln>
        </p:spPr>
        <p:txBody>
          <a:bodyPr lIns="68580" tIns="34290" rIns="68580" bIns="34290"/>
          <a:lstStyle/>
          <a:p>
            <a:pPr eaLnBrk="1" hangingPunct="1">
              <a:spcBef>
                <a:spcPts val="0"/>
              </a:spcBef>
              <a:spcAft>
                <a:spcPts val="0"/>
              </a:spcAft>
              <a:defRPr/>
            </a:pPr>
            <a:endParaRPr lang="en-US">
              <a:solidFill>
                <a:schemeClr val="bg1">
                  <a:lumMod val="75000"/>
                </a:schemeClr>
              </a:solidFill>
              <a:latin typeface="+mn-lt"/>
            </a:endParaRPr>
          </a:p>
        </p:txBody>
      </p:sp>
      <p:sp>
        <p:nvSpPr>
          <p:cNvPr id="43" name="TextBox 42"/>
          <p:cNvSpPr txBox="1"/>
          <p:nvPr/>
        </p:nvSpPr>
        <p:spPr>
          <a:xfrm>
            <a:off x="4125780"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0" name="TextBox 69"/>
          <p:cNvSpPr txBox="1"/>
          <p:nvPr/>
        </p:nvSpPr>
        <p:spPr>
          <a:xfrm>
            <a:off x="5635155"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1" name="TextBox 70"/>
          <p:cNvSpPr txBox="1"/>
          <p:nvPr/>
        </p:nvSpPr>
        <p:spPr>
          <a:xfrm>
            <a:off x="7058338"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2" name="TextBox 71"/>
          <p:cNvSpPr txBox="1"/>
          <p:nvPr/>
        </p:nvSpPr>
        <p:spPr>
          <a:xfrm>
            <a:off x="4125780"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3" name="TextBox 72"/>
          <p:cNvSpPr txBox="1"/>
          <p:nvPr/>
        </p:nvSpPr>
        <p:spPr>
          <a:xfrm>
            <a:off x="5635155"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4" name="TextBox 73"/>
          <p:cNvSpPr txBox="1"/>
          <p:nvPr/>
        </p:nvSpPr>
        <p:spPr>
          <a:xfrm>
            <a:off x="7058338"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1+#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1+#ppt_w/2"/>
                                          </p:val>
                                        </p:tav>
                                        <p:tav tm="100000">
                                          <p:val>
                                            <p:strVal val="#ppt_x"/>
                                          </p:val>
                                        </p:tav>
                                      </p:tavLst>
                                    </p:anim>
                                    <p:anim calcmode="lin" valueType="num">
                                      <p:cBhvr additive="base">
                                        <p:cTn id="18" dur="500" fill="hold"/>
                                        <p:tgtEl>
                                          <p:spTgt spid="5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1+#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500" fill="hold"/>
                                        <p:tgtEl>
                                          <p:spTgt spid="68"/>
                                        </p:tgtEl>
                                        <p:attrNameLst>
                                          <p:attrName>ppt_x</p:attrName>
                                        </p:attrNameLst>
                                      </p:cBhvr>
                                      <p:tavLst>
                                        <p:tav tm="0">
                                          <p:val>
                                            <p:strVal val="1+#ppt_w/2"/>
                                          </p:val>
                                        </p:tav>
                                        <p:tav tm="100000">
                                          <p:val>
                                            <p:strVal val="#ppt_x"/>
                                          </p:val>
                                        </p:tav>
                                      </p:tavLst>
                                    </p:anim>
                                    <p:anim calcmode="lin" valueType="num">
                                      <p:cBhvr additive="base">
                                        <p:cTn id="30" dur="500" fill="hold"/>
                                        <p:tgtEl>
                                          <p:spTgt spid="6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1+#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1+#ppt_w/2"/>
                                          </p:val>
                                        </p:tav>
                                        <p:tav tm="100000">
                                          <p:val>
                                            <p:strVal val="#ppt_x"/>
                                          </p:val>
                                        </p:tav>
                                      </p:tavLst>
                                    </p:anim>
                                    <p:anim calcmode="lin" valueType="num">
                                      <p:cBhvr additive="base">
                                        <p:cTn id="38" dur="500" fill="hold"/>
                                        <p:tgtEl>
                                          <p:spTgt spid="63"/>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wipe(left)">
                                      <p:cBhvr>
                                        <p:cTn id="54" dur="500"/>
                                        <p:tgtEl>
                                          <p:spTgt spid="72"/>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wipe(left)">
                                      <p:cBhvr>
                                        <p:cTn id="58" dur="500"/>
                                        <p:tgtEl>
                                          <p:spTgt spid="73"/>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left)">
                                      <p:cBhvr>
                                        <p:cTn id="6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animBg="1"/>
      <p:bldP spid="68" grpId="0" animBg="1"/>
      <p:bldP spid="43" grpId="0"/>
      <p:bldP spid="70" grpId="0"/>
      <p:bldP spid="71" grpId="0"/>
      <p:bldP spid="72" grpId="0"/>
      <p:bldP spid="73"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成功经验分享</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61009" y="746678"/>
            <a:ext cx="1967375" cy="1902366"/>
            <a:chOff x="6061009" y="746678"/>
            <a:chExt cx="1967375" cy="1902366"/>
          </a:xfrm>
        </p:grpSpPr>
        <p:sp>
          <p:nvSpPr>
            <p:cNvPr id="10" name="Freeform 6"/>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1" name="Freeform 7"/>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2" name="Freeform 8"/>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3" name="Freeform 9"/>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0"/>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1"/>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2"/>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4"/>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5"/>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6"/>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7"/>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8"/>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9"/>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20"/>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67" name="组合 66"/>
          <p:cNvGrpSpPr/>
          <p:nvPr/>
        </p:nvGrpSpPr>
        <p:grpSpPr>
          <a:xfrm>
            <a:off x="6342547" y="2242704"/>
            <a:ext cx="1510583" cy="1213229"/>
            <a:chOff x="6342547" y="2242704"/>
            <a:chExt cx="1510583" cy="1213229"/>
          </a:xfrm>
        </p:grpSpPr>
        <p:sp>
          <p:nvSpPr>
            <p:cNvPr id="28" name="Freeform 24"/>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27" name="Freeform 23"/>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 name="组合 3"/>
          <p:cNvGrpSpPr/>
          <p:nvPr/>
        </p:nvGrpSpPr>
        <p:grpSpPr>
          <a:xfrm>
            <a:off x="5736505" y="3315982"/>
            <a:ext cx="2125670" cy="1600265"/>
            <a:chOff x="5736505" y="3315982"/>
            <a:chExt cx="2125670" cy="1600265"/>
          </a:xfrm>
        </p:grpSpPr>
        <p:sp>
          <p:nvSpPr>
            <p:cNvPr id="30" name="Freeform 26"/>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1" name="Freeform 27"/>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28"/>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5131594" y="1560323"/>
            <a:ext cx="1429173" cy="3303804"/>
            <a:chOff x="5131594" y="1560323"/>
            <a:chExt cx="1429173" cy="3303804"/>
          </a:xfrm>
        </p:grpSpPr>
        <p:sp>
          <p:nvSpPr>
            <p:cNvPr id="9" name="Freeform 5"/>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29"/>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4" name="Freeform 30"/>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31"/>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32"/>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33"/>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34"/>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35"/>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37"/>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981506" y="2279892"/>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65" name="Rectangle 63"/>
          <p:cNvSpPr/>
          <p:nvPr/>
        </p:nvSpPr>
        <p:spPr bwMode="auto">
          <a:xfrm>
            <a:off x="981506" y="2577548"/>
            <a:ext cx="3237310" cy="369333"/>
          </a:xfrm>
          <a:prstGeom prst="rect">
            <a:avLst/>
          </a:prstGeom>
        </p:spPr>
        <p:txBody>
          <a:bodyPr>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44" name="Group 344"/>
          <p:cNvGrpSpPr/>
          <p:nvPr/>
        </p:nvGrpSpPr>
        <p:grpSpPr bwMode="auto">
          <a:xfrm>
            <a:off x="1007264" y="3182386"/>
            <a:ext cx="3927378" cy="230832"/>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61" name="Group 332"/>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63" name="Freeform 26"/>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5" name="Group 347"/>
          <p:cNvGrpSpPr/>
          <p:nvPr/>
        </p:nvGrpSpPr>
        <p:grpSpPr bwMode="auto">
          <a:xfrm>
            <a:off x="1007264" y="4146792"/>
            <a:ext cx="3927378" cy="230832"/>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57" name="Group 342"/>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9" name="Freeform 105"/>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6" name="Group 346"/>
          <p:cNvGrpSpPr/>
          <p:nvPr/>
        </p:nvGrpSpPr>
        <p:grpSpPr bwMode="auto">
          <a:xfrm>
            <a:off x="1007264" y="3825324"/>
            <a:ext cx="3927378" cy="230832"/>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53" name="Group 341"/>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5" name="Freeform 26"/>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7" name="Group 345"/>
          <p:cNvGrpSpPr/>
          <p:nvPr/>
        </p:nvGrpSpPr>
        <p:grpSpPr bwMode="auto">
          <a:xfrm>
            <a:off x="1007264" y="3503854"/>
            <a:ext cx="3927378" cy="230832"/>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49" name="Group 333"/>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1" name="Freeform 105"/>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66" name="Rectangle 64"/>
          <p:cNvSpPr/>
          <p:nvPr/>
        </p:nvSpPr>
        <p:spPr>
          <a:xfrm>
            <a:off x="956504" y="1305947"/>
            <a:ext cx="3296840" cy="761747"/>
          </a:xfrm>
          <a:prstGeom prst="rect">
            <a:avLst/>
          </a:prstGeom>
        </p:spPr>
        <p:txBody>
          <a:bodyPr lIns="68580" tIns="34290" rIns="68580" bIns="3429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a:solidFill>
                  <a:schemeClr val="tx1">
                    <a:lumMod val="65000"/>
                    <a:lumOff val="35000"/>
                  </a:schemeClr>
                </a:solidFill>
                <a:latin typeface="微软雅黑" pitchFamily="34" charset="-122"/>
                <a:ea typeface="微软雅黑" pitchFamily="34" charset="-122"/>
              </a:rPr>
              <a:t>……</a:t>
            </a:r>
          </a:p>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730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800"/>
                            </p:stCondLst>
                            <p:childTnLst>
                              <p:par>
                                <p:cTn id="42" presetID="42"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4</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9BBB59"/>
                </a:solidFill>
                <a:latin typeface="微软雅黑" pitchFamily="34" charset="-122"/>
                <a:ea typeface="微软雅黑" pitchFamily="34" charset="-122"/>
              </a:rPr>
              <a:t>工作不足之处</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认识上的不足</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管理上的不足</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其他不足之处</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改善不足对策</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认识上的不足</a:t>
            </a:r>
            <a:endParaRPr lang="zh-CN" altLang="en-US" dirty="0"/>
          </a:p>
        </p:txBody>
      </p:sp>
      <p:grpSp>
        <p:nvGrpSpPr>
          <p:cNvPr id="6" name="组合 5"/>
          <p:cNvGrpSpPr/>
          <p:nvPr/>
        </p:nvGrpSpPr>
        <p:grpSpPr>
          <a:xfrm>
            <a:off x="4764660" y="3456707"/>
            <a:ext cx="1010953" cy="1008922"/>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1</a:t>
              </a:r>
              <a:endParaRPr lang="en-US" altLang="zh-CN" dirty="0">
                <a:solidFill>
                  <a:schemeClr val="bg1"/>
                </a:solidFill>
                <a:latin typeface="Arial" pitchFamily="34" charset="0"/>
                <a:cs typeface="Arial"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2</a:t>
              </a:r>
              <a:endParaRPr lang="en-US" altLang="zh-CN" dirty="0">
                <a:solidFill>
                  <a:schemeClr val="bg1"/>
                </a:solidFill>
                <a:latin typeface="Arial" pitchFamily="34" charset="0"/>
                <a:cs typeface="Arial"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3</a:t>
              </a:r>
              <a:endParaRPr lang="en-US" altLang="zh-CN" dirty="0">
                <a:solidFill>
                  <a:schemeClr val="bg1"/>
                </a:solidFill>
                <a:latin typeface="Arial" pitchFamily="34" charset="0"/>
                <a:cs typeface="Arial"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对手认识不够</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5" name="Content Placeholder 2"/>
          <p:cNvSpPr txBox="1"/>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市场分析不透</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3" name="Content Placeholder 2"/>
          <p:cNvSpPr txBox="1"/>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团队合作不力</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1" name="Content Placeholder 2"/>
          <p:cNvSpPr txBox="1"/>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行动速度迟缓</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39" name="Content Placeholder 2"/>
          <p:cNvSpPr txBox="1"/>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4</a:t>
              </a:r>
              <a:endParaRPr lang="en-US" altLang="zh-CN" dirty="0">
                <a:solidFill>
                  <a:schemeClr val="bg1"/>
                </a:solidFill>
                <a:latin typeface="Arial" pitchFamily="34" charset="0"/>
                <a:cs typeface="Arial"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管理上的不足</a:t>
            </a:r>
            <a:r>
              <a:rPr lang="zh-CN" altLang="en-US" dirty="0"/>
              <a:t>之处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grpSp>
        <p:nvGrpSpPr>
          <p:cNvPr id="21" name="Group 30"/>
          <p:cNvGrpSpPr/>
          <p:nvPr/>
        </p:nvGrpSpPr>
        <p:grpSpPr>
          <a:xfrm>
            <a:off x="5446541" y="3104400"/>
            <a:ext cx="3173639" cy="1006269"/>
            <a:chOff x="1127078" y="3779324"/>
            <a:chExt cx="4231519" cy="1341692"/>
          </a:xfrm>
        </p:grpSpPr>
        <p:sp>
          <p:nvSpPr>
            <p:cNvPr id="27" name="Rectangle 28"/>
            <p:cNvSpPr/>
            <p:nvPr/>
          </p:nvSpPr>
          <p:spPr>
            <a:xfrm>
              <a:off x="1127078" y="4095095"/>
              <a:ext cx="4210060" cy="1025921"/>
            </a:xfrm>
            <a:prstGeom prst="rect">
              <a:avLst/>
            </a:prstGeom>
          </p:spPr>
          <p:txBody>
            <a:bodyPr wrap="square">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29" name="Group 31"/>
          <p:cNvGrpSpPr/>
          <p:nvPr/>
        </p:nvGrpSpPr>
        <p:grpSpPr>
          <a:xfrm>
            <a:off x="529190" y="3104403"/>
            <a:ext cx="3171264" cy="1175549"/>
            <a:chOff x="1108786" y="3779324"/>
            <a:chExt cx="4228352" cy="1567397"/>
          </a:xfrm>
        </p:grpSpPr>
        <p:sp>
          <p:nvSpPr>
            <p:cNvPr id="30" name="Rectangle 32"/>
            <p:cNvSpPr/>
            <p:nvPr/>
          </p:nvSpPr>
          <p:spPr>
            <a:xfrm>
              <a:off x="1127078" y="4095097"/>
              <a:ext cx="4210060" cy="1251624"/>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33" name="组合 27"/>
          <p:cNvGrpSpPr/>
          <p:nvPr/>
        </p:nvGrpSpPr>
        <p:grpSpPr>
          <a:xfrm>
            <a:off x="4431151" y="1260600"/>
            <a:ext cx="2754305" cy="1255069"/>
            <a:chOff x="3491880" y="2420888"/>
            <a:chExt cx="5794246" cy="2160240"/>
          </a:xfrm>
          <a:solidFill>
            <a:schemeClr val="accent1"/>
          </a:solidFill>
        </p:grpSpPr>
        <p:sp>
          <p:nvSpPr>
            <p:cNvPr id="51" name="上弧形箭头 28"/>
            <p:cNvSpPr/>
            <p:nvPr/>
          </p:nvSpPr>
          <p:spPr>
            <a:xfrm>
              <a:off x="3605493" y="2420888"/>
              <a:ext cx="5680633" cy="2160240"/>
            </a:xfrm>
            <a:prstGeom prst="curvedDownArrow">
              <a:avLst/>
            </a:prstGeom>
            <a:solidFill>
              <a:schemeClr val="accent6"/>
            </a:solidFill>
            <a:ln w="25400" cap="flat" cmpd="sng" algn="ctr">
              <a:solidFill>
                <a:schemeClr val="accent6">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2" name="上弧形箭头 29"/>
            <p:cNvSpPr/>
            <p:nvPr/>
          </p:nvSpPr>
          <p:spPr>
            <a:xfrm>
              <a:off x="3491880" y="2420888"/>
              <a:ext cx="4317280" cy="2160240"/>
            </a:xfrm>
            <a:prstGeom prst="curvedDownArrow">
              <a:avLst/>
            </a:prstGeom>
            <a:solidFill>
              <a:schemeClr val="accent5"/>
            </a:solidFill>
            <a:ln w="25400" cap="flat" cmpd="sng" algn="ctr">
              <a:solidFill>
                <a:schemeClr val="accent5">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3" name="上弧形箭头 30"/>
            <p:cNvSpPr/>
            <p:nvPr/>
          </p:nvSpPr>
          <p:spPr>
            <a:xfrm>
              <a:off x="3491880" y="2420888"/>
              <a:ext cx="2808312" cy="2160240"/>
            </a:xfrm>
            <a:prstGeom prst="curvedDownArrow">
              <a:avLst/>
            </a:prstGeom>
            <a:solidFill>
              <a:schemeClr val="accent4"/>
            </a:solidFill>
            <a:ln w="25400" cap="flat" cmpd="sng" algn="ctr">
              <a:solidFill>
                <a:schemeClr val="accent4">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grpSp>
        <p:nvGrpSpPr>
          <p:cNvPr id="34" name="组合 31"/>
          <p:cNvGrpSpPr/>
          <p:nvPr/>
        </p:nvGrpSpPr>
        <p:grpSpPr>
          <a:xfrm flipH="1">
            <a:off x="2054888" y="1260599"/>
            <a:ext cx="2754305" cy="1255070"/>
            <a:chOff x="3491880" y="2420886"/>
            <a:chExt cx="5794246" cy="2160242"/>
          </a:xfrm>
          <a:solidFill>
            <a:schemeClr val="accent1"/>
          </a:solidFill>
        </p:grpSpPr>
        <p:sp>
          <p:nvSpPr>
            <p:cNvPr id="48" name="上弧形箭头 32"/>
            <p:cNvSpPr/>
            <p:nvPr/>
          </p:nvSpPr>
          <p:spPr>
            <a:xfrm>
              <a:off x="3605493" y="2420888"/>
              <a:ext cx="5680633" cy="2160240"/>
            </a:xfrm>
            <a:prstGeom prst="curvedDownArrow">
              <a:avLst/>
            </a:prstGeom>
            <a:grpFill/>
            <a:ln w="25400" cap="flat" cmpd="sng" algn="ctr">
              <a:solidFill>
                <a:schemeClr val="accent1">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solidFill>
              <a:schemeClr val="accent2"/>
            </a:solidFill>
            <a:ln w="25400" cap="flat" cmpd="sng" algn="ctr">
              <a:solidFill>
                <a:schemeClr val="accent2">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solidFill>
              <a:schemeClr val="accent3"/>
            </a:solidFill>
            <a:ln w="25400" cap="flat" cmpd="sng" algn="ctr">
              <a:solidFill>
                <a:schemeClr val="accent3">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a:ea typeface="宋体"/>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smtClean="0">
                <a:solidFill>
                  <a:schemeClr val="accent1"/>
                </a:solidFill>
                <a:latin typeface="微软雅黑" pitchFamily="34" charset="-122"/>
                <a:ea typeface="微软雅黑" pitchFamily="34" charset="-122"/>
              </a:rPr>
              <a:t>文本</a:t>
            </a:r>
            <a:endParaRPr lang="en-GB" sz="1800" b="1" dirty="0">
              <a:solidFill>
                <a:schemeClr val="accent1"/>
              </a:solidFill>
              <a:latin typeface="微软雅黑" pitchFamily="34" charset="-122"/>
              <a:ea typeface="微软雅黑"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smtClean="0"/>
              <a:t>第四部分  其他不足之处</a:t>
            </a:r>
            <a:endParaRPr lang="zh-CN" altLang="en-US" dirty="0"/>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8" name="Rectangle 29"/>
          <p:cNvSpPr/>
          <p:nvPr/>
        </p:nvSpPr>
        <p:spPr>
          <a:xfrm>
            <a:off x="5632368" y="1410867"/>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1" name="Rectangle 32"/>
          <p:cNvSpPr/>
          <p:nvPr/>
        </p:nvSpPr>
        <p:spPr>
          <a:xfrm>
            <a:off x="5313909" y="212170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4" name="Rectangle 35"/>
          <p:cNvSpPr/>
          <p:nvPr/>
        </p:nvSpPr>
        <p:spPr>
          <a:xfrm>
            <a:off x="4911137" y="286745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Rectangle 38"/>
          <p:cNvSpPr/>
          <p:nvPr/>
        </p:nvSpPr>
        <p:spPr>
          <a:xfrm>
            <a:off x="4518616" y="3537353"/>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39"/>
          <p:cNvSpPr/>
          <p:nvPr/>
        </p:nvSpPr>
        <p:spPr>
          <a:xfrm>
            <a:off x="754029" y="4287565"/>
            <a:ext cx="7635106" cy="577081"/>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ct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400" y="3211066"/>
            <a:ext cx="1071311" cy="457835"/>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0901" y="2630959"/>
            <a:ext cx="1680679" cy="458207"/>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7873" y="1973459"/>
            <a:ext cx="706569" cy="458039"/>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1" fmla="*/ 88693 w 575180"/>
              <a:gd name="connsiteY0-2" fmla="*/ 0 h 368773"/>
              <a:gd name="connsiteX1-3" fmla="*/ 477897 w 575180"/>
              <a:gd name="connsiteY1-4" fmla="*/ 1 h 368773"/>
              <a:gd name="connsiteX2-5" fmla="*/ 575180 w 575180"/>
              <a:gd name="connsiteY2-6" fmla="*/ 366401 h 368773"/>
              <a:gd name="connsiteX3-7" fmla="*/ 575180 w 575180"/>
              <a:gd name="connsiteY3-8" fmla="*/ 368773 h 368773"/>
              <a:gd name="connsiteX4-9" fmla="*/ 0 w 575180"/>
              <a:gd name="connsiteY4-10" fmla="*/ 368618 h 368773"/>
              <a:gd name="connsiteX5-11" fmla="*/ 88693 w 575180"/>
              <a:gd name="connsiteY5-12" fmla="*/ 0 h 3687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542" y="1324511"/>
            <a:ext cx="824970" cy="457778"/>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a:t>
            </a:r>
            <a:r>
              <a:rPr lang="zh-CN" altLang="en-US" sz="1400" dirty="0" smtClean="0">
                <a:solidFill>
                  <a:schemeClr val="bg1">
                    <a:lumMod val="95000"/>
                  </a:schemeClr>
                </a:solidFill>
                <a:latin typeface="微软雅黑" pitchFamily="34" charset="-122"/>
                <a:ea typeface="微软雅黑" pitchFamily="34" charset="-122"/>
              </a:rPr>
              <a:t>添加</a:t>
            </a:r>
            <a:r>
              <a:rPr lang="zh-CN" altLang="en-US" sz="1400" dirty="0">
                <a:solidFill>
                  <a:schemeClr val="bg1">
                    <a:lumMod val="95000"/>
                  </a:schemeClr>
                </a:solidFill>
                <a:latin typeface="微软雅黑" pitchFamily="34" charset="-122"/>
                <a:ea typeface="微软雅黑" pitchFamily="34" charset="-122"/>
              </a:rPr>
              <a:t>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1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3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4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5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5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6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65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70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75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80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85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a:t>
            </a:r>
            <a:r>
              <a:rPr lang="zh-CN" altLang="en-US" dirty="0" smtClean="0"/>
              <a:t>其他不足</a:t>
            </a:r>
            <a:r>
              <a:rPr lang="zh-CN" altLang="en-US" dirty="0"/>
              <a:t>之处</a:t>
            </a:r>
          </a:p>
        </p:txBody>
      </p:sp>
      <p:pic>
        <p:nvPicPr>
          <p:cNvPr id="68" name="图片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4048" y="970688"/>
            <a:ext cx="5206706" cy="3202124"/>
          </a:xfrm>
          <a:prstGeom prst="rect">
            <a:avLst/>
          </a:prstGeom>
        </p:spPr>
      </p:pic>
      <p:grpSp>
        <p:nvGrpSpPr>
          <p:cNvPr id="69" name="Group 10"/>
          <p:cNvGrpSpPr/>
          <p:nvPr/>
        </p:nvGrpSpPr>
        <p:grpSpPr>
          <a:xfrm>
            <a:off x="5302430" y="2207712"/>
            <a:ext cx="623455" cy="623455"/>
            <a:chOff x="6253939" y="2516220"/>
            <a:chExt cx="831273" cy="831273"/>
          </a:xfrm>
        </p:grpSpPr>
        <p:sp>
          <p:nvSpPr>
            <p:cNvPr id="70" name="Oval 11"/>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5302430" y="3088529"/>
            <a:ext cx="623455" cy="623455"/>
            <a:chOff x="5716910" y="3464598"/>
            <a:chExt cx="831273" cy="831273"/>
          </a:xfrm>
        </p:grpSpPr>
        <p:sp>
          <p:nvSpPr>
            <p:cNvPr id="73" name="Oval 14"/>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5302430" y="1328324"/>
            <a:ext cx="623455" cy="623455"/>
            <a:chOff x="6678551" y="1578185"/>
            <a:chExt cx="831273" cy="831273"/>
          </a:xfrm>
        </p:grpSpPr>
        <p:sp>
          <p:nvSpPr>
            <p:cNvPr id="79" name="Oval 20"/>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6014298" y="1275606"/>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83" name="Rectangle 24"/>
          <p:cNvSpPr/>
          <p:nvPr/>
        </p:nvSpPr>
        <p:spPr>
          <a:xfrm>
            <a:off x="6014297" y="1576710"/>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90" name="Rectangle 31"/>
          <p:cNvSpPr/>
          <p:nvPr/>
        </p:nvSpPr>
        <p:spPr>
          <a:xfrm>
            <a:off x="1187624" y="4087754"/>
            <a:ext cx="6729025" cy="746358"/>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ct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6014298" y="2122575"/>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7" name="Rectangle 24"/>
          <p:cNvSpPr/>
          <p:nvPr/>
        </p:nvSpPr>
        <p:spPr>
          <a:xfrm>
            <a:off x="6014297" y="242367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6014298" y="3006480"/>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9" name="Rectangle 24"/>
          <p:cNvSpPr/>
          <p:nvPr/>
        </p:nvSpPr>
        <p:spPr>
          <a:xfrm>
            <a:off x="6014297" y="3307584"/>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3" name="矩形 22"/>
          <p:cNvSpPr/>
          <p:nvPr/>
        </p:nvSpPr>
        <p:spPr>
          <a:xfrm>
            <a:off x="1288985" y="1389323"/>
            <a:ext cx="3332246" cy="206036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16" presetClass="entr" presetSubtype="2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barn(inVertical)">
                                      <p:cBhvr>
                                        <p:cTn id="5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90" grpId="0"/>
      <p:bldP spid="26" grpId="0"/>
      <p:bldP spid="27" grpId="0"/>
      <p:bldP spid="28" grpId="0"/>
      <p:bldP spid="29" grpId="0"/>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637936" y="1014786"/>
            <a:ext cx="1868129" cy="3577268"/>
          </a:xfrm>
          <a:prstGeom prst="rect">
            <a:avLst/>
          </a:prstGeom>
        </p:spPr>
      </p:pic>
      <p:sp>
        <p:nvSpPr>
          <p:cNvPr id="2" name="矩形 1"/>
          <p:cNvSpPr/>
          <p:nvPr/>
        </p:nvSpPr>
        <p:spPr>
          <a:xfrm>
            <a:off x="3813820" y="1463519"/>
            <a:ext cx="1512168" cy="26309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6"/>
          <p:cNvSpPr>
            <a:spLocks noGrp="1"/>
          </p:cNvSpPr>
          <p:nvPr>
            <p:ph type="title"/>
          </p:nvPr>
        </p:nvSpPr>
        <p:spPr/>
        <p:txBody>
          <a:bodyPr/>
          <a:lstStyle/>
          <a:p>
            <a:r>
              <a:rPr lang="zh-CN" altLang="en-US" dirty="0"/>
              <a:t>第四部分  </a:t>
            </a:r>
            <a:r>
              <a:rPr lang="zh-CN" altLang="en-US" dirty="0" smtClean="0"/>
              <a:t>改善不足对策</a:t>
            </a:r>
            <a:endParaRPr lang="zh-CN" altLang="en-US" dirty="0"/>
          </a:p>
        </p:txBody>
      </p:sp>
      <p:sp>
        <p:nvSpPr>
          <p:cNvPr id="84" name="Rectangle 7"/>
          <p:cNvSpPr/>
          <p:nvPr/>
        </p:nvSpPr>
        <p:spPr>
          <a:xfrm>
            <a:off x="0" y="3746311"/>
            <a:ext cx="9144000" cy="1397189"/>
          </a:xfrm>
          <a:prstGeom prst="rect">
            <a:avLst/>
          </a:pr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85" name="TextBox 84"/>
          <p:cNvSpPr txBox="1"/>
          <p:nvPr/>
        </p:nvSpPr>
        <p:spPr>
          <a:xfrm>
            <a:off x="3701239" y="3875198"/>
            <a:ext cx="1985159" cy="438582"/>
          </a:xfrm>
          <a:prstGeom prst="rect">
            <a:avLst/>
          </a:prstGeom>
          <a:noFill/>
        </p:spPr>
        <p:txBody>
          <a:bodyPr wrap="none" lIns="68580" tIns="34290" rIns="68580" bIns="34290" rtlCol="0">
            <a:spAutoFit/>
          </a:bodyPr>
          <a:lstStyle/>
          <a:p>
            <a:r>
              <a:rPr lang="zh-CN" altLang="en-US" sz="2400" b="1" dirty="0">
                <a:solidFill>
                  <a:schemeClr val="bg1">
                    <a:lumMod val="95000"/>
                  </a:schemeClr>
                </a:solidFill>
                <a:latin typeface="微软雅黑" pitchFamily="34" charset="-122"/>
                <a:ea typeface="微软雅黑" pitchFamily="34" charset="-122"/>
              </a:rPr>
              <a:t>点击添加文本</a:t>
            </a:r>
          </a:p>
        </p:txBody>
      </p:sp>
      <p:sp>
        <p:nvSpPr>
          <p:cNvPr id="86" name="Rectangle 9"/>
          <p:cNvSpPr/>
          <p:nvPr/>
        </p:nvSpPr>
        <p:spPr>
          <a:xfrm>
            <a:off x="1258941" y="4313779"/>
            <a:ext cx="6626117" cy="577081"/>
          </a:xfrm>
          <a:prstGeom prst="rect">
            <a:avLst/>
          </a:prstGeom>
        </p:spPr>
        <p:txBody>
          <a:bodyPr wrap="square" lIns="68580" tIns="34290" rIns="68580" bIns="34290">
            <a:spAutoFit/>
          </a:bodyPr>
          <a:lstStyle/>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grpSp>
        <p:nvGrpSpPr>
          <p:cNvPr id="87" name="Group 41"/>
          <p:cNvGrpSpPr/>
          <p:nvPr/>
        </p:nvGrpSpPr>
        <p:grpSpPr>
          <a:xfrm>
            <a:off x="6086694" y="1295946"/>
            <a:ext cx="623455" cy="623455"/>
            <a:chOff x="8115591" y="1727927"/>
            <a:chExt cx="831273" cy="831273"/>
          </a:xfrm>
        </p:grpSpPr>
        <p:sp>
          <p:nvSpPr>
            <p:cNvPr id="88" name="Oval 12"/>
            <p:cNvSpPr/>
            <p:nvPr/>
          </p:nvSpPr>
          <p:spPr>
            <a:xfrm>
              <a:off x="8115591" y="1727927"/>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99" name="Group 43"/>
          <p:cNvGrpSpPr/>
          <p:nvPr/>
        </p:nvGrpSpPr>
        <p:grpSpPr>
          <a:xfrm>
            <a:off x="2434368" y="2571750"/>
            <a:ext cx="623455" cy="623455"/>
            <a:chOff x="3245823" y="3429000"/>
            <a:chExt cx="831273" cy="831273"/>
          </a:xfrm>
        </p:grpSpPr>
        <p:sp>
          <p:nvSpPr>
            <p:cNvPr id="100" name="Oval 11"/>
            <p:cNvSpPr/>
            <p:nvPr/>
          </p:nvSpPr>
          <p:spPr>
            <a:xfrm>
              <a:off x="3245823" y="342900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04" name="Group 42"/>
          <p:cNvGrpSpPr/>
          <p:nvPr/>
        </p:nvGrpSpPr>
        <p:grpSpPr>
          <a:xfrm>
            <a:off x="6086178" y="2571750"/>
            <a:ext cx="623455" cy="623455"/>
            <a:chOff x="8114903" y="3428999"/>
            <a:chExt cx="831273" cy="831273"/>
          </a:xfrm>
        </p:grpSpPr>
        <p:sp>
          <p:nvSpPr>
            <p:cNvPr id="105" name="Oval 13"/>
            <p:cNvSpPr/>
            <p:nvPr/>
          </p:nvSpPr>
          <p:spPr>
            <a:xfrm>
              <a:off x="8114903" y="3428999"/>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2434368" y="1295946"/>
            <a:ext cx="623455" cy="623455"/>
            <a:chOff x="3245823" y="1727927"/>
            <a:chExt cx="831273" cy="831273"/>
          </a:xfrm>
        </p:grpSpPr>
        <p:sp>
          <p:nvSpPr>
            <p:cNvPr id="111" name="Oval 10"/>
            <p:cNvSpPr/>
            <p:nvPr/>
          </p:nvSpPr>
          <p:spPr>
            <a:xfrm>
              <a:off x="3245823" y="1727927"/>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49" name="TextBox 48"/>
          <p:cNvSpPr txBox="1"/>
          <p:nvPr/>
        </p:nvSpPr>
        <p:spPr>
          <a:xfrm>
            <a:off x="6777062" y="12035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0" name="TextBox 49"/>
          <p:cNvSpPr txBox="1"/>
          <p:nvPr/>
        </p:nvSpPr>
        <p:spPr>
          <a:xfrm>
            <a:off x="6777062" y="1439109"/>
            <a:ext cx="1827386"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777062" y="249341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2" name="TextBox 51"/>
          <p:cNvSpPr txBox="1"/>
          <p:nvPr/>
        </p:nvSpPr>
        <p:spPr>
          <a:xfrm>
            <a:off x="6777062" y="2728922"/>
            <a:ext cx="1827386"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3" name="TextBox 52"/>
          <p:cNvSpPr txBox="1"/>
          <p:nvPr/>
        </p:nvSpPr>
        <p:spPr>
          <a:xfrm>
            <a:off x="1186934" y="2493411"/>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4" name="TextBox 53"/>
          <p:cNvSpPr txBox="1"/>
          <p:nvPr/>
        </p:nvSpPr>
        <p:spPr>
          <a:xfrm>
            <a:off x="467544" y="2728922"/>
            <a:ext cx="1827386" cy="507831"/>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1186934" y="1252473"/>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6" name="TextBox 55"/>
          <p:cNvSpPr txBox="1"/>
          <p:nvPr/>
        </p:nvSpPr>
        <p:spPr>
          <a:xfrm>
            <a:off x="467544" y="1487984"/>
            <a:ext cx="1827386" cy="507831"/>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down)">
                                      <p:cBhvr>
                                        <p:cTn id="23" dur="500"/>
                                        <p:tgtEl>
                                          <p:spTgt spid="5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 calcmode="lin" valueType="num">
                                      <p:cBhvr>
                                        <p:cTn id="30" dur="500" fill="hold"/>
                                        <p:tgtEl>
                                          <p:spTgt spid="99"/>
                                        </p:tgtEl>
                                        <p:attrNameLst>
                                          <p:attrName>ppt_w</p:attrName>
                                        </p:attrNameLst>
                                      </p:cBhvr>
                                      <p:tavLst>
                                        <p:tav tm="0">
                                          <p:val>
                                            <p:fltVal val="0"/>
                                          </p:val>
                                        </p:tav>
                                        <p:tav tm="100000">
                                          <p:val>
                                            <p:strVal val="#ppt_w"/>
                                          </p:val>
                                        </p:tav>
                                      </p:tavLst>
                                    </p:anim>
                                    <p:anim calcmode="lin" valueType="num">
                                      <p:cBhvr>
                                        <p:cTn id="31" dur="500" fill="hold"/>
                                        <p:tgtEl>
                                          <p:spTgt spid="99"/>
                                        </p:tgtEl>
                                        <p:attrNameLst>
                                          <p:attrName>ppt_h</p:attrName>
                                        </p:attrNameLst>
                                      </p:cBhvr>
                                      <p:tavLst>
                                        <p:tav tm="0">
                                          <p:val>
                                            <p:fltVal val="0"/>
                                          </p:val>
                                        </p:tav>
                                        <p:tav tm="100000">
                                          <p:val>
                                            <p:strVal val="#ppt_h"/>
                                          </p:val>
                                        </p:tav>
                                      </p:tavLst>
                                    </p:anim>
                                    <p:animEffect transition="in" filter="fade">
                                      <p:cBhvr>
                                        <p:cTn id="32" dur="500"/>
                                        <p:tgtEl>
                                          <p:spTgt spid="99"/>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right)">
                                      <p:cBhvr>
                                        <p:cTn id="36" dur="500"/>
                                        <p:tgtEl>
                                          <p:spTgt spid="5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right)">
                                      <p:cBhvr>
                                        <p:cTn id="39" dur="500"/>
                                        <p:tgtEl>
                                          <p:spTgt spid="5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down)">
                                      <p:cBhvr>
                                        <p:cTn id="49" dur="500"/>
                                        <p:tgtEl>
                                          <p:spTgt spid="4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Effect transition="in" filter="fade">
                                      <p:cBhvr>
                                        <p:cTn id="58" dur="500"/>
                                        <p:tgtEl>
                                          <p:spTgt spid="104"/>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down)">
                                      <p:cBhvr>
                                        <p:cTn id="65" dur="500"/>
                                        <p:tgtEl>
                                          <p:spTgt spid="52"/>
                                        </p:tgtEl>
                                      </p:cBhvr>
                                    </p:animEffect>
                                  </p:childTnLst>
                                </p:cTn>
                              </p:par>
                            </p:childTnLst>
                          </p:cTn>
                        </p:par>
                        <p:par>
                          <p:cTn id="66" fill="hold">
                            <p:stCondLst>
                              <p:cond delay="5500"/>
                            </p:stCondLst>
                            <p:childTnLst>
                              <p:par>
                                <p:cTn id="67" presetID="52" presetClass="entr" presetSubtype="0" fill="hold" grpId="0" nodeType="afterEffect">
                                  <p:stCondLst>
                                    <p:cond delay="0"/>
                                  </p:stCondLst>
                                  <p:iterate type="lt">
                                    <p:tmPct val="10000"/>
                                  </p:iterate>
                                  <p:childTnLst>
                                    <p:set>
                                      <p:cBhvr>
                                        <p:cTn id="68" dur="1" fill="hold">
                                          <p:stCondLst>
                                            <p:cond delay="0"/>
                                          </p:stCondLst>
                                        </p:cTn>
                                        <p:tgtEl>
                                          <p:spTgt spid="85"/>
                                        </p:tgtEl>
                                        <p:attrNameLst>
                                          <p:attrName>style.visibility</p:attrName>
                                        </p:attrNameLst>
                                      </p:cBhvr>
                                      <p:to>
                                        <p:strVal val="visible"/>
                                      </p:to>
                                    </p:set>
                                    <p:animScale>
                                      <p:cBhvr>
                                        <p:cTn id="6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85"/>
                                        </p:tgtEl>
                                        <p:attrNameLst>
                                          <p:attrName>ppt_x</p:attrName>
                                          <p:attrName>ppt_y</p:attrName>
                                        </p:attrNameLst>
                                      </p:cBhvr>
                                    </p:animMotion>
                                    <p:animEffect transition="in" filter="fade">
                                      <p:cBhvr>
                                        <p:cTn id="71" dur="1000"/>
                                        <p:tgtEl>
                                          <p:spTgt spid="85"/>
                                        </p:tgtEl>
                                      </p:cBhvr>
                                    </p:animEffect>
                                  </p:childTnLst>
                                </p:cTn>
                              </p:par>
                            </p:childTnLst>
                          </p:cTn>
                        </p:par>
                        <p:par>
                          <p:cTn id="72" fill="hold">
                            <p:stCondLst>
                              <p:cond delay="7000"/>
                            </p:stCondLst>
                            <p:childTnLst>
                              <p:par>
                                <p:cTn id="73" presetID="16" presetClass="entr" presetSubtype="2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barn(inVertical)">
                                      <p:cBhvr>
                                        <p:cTn id="7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49" grpId="0"/>
      <p:bldP spid="50" grpId="0"/>
      <p:bldP spid="51" grpId="0"/>
      <p:bldP spid="52" grpId="0"/>
      <p:bldP spid="53" grpId="0"/>
      <p:bldP spid="54" grpId="0"/>
      <p:bldP spid="55" grpId="0"/>
      <p:bldP spid="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点击此处添加标题</a:t>
            </a:r>
            <a:endParaRPr lang="zh-CN" altLang="en-US" dirty="0"/>
          </a:p>
        </p:txBody>
      </p:sp>
      <p:sp>
        <p:nvSpPr>
          <p:cNvPr id="145" name="Oval 65"/>
          <p:cNvSpPr>
            <a:spLocks noChangeArrowheads="1"/>
          </p:cNvSpPr>
          <p:nvPr/>
        </p:nvSpPr>
        <p:spPr bwMode="auto">
          <a:xfrm>
            <a:off x="2266791" y="4547617"/>
            <a:ext cx="4374486" cy="117887"/>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chemeClr val="tx1">
                  <a:lumMod val="65000"/>
                  <a:lumOff val="35000"/>
                </a:schemeClr>
              </a:solidFill>
              <a:latin typeface="Arial" pitchFamily="34" charset="0"/>
              <a:ea typeface="宋体"/>
            </a:endParaRPr>
          </a:p>
        </p:txBody>
      </p:sp>
      <p:sp>
        <p:nvSpPr>
          <p:cNvPr id="164" name="矩形 12"/>
          <p:cNvSpPr/>
          <p:nvPr/>
        </p:nvSpPr>
        <p:spPr>
          <a:xfrm>
            <a:off x="2664625" y="2121337"/>
            <a:ext cx="3748989" cy="23331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4872574" h="582700">
                <a:moveTo>
                  <a:pt x="409962" y="0"/>
                </a:moveTo>
                <a:lnTo>
                  <a:pt x="4872574" y="0"/>
                </a:lnTo>
                <a:lnTo>
                  <a:pt x="4167725" y="582700"/>
                </a:lnTo>
                <a:lnTo>
                  <a:pt x="0" y="571926"/>
                </a:lnTo>
                <a:lnTo>
                  <a:pt x="409962" y="0"/>
                </a:lnTo>
                <a:close/>
              </a:path>
            </a:pathLst>
          </a:custGeom>
          <a:gradFill flip="none" rotWithShape="1">
            <a:gsLst>
              <a:gs pos="0">
                <a:schemeClr val="accent3"/>
              </a:gs>
              <a:gs pos="99000">
                <a:schemeClr val="accent3">
                  <a:lumMod val="75000"/>
                </a:scheme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5" name="矩形 4"/>
          <p:cNvSpPr/>
          <p:nvPr/>
        </p:nvSpPr>
        <p:spPr>
          <a:xfrm>
            <a:off x="2574161" y="2346423"/>
            <a:ext cx="3995678" cy="1018209"/>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gradFill flip="none" rotWithShape="1">
            <a:gsLst>
              <a:gs pos="99000">
                <a:schemeClr val="accent2">
                  <a:lumMod val="75000"/>
                </a:schemeClr>
              </a:gs>
              <a:gs pos="38000">
                <a:schemeClr val="accent2"/>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6" name="矩形 12"/>
          <p:cNvSpPr/>
          <p:nvPr/>
        </p:nvSpPr>
        <p:spPr>
          <a:xfrm>
            <a:off x="2689297" y="3364632"/>
            <a:ext cx="3831047" cy="235232"/>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51" y="connsiteY0-52"/>
              </a:cxn>
              <a:cxn ang="0">
                <a:pos x="connsiteX1-53" y="connsiteY1-54"/>
              </a:cxn>
              <a:cxn ang="0">
                <a:pos x="connsiteX2-55" y="connsiteY2-56"/>
              </a:cxn>
              <a:cxn ang="0">
                <a:pos x="connsiteX3-57" y="connsiteY3-58"/>
              </a:cxn>
              <a:cxn ang="0">
                <a:pos x="connsiteX4-59" y="connsiteY4-60"/>
              </a:cxn>
            </a:cxnLst>
            <a:rect l="l" t="t" r="r" b="b"/>
            <a:pathLst>
              <a:path w="4958220" h="582700">
                <a:moveTo>
                  <a:pt x="495608" y="0"/>
                </a:moveTo>
                <a:lnTo>
                  <a:pt x="4958220" y="0"/>
                </a:lnTo>
                <a:lnTo>
                  <a:pt x="4253371" y="582700"/>
                </a:lnTo>
                <a:lnTo>
                  <a:pt x="0" y="550815"/>
                </a:lnTo>
                <a:lnTo>
                  <a:pt x="495608" y="0"/>
                </a:lnTo>
                <a:close/>
              </a:path>
            </a:pathLst>
          </a:custGeom>
          <a:gradFill flip="none" rotWithShape="1">
            <a:gsLst>
              <a:gs pos="0">
                <a:schemeClr val="accent5"/>
              </a:gs>
              <a:gs pos="99000">
                <a:schemeClr val="accent5">
                  <a:lumMod val="75000"/>
                </a:scheme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7" name="矩形 4"/>
          <p:cNvSpPr/>
          <p:nvPr/>
        </p:nvSpPr>
        <p:spPr>
          <a:xfrm>
            <a:off x="2730387" y="1103128"/>
            <a:ext cx="3683227" cy="1018209"/>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gradFill flip="none" rotWithShape="1">
            <a:gsLst>
              <a:gs pos="99000">
                <a:schemeClr val="accent1">
                  <a:lumMod val="75000"/>
                </a:schemeClr>
              </a:gs>
              <a:gs pos="38000">
                <a:schemeClr val="accent1"/>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8" name="矩形 4"/>
          <p:cNvSpPr/>
          <p:nvPr/>
        </p:nvSpPr>
        <p:spPr>
          <a:xfrm>
            <a:off x="2689449" y="3583414"/>
            <a:ext cx="3765101" cy="1018209"/>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gradFill flip="none" rotWithShape="1">
            <a:gsLst>
              <a:gs pos="99000">
                <a:schemeClr val="accent4">
                  <a:lumMod val="75000"/>
                </a:schemeClr>
              </a:gs>
              <a:gs pos="38000">
                <a:schemeClr val="accent4"/>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51" name="Rectangle 33"/>
          <p:cNvSpPr/>
          <p:nvPr/>
        </p:nvSpPr>
        <p:spPr>
          <a:xfrm>
            <a:off x="3385611" y="3792436"/>
            <a:ext cx="2372777" cy="600164"/>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sp>
        <p:nvSpPr>
          <p:cNvPr id="152" name="Rectangle 34"/>
          <p:cNvSpPr/>
          <p:nvPr/>
        </p:nvSpPr>
        <p:spPr>
          <a:xfrm>
            <a:off x="3396188" y="1425236"/>
            <a:ext cx="2372777" cy="600164"/>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sp>
        <p:nvSpPr>
          <p:cNvPr id="153" name="Rectangle 35"/>
          <p:cNvSpPr/>
          <p:nvPr/>
        </p:nvSpPr>
        <p:spPr>
          <a:xfrm>
            <a:off x="2939623" y="2628613"/>
            <a:ext cx="3264754" cy="430887"/>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cxnSp>
        <p:nvCxnSpPr>
          <p:cNvPr id="169" name="Straight Connector 37"/>
          <p:cNvCxnSpPr/>
          <p:nvPr/>
        </p:nvCxnSpPr>
        <p:spPr>
          <a:xfrm>
            <a:off x="1540412" y="1436797"/>
            <a:ext cx="1498209"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344647" y="107514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95%</a:t>
            </a:r>
            <a:endParaRPr lang="en-GB" sz="4100">
              <a:solidFill>
                <a:schemeClr val="tx1">
                  <a:lumMod val="65000"/>
                  <a:lumOff val="35000"/>
                </a:schemeClr>
              </a:solidFill>
              <a:latin typeface="+mj-lt"/>
            </a:endParaRPr>
          </a:p>
        </p:txBody>
      </p:sp>
      <p:sp>
        <p:nvSpPr>
          <p:cNvPr id="171" name="Rectangle 39"/>
          <p:cNvSpPr/>
          <p:nvPr/>
        </p:nvSpPr>
        <p:spPr>
          <a:xfrm>
            <a:off x="348243" y="1655484"/>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172" name="Straight Connector 40"/>
          <p:cNvCxnSpPr/>
          <p:nvPr/>
        </p:nvCxnSpPr>
        <p:spPr>
          <a:xfrm>
            <a:off x="6641278" y="2490114"/>
            <a:ext cx="112452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7819790" y="2143865"/>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78%</a:t>
            </a:r>
            <a:endParaRPr lang="en-GB" sz="4100">
              <a:solidFill>
                <a:schemeClr val="tx1">
                  <a:lumMod val="65000"/>
                  <a:lumOff val="35000"/>
                </a:schemeClr>
              </a:solidFill>
              <a:latin typeface="+mj-lt"/>
            </a:endParaRPr>
          </a:p>
        </p:txBody>
      </p:sp>
      <p:sp>
        <p:nvSpPr>
          <p:cNvPr id="174" name="Rectangle 44"/>
          <p:cNvSpPr/>
          <p:nvPr/>
        </p:nvSpPr>
        <p:spPr>
          <a:xfrm>
            <a:off x="6664920" y="2701729"/>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75" name="TextBox 174"/>
          <p:cNvSpPr txBox="1"/>
          <p:nvPr/>
        </p:nvSpPr>
        <p:spPr>
          <a:xfrm>
            <a:off x="350280" y="324962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55%</a:t>
            </a:r>
            <a:endParaRPr lang="en-GB" sz="4100">
              <a:solidFill>
                <a:schemeClr val="tx1">
                  <a:lumMod val="65000"/>
                  <a:lumOff val="35000"/>
                </a:schemeClr>
              </a:solidFill>
              <a:latin typeface="+mj-lt"/>
            </a:endParaRPr>
          </a:p>
        </p:txBody>
      </p:sp>
      <p:sp>
        <p:nvSpPr>
          <p:cNvPr id="176" name="Rectangle 49"/>
          <p:cNvSpPr/>
          <p:nvPr/>
        </p:nvSpPr>
        <p:spPr>
          <a:xfrm>
            <a:off x="381140" y="3823099"/>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177" name="Straight Connector 50"/>
          <p:cNvCxnSpPr/>
          <p:nvPr/>
        </p:nvCxnSpPr>
        <p:spPr>
          <a:xfrm>
            <a:off x="1501076" y="3704358"/>
            <a:ext cx="115283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5</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4F81BD"/>
                </a:solidFill>
                <a:latin typeface="微软雅黑" pitchFamily="34" charset="-122"/>
                <a:ea typeface="微软雅黑" pitchFamily="34" charset="-122"/>
              </a:rPr>
              <a:t>明年工作计划</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明年计划思路</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完成目标规划</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实施步骤概述</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产业分布计划</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总体月份计划思路</a:t>
            </a:r>
            <a:endParaRPr lang="zh-CN" altLang="en-US" dirty="0"/>
          </a:p>
        </p:txBody>
      </p:sp>
      <p:grpSp>
        <p:nvGrpSpPr>
          <p:cNvPr id="22" name="Group 59"/>
          <p:cNvGrpSpPr/>
          <p:nvPr/>
        </p:nvGrpSpPr>
        <p:grpSpPr bwMode="auto">
          <a:xfrm>
            <a:off x="4665845" y="2058841"/>
            <a:ext cx="1949054" cy="676275"/>
            <a:chOff x="2437" y="1458"/>
            <a:chExt cx="1637" cy="568"/>
          </a:xfrm>
        </p:grpSpPr>
        <p:sp>
          <p:nvSpPr>
            <p:cNvPr id="58" name="Freeform 60"/>
            <p:cNvSpPr/>
            <p:nvPr/>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p:nvPr/>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solidFill>
              <a:schemeClr val="accent4"/>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p:nvPr/>
        </p:nvGrpSpPr>
        <p:grpSpPr bwMode="auto">
          <a:xfrm>
            <a:off x="2579870" y="2468416"/>
            <a:ext cx="1947863" cy="676275"/>
            <a:chOff x="697" y="1704"/>
            <a:chExt cx="1636" cy="568"/>
          </a:xfrm>
        </p:grpSpPr>
        <p:sp>
          <p:nvSpPr>
            <p:cNvPr id="51" name="Freeform 66"/>
            <p:cNvSpPr/>
            <p:nvPr/>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p:nvPr/>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solidFill>
              <a:schemeClr val="accent3"/>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p:nvPr/>
        </p:nvGrpSpPr>
        <p:grpSpPr bwMode="auto">
          <a:xfrm>
            <a:off x="4512255" y="1049191"/>
            <a:ext cx="171450" cy="3584972"/>
            <a:chOff x="3391" y="1309"/>
            <a:chExt cx="144" cy="3011"/>
          </a:xfrm>
        </p:grpSpPr>
        <p:sp>
          <p:nvSpPr>
            <p:cNvPr id="49" name="AutoShape 79"/>
            <p:cNvSpPr>
              <a:spLocks noChangeArrowheads="1"/>
            </p:cNvSpPr>
            <p:nvPr/>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ln>
            <a:effectLst/>
          </p:spPr>
          <p:txBody>
            <a:bodyPr wrap="none" anchor="ctr"/>
            <a:lstStyle/>
            <a:p>
              <a:pPr>
                <a:defRPr/>
              </a:pPr>
              <a:endParaRPr lang="zh-CN" altLang="en-US" kern="0">
                <a:solidFill>
                  <a:sysClr val="windowText" lastClr="000000"/>
                </a:solidFill>
              </a:endParaRPr>
            </a:p>
          </p:txBody>
        </p:sp>
      </p:grpSp>
      <p:grpSp>
        <p:nvGrpSpPr>
          <p:cNvPr id="32" name="Group 81"/>
          <p:cNvGrpSpPr/>
          <p:nvPr/>
        </p:nvGrpSpPr>
        <p:grpSpPr bwMode="auto">
          <a:xfrm>
            <a:off x="3313295" y="1833813"/>
            <a:ext cx="1243013" cy="660797"/>
            <a:chOff x="2384" y="1968"/>
            <a:chExt cx="1044" cy="555"/>
          </a:xfrm>
        </p:grpSpPr>
        <p:sp>
          <p:nvSpPr>
            <p:cNvPr id="46" name="AutoShape 82"/>
            <p:cNvSpPr>
              <a:spLocks noChangeArrowheads="1"/>
            </p:cNvSpPr>
            <p:nvPr/>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p:nvPr/>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p:nvPr/>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p:nvPr/>
        </p:nvGrpSpPr>
        <p:grpSpPr bwMode="auto">
          <a:xfrm>
            <a:off x="2239351" y="3480448"/>
            <a:ext cx="2300288" cy="604838"/>
            <a:chOff x="1482" y="3351"/>
            <a:chExt cx="1932" cy="508"/>
          </a:xfrm>
        </p:grpSpPr>
        <p:sp>
          <p:nvSpPr>
            <p:cNvPr id="43" name="AutoShape 87"/>
            <p:cNvSpPr>
              <a:spLocks noChangeArrowheads="1"/>
            </p:cNvSpPr>
            <p:nvPr/>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p:nvPr/>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p:nvPr/>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5"/>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p:nvPr/>
        </p:nvGrpSpPr>
        <p:grpSpPr bwMode="auto">
          <a:xfrm>
            <a:off x="4650366" y="3091113"/>
            <a:ext cx="2461023" cy="604838"/>
            <a:chOff x="3496" y="3024"/>
            <a:chExt cx="2183" cy="508"/>
          </a:xfrm>
        </p:grpSpPr>
        <p:sp>
          <p:nvSpPr>
            <p:cNvPr id="40" name="AutoShape 93"/>
            <p:cNvSpPr>
              <a:spLocks noChangeArrowheads="1"/>
            </p:cNvSpPr>
            <p:nvPr/>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p:nvPr/>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p:nvPr/>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6"/>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p:nvPr/>
        </p:nvGrpSpPr>
        <p:grpSpPr bwMode="auto">
          <a:xfrm>
            <a:off x="4650367" y="1411141"/>
            <a:ext cx="1328738" cy="660797"/>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p:nvPr/>
          </p:nvGrpSpPr>
          <p:grpSpPr bwMode="auto">
            <a:xfrm>
              <a:off x="2414" y="1092"/>
              <a:ext cx="1047" cy="555"/>
              <a:chOff x="2414" y="1104"/>
              <a:chExt cx="975" cy="555"/>
            </a:xfrm>
          </p:grpSpPr>
          <p:sp>
            <p:nvSpPr>
              <p:cNvPr id="38" name="Freeform 101"/>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4707517" y="1571620"/>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3</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rot="20923364">
            <a:off x="3337872" y="2007892"/>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5</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8" name="TextBox 17"/>
          <p:cNvSpPr txBox="1"/>
          <p:nvPr/>
        </p:nvSpPr>
        <p:spPr>
          <a:xfrm rot="21168563">
            <a:off x="4958051" y="2253523"/>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6</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9" name="TextBox 18"/>
          <p:cNvSpPr txBox="1"/>
          <p:nvPr/>
        </p:nvSpPr>
        <p:spPr>
          <a:xfrm rot="354631">
            <a:off x="2963283" y="2648037"/>
            <a:ext cx="1357428"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8</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20" name="TextBox 19"/>
          <p:cNvSpPr txBox="1"/>
          <p:nvPr/>
        </p:nvSpPr>
        <p:spPr>
          <a:xfrm rot="21362588">
            <a:off x="2746334" y="3636975"/>
            <a:ext cx="1347669"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12</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21" name="TextBox 20"/>
          <p:cNvSpPr txBox="1"/>
          <p:nvPr/>
        </p:nvSpPr>
        <p:spPr>
          <a:xfrm rot="229781">
            <a:off x="5255227" y="3260572"/>
            <a:ext cx="1509877"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10</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61" name="Rectangle 69"/>
          <p:cNvSpPr/>
          <p:nvPr/>
        </p:nvSpPr>
        <p:spPr>
          <a:xfrm>
            <a:off x="179512" y="3578845"/>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2" name="Rectangle 70"/>
          <p:cNvSpPr/>
          <p:nvPr/>
        </p:nvSpPr>
        <p:spPr>
          <a:xfrm>
            <a:off x="454839" y="2363986"/>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Rectangle 71"/>
          <p:cNvSpPr/>
          <p:nvPr/>
        </p:nvSpPr>
        <p:spPr>
          <a:xfrm>
            <a:off x="6663715" y="1969888"/>
            <a:ext cx="233986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4" name="Rectangle 72"/>
          <p:cNvSpPr/>
          <p:nvPr/>
        </p:nvSpPr>
        <p:spPr>
          <a:xfrm>
            <a:off x="7141828" y="3151820"/>
            <a:ext cx="186175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52" name="Rectangle 70"/>
          <p:cNvSpPr/>
          <p:nvPr/>
        </p:nvSpPr>
        <p:spPr>
          <a:xfrm>
            <a:off x="1998600" y="1282926"/>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53" name="Rectangle 71"/>
          <p:cNvSpPr/>
          <p:nvPr/>
        </p:nvSpPr>
        <p:spPr>
          <a:xfrm>
            <a:off x="5979105" y="1270477"/>
            <a:ext cx="233986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必须完成的目标规划</a:t>
            </a:r>
            <a:endParaRPr lang="zh-CN" altLang="en-US" dirty="0"/>
          </a:p>
        </p:txBody>
      </p:sp>
      <p:cxnSp>
        <p:nvCxnSpPr>
          <p:cNvPr id="24" name="Straight Connector 3"/>
          <p:cNvCxnSpPr/>
          <p:nvPr/>
        </p:nvCxnSpPr>
        <p:spPr>
          <a:xfrm>
            <a:off x="617220" y="2762220"/>
            <a:ext cx="79095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4"/>
          <p:cNvSpPr/>
          <p:nvPr/>
        </p:nvSpPr>
        <p:spPr>
          <a:xfrm>
            <a:off x="495112"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6" name="Oval 5"/>
          <p:cNvSpPr/>
          <p:nvPr/>
        </p:nvSpPr>
        <p:spPr>
          <a:xfrm>
            <a:off x="8509984"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7" name="Oval 6"/>
          <p:cNvSpPr/>
          <p:nvPr/>
        </p:nvSpPr>
        <p:spPr>
          <a:xfrm>
            <a:off x="4506257" y="2682315"/>
            <a:ext cx="180593" cy="180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8" name="Oval 7"/>
          <p:cNvSpPr/>
          <p:nvPr/>
        </p:nvSpPr>
        <p:spPr>
          <a:xfrm>
            <a:off x="1832161" y="2671923"/>
            <a:ext cx="180593" cy="180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9" name="Oval 8"/>
          <p:cNvSpPr/>
          <p:nvPr/>
        </p:nvSpPr>
        <p:spPr>
          <a:xfrm>
            <a:off x="5840833" y="2682316"/>
            <a:ext cx="180593" cy="180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30" name="Oval 9"/>
          <p:cNvSpPr/>
          <p:nvPr/>
        </p:nvSpPr>
        <p:spPr>
          <a:xfrm>
            <a:off x="3169209" y="2682315"/>
            <a:ext cx="180593" cy="180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2" name="Oval 10"/>
          <p:cNvSpPr/>
          <p:nvPr/>
        </p:nvSpPr>
        <p:spPr>
          <a:xfrm>
            <a:off x="7175408" y="2682315"/>
            <a:ext cx="180593" cy="180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3" name="Rectangle 11"/>
          <p:cNvSpPr/>
          <p:nvPr/>
        </p:nvSpPr>
        <p:spPr>
          <a:xfrm>
            <a:off x="495113" y="2253065"/>
            <a:ext cx="2854688" cy="187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4" name="Rectangle 12"/>
          <p:cNvSpPr/>
          <p:nvPr/>
        </p:nvSpPr>
        <p:spPr>
          <a:xfrm>
            <a:off x="1922457" y="1837429"/>
            <a:ext cx="2764394" cy="186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5" name="Rectangle 13"/>
          <p:cNvSpPr/>
          <p:nvPr/>
        </p:nvSpPr>
        <p:spPr>
          <a:xfrm>
            <a:off x="4506257" y="1428223"/>
            <a:ext cx="2849744" cy="186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6" name="Rectangle 14"/>
          <p:cNvSpPr/>
          <p:nvPr/>
        </p:nvSpPr>
        <p:spPr>
          <a:xfrm>
            <a:off x="5926182" y="1031144"/>
            <a:ext cx="2764394" cy="186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7" name="Oval 15"/>
          <p:cNvSpPr/>
          <p:nvPr/>
        </p:nvSpPr>
        <p:spPr>
          <a:xfrm>
            <a:off x="625354" y="3244012"/>
            <a:ext cx="515252" cy="5152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8" name="Oval 16"/>
          <p:cNvSpPr/>
          <p:nvPr/>
        </p:nvSpPr>
        <p:spPr>
          <a:xfrm>
            <a:off x="2762887" y="3244012"/>
            <a:ext cx="515252" cy="5152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9" name="Oval 17"/>
          <p:cNvSpPr/>
          <p:nvPr/>
        </p:nvSpPr>
        <p:spPr>
          <a:xfrm>
            <a:off x="4900419" y="3244012"/>
            <a:ext cx="515252" cy="515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0" name="Oval 18"/>
          <p:cNvSpPr/>
          <p:nvPr/>
        </p:nvSpPr>
        <p:spPr>
          <a:xfrm>
            <a:off x="6970433" y="3244011"/>
            <a:ext cx="515252" cy="5152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1" name="TextBox 60"/>
          <p:cNvSpPr txBox="1"/>
          <p:nvPr/>
        </p:nvSpPr>
        <p:spPr>
          <a:xfrm>
            <a:off x="1105833"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2" name="Rectangle 20"/>
          <p:cNvSpPr/>
          <p:nvPr/>
        </p:nvSpPr>
        <p:spPr>
          <a:xfrm>
            <a:off x="7027583" y="3808592"/>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3243365"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4" name="TextBox 63"/>
          <p:cNvSpPr txBox="1"/>
          <p:nvPr/>
        </p:nvSpPr>
        <p:spPr>
          <a:xfrm>
            <a:off x="5342912"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5" name="TextBox 64"/>
          <p:cNvSpPr txBox="1"/>
          <p:nvPr/>
        </p:nvSpPr>
        <p:spPr>
          <a:xfrm>
            <a:off x="7413519" y="3510009"/>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6" name="Rectangle 24"/>
          <p:cNvSpPr/>
          <p:nvPr/>
        </p:nvSpPr>
        <p:spPr>
          <a:xfrm>
            <a:off x="2846036" y="3808593"/>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7" name="Rectangle 25"/>
          <p:cNvSpPr/>
          <p:nvPr/>
        </p:nvSpPr>
        <p:spPr>
          <a:xfrm>
            <a:off x="4957570" y="3808593"/>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26"/>
          <p:cNvSpPr/>
          <p:nvPr/>
        </p:nvSpPr>
        <p:spPr>
          <a:xfrm>
            <a:off x="700369" y="3808592"/>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9" name="TextBox 68"/>
          <p:cNvSpPr txBox="1"/>
          <p:nvPr/>
        </p:nvSpPr>
        <p:spPr>
          <a:xfrm>
            <a:off x="8355502"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2015</a:t>
            </a:r>
            <a:endParaRPr lang="en-GB">
              <a:solidFill>
                <a:schemeClr val="tx1">
                  <a:lumMod val="65000"/>
                  <a:lumOff val="35000"/>
                </a:schemeClr>
              </a:solidFill>
            </a:endParaRPr>
          </a:p>
        </p:txBody>
      </p:sp>
      <p:sp>
        <p:nvSpPr>
          <p:cNvPr id="70" name="TextBox 69"/>
          <p:cNvSpPr txBox="1"/>
          <p:nvPr/>
        </p:nvSpPr>
        <p:spPr>
          <a:xfrm>
            <a:off x="7020926"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2014</a:t>
            </a:r>
            <a:endParaRPr lang="en-GB">
              <a:solidFill>
                <a:schemeClr val="tx1">
                  <a:lumMod val="65000"/>
                  <a:lumOff val="35000"/>
                </a:schemeClr>
              </a:solidFill>
            </a:endParaRPr>
          </a:p>
        </p:txBody>
      </p:sp>
      <p:sp>
        <p:nvSpPr>
          <p:cNvPr id="71" name="TextBox 70"/>
          <p:cNvSpPr txBox="1"/>
          <p:nvPr/>
        </p:nvSpPr>
        <p:spPr>
          <a:xfrm>
            <a:off x="5686351"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2013</a:t>
            </a:r>
            <a:endParaRPr lang="en-GB">
              <a:solidFill>
                <a:schemeClr val="tx1">
                  <a:lumMod val="65000"/>
                  <a:lumOff val="35000"/>
                </a:schemeClr>
              </a:solidFill>
            </a:endParaRPr>
          </a:p>
        </p:txBody>
      </p:sp>
      <p:sp>
        <p:nvSpPr>
          <p:cNvPr id="72" name="TextBox 71"/>
          <p:cNvSpPr txBox="1"/>
          <p:nvPr/>
        </p:nvSpPr>
        <p:spPr>
          <a:xfrm>
            <a:off x="4351775" y="2917370"/>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2012</a:t>
            </a:r>
            <a:endParaRPr lang="en-GB">
              <a:solidFill>
                <a:schemeClr val="tx1">
                  <a:lumMod val="65000"/>
                  <a:lumOff val="35000"/>
                </a:schemeClr>
              </a:solidFill>
            </a:endParaRPr>
          </a:p>
        </p:txBody>
      </p:sp>
      <p:sp>
        <p:nvSpPr>
          <p:cNvPr id="73" name="TextBox 72"/>
          <p:cNvSpPr txBox="1"/>
          <p:nvPr/>
        </p:nvSpPr>
        <p:spPr>
          <a:xfrm>
            <a:off x="3014727" y="2912871"/>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2011</a:t>
            </a:r>
            <a:endParaRPr lang="en-GB">
              <a:solidFill>
                <a:schemeClr val="tx1">
                  <a:lumMod val="65000"/>
                  <a:lumOff val="35000"/>
                </a:schemeClr>
              </a:solidFill>
            </a:endParaRPr>
          </a:p>
        </p:txBody>
      </p:sp>
      <p:sp>
        <p:nvSpPr>
          <p:cNvPr id="74" name="TextBox 73"/>
          <p:cNvSpPr txBox="1"/>
          <p:nvPr/>
        </p:nvSpPr>
        <p:spPr>
          <a:xfrm>
            <a:off x="1677678" y="2918645"/>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2010</a:t>
            </a:r>
            <a:endParaRPr lang="en-GB">
              <a:solidFill>
                <a:schemeClr val="tx1">
                  <a:lumMod val="65000"/>
                  <a:lumOff val="35000"/>
                </a:schemeClr>
              </a:solidFill>
            </a:endParaRPr>
          </a:p>
        </p:txBody>
      </p:sp>
      <p:sp>
        <p:nvSpPr>
          <p:cNvPr id="75" name="TextBox 74"/>
          <p:cNvSpPr txBox="1"/>
          <p:nvPr/>
        </p:nvSpPr>
        <p:spPr>
          <a:xfrm>
            <a:off x="340629"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2009</a:t>
            </a:r>
            <a:endParaRPr lang="en-GB">
              <a:solidFill>
                <a:schemeClr val="tx1">
                  <a:lumMod val="65000"/>
                  <a:lumOff val="35000"/>
                </a:schemeClr>
              </a:solidFill>
            </a:endParaRPr>
          </a:p>
        </p:txBody>
      </p:sp>
      <p:grpSp>
        <p:nvGrpSpPr>
          <p:cNvPr id="76" name="Group 36"/>
          <p:cNvGrpSpPr/>
          <p:nvPr/>
        </p:nvGrpSpPr>
        <p:grpSpPr>
          <a:xfrm>
            <a:off x="7084150" y="3389078"/>
            <a:ext cx="287816" cy="234189"/>
            <a:chOff x="10074275" y="4479132"/>
            <a:chExt cx="464344" cy="377825"/>
          </a:xfrm>
          <a:solidFill>
            <a:schemeClr val="bg2"/>
          </a:solidFill>
        </p:grpSpPr>
        <p:sp>
          <p:nvSpPr>
            <p:cNvPr id="77"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8"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79" name="Group 39"/>
          <p:cNvGrpSpPr/>
          <p:nvPr/>
        </p:nvGrpSpPr>
        <p:grpSpPr>
          <a:xfrm>
            <a:off x="5014137" y="3352915"/>
            <a:ext cx="287816" cy="288309"/>
            <a:chOff x="9145588" y="4435475"/>
            <a:chExt cx="464344" cy="465138"/>
          </a:xfrm>
          <a:solidFill>
            <a:schemeClr val="bg2"/>
          </a:solidFill>
        </p:grpSpPr>
        <p:sp>
          <p:nvSpPr>
            <p:cNvPr id="8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89" name="Group 49"/>
          <p:cNvGrpSpPr/>
          <p:nvPr/>
        </p:nvGrpSpPr>
        <p:grpSpPr>
          <a:xfrm>
            <a:off x="2876604" y="3350590"/>
            <a:ext cx="287816" cy="287816"/>
            <a:chOff x="4439444" y="1652588"/>
            <a:chExt cx="464344" cy="464344"/>
          </a:xfrm>
          <a:solidFill>
            <a:schemeClr val="bg2"/>
          </a:solidFill>
        </p:grpSpPr>
        <p:sp>
          <p:nvSpPr>
            <p:cNvPr id="9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3" name="Group 53"/>
          <p:cNvGrpSpPr/>
          <p:nvPr/>
        </p:nvGrpSpPr>
        <p:grpSpPr>
          <a:xfrm>
            <a:off x="736591" y="3391811"/>
            <a:ext cx="287816" cy="224841"/>
            <a:chOff x="2581275" y="1710532"/>
            <a:chExt cx="464344" cy="362744"/>
          </a:xfrm>
          <a:solidFill>
            <a:schemeClr val="bg2"/>
          </a:solidFill>
        </p:grpSpPr>
        <p:sp>
          <p:nvSpPr>
            <p:cNvPr id="9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0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0-#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0-#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500"/>
                                        <p:tgtEl>
                                          <p:spTgt spid="55"/>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500"/>
                                        <p:tgtEl>
                                          <p:spTgt spid="58"/>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500"/>
                                        <p:tgtEl>
                                          <p:spTgt spid="66"/>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500"/>
                                        <p:tgtEl>
                                          <p:spTgt spid="67"/>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fade">
                                      <p:cBhvr>
                                        <p:cTn id="126" dur="500"/>
                                        <p:tgtEl>
                                          <p:spTgt spid="60"/>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产业全球化实施步骤</a:t>
            </a:r>
            <a:endParaRPr lang="zh-CN" altLang="en-US" dirty="0"/>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95" name="AutoShape 117"/>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577081"/>
          </a:xfrm>
          <a:prstGeom prst="rect">
            <a:avLst/>
          </a:prstGeom>
        </p:spPr>
        <p:txBody>
          <a:bodyPr wrap="square" lIns="68580" tIns="34290" rIns="68580" bIns="34290">
            <a:spAutoFit/>
          </a:bodyPr>
          <a:lstStyle/>
          <a:p>
            <a:r>
              <a:rPr lang="zh-CN" altLang="en-US" sz="11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24" name="Rectangle 61"/>
          <p:cNvSpPr/>
          <p:nvPr/>
        </p:nvSpPr>
        <p:spPr>
          <a:xfrm>
            <a:off x="3632824"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5" name="Rectangle 62"/>
          <p:cNvSpPr/>
          <p:nvPr/>
        </p:nvSpPr>
        <p:spPr>
          <a:xfrm>
            <a:off x="6407950"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3" name="Rectangle 61"/>
          <p:cNvSpPr/>
          <p:nvPr/>
        </p:nvSpPr>
        <p:spPr>
          <a:xfrm>
            <a:off x="3898007" y="2210686"/>
            <a:ext cx="15416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a:t>
            </a:r>
            <a:r>
              <a:rPr lang="zh-CN" altLang="en-US" dirty="0" smtClean="0"/>
              <a:t>计划</a:t>
            </a:r>
            <a:endParaRPr lang="zh-CN" altLang="en-US" dirty="0"/>
          </a:p>
        </p:txBody>
      </p:sp>
      <p:grpSp>
        <p:nvGrpSpPr>
          <p:cNvPr id="44" name="组合 72"/>
          <p:cNvGrpSpPr/>
          <p:nvPr/>
        </p:nvGrpSpPr>
        <p:grpSpPr>
          <a:xfrm>
            <a:off x="4659854" y="2053084"/>
            <a:ext cx="1323083" cy="2667013"/>
            <a:chOff x="4281488" y="2009843"/>
            <a:chExt cx="1204912" cy="2428808"/>
          </a:xfrm>
        </p:grpSpPr>
        <p:sp>
          <p:nvSpPr>
            <p:cNvPr id="54"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5"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6"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gradFill flip="none" rotWithShape="1">
              <a:gsLst>
                <a:gs pos="0">
                  <a:schemeClr val="accent2">
                    <a:lumMod val="60000"/>
                    <a:lumOff val="40000"/>
                  </a:schemeClr>
                </a:gs>
                <a:gs pos="52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7"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gradFill flip="none" rotWithShape="1">
              <a:gsLst>
                <a:gs pos="73000">
                  <a:schemeClr val="accent2">
                    <a:lumMod val="60000"/>
                    <a:lumOff val="40000"/>
                  </a:schemeClr>
                </a:gs>
                <a:gs pos="100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5" name="组合 207"/>
          <p:cNvGrpSpPr/>
          <p:nvPr/>
        </p:nvGrpSpPr>
        <p:grpSpPr>
          <a:xfrm>
            <a:off x="3975027" y="1374823"/>
            <a:ext cx="1191117" cy="3523362"/>
            <a:chOff x="4089129" y="1275606"/>
            <a:chExt cx="1084732" cy="3208672"/>
          </a:xfrm>
        </p:grpSpPr>
        <p:sp>
          <p:nvSpPr>
            <p:cNvPr id="51" name="Freeform 27"/>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gradFill flip="none" rotWithShape="1">
              <a:gsLst>
                <a:gs pos="100000">
                  <a:schemeClr val="accent1"/>
                </a:gs>
                <a:gs pos="0">
                  <a:schemeClr val="accent1">
                    <a:lumMod val="60000"/>
                    <a:lumOff val="40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2" name="Freeform 23"/>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gradFill flip="none" rotWithShape="1">
              <a:gsLst>
                <a:gs pos="3000">
                  <a:schemeClr val="accent1">
                    <a:lumMod val="60000"/>
                    <a:lumOff val="40000"/>
                  </a:schemeClr>
                </a:gs>
                <a:gs pos="59000">
                  <a:schemeClr val="accent1">
                    <a:lumMod val="75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3"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gradFill flip="none" rotWithShape="1">
              <a:gsLst>
                <a:gs pos="48000">
                  <a:schemeClr val="accent1">
                    <a:lumMod val="60000"/>
                    <a:lumOff val="40000"/>
                  </a:schemeClr>
                </a:gs>
                <a:gs pos="100000">
                  <a:schemeClr val="accent1"/>
                </a:gs>
              </a:gsLst>
              <a:lin ang="102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6" name="组合 208"/>
          <p:cNvGrpSpPr/>
          <p:nvPr/>
        </p:nvGrpSpPr>
        <p:grpSpPr>
          <a:xfrm>
            <a:off x="3161063" y="2929290"/>
            <a:ext cx="1301649" cy="1942545"/>
            <a:chOff x="3347864" y="2691235"/>
            <a:chExt cx="1185392" cy="1769046"/>
          </a:xfrm>
        </p:grpSpPr>
        <p:sp>
          <p:nvSpPr>
            <p:cNvPr id="47"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gradFill flip="none" rotWithShape="1">
              <a:gsLst>
                <a:gs pos="8000">
                  <a:schemeClr val="accent4">
                    <a:lumMod val="60000"/>
                    <a:lumOff val="40000"/>
                  </a:schemeClr>
                </a:gs>
                <a:gs pos="83000">
                  <a:schemeClr val="accent4"/>
                </a:gs>
              </a:gsLst>
              <a:lin ang="210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gradFill flip="none" rotWithShape="1">
              <a:gsLst>
                <a:gs pos="18000">
                  <a:schemeClr val="accent4">
                    <a:lumMod val="60000"/>
                    <a:lumOff val="40000"/>
                  </a:schemeClr>
                </a:gs>
                <a:gs pos="73000">
                  <a:schemeClr val="accent4"/>
                </a:gs>
              </a:gsLst>
              <a:lin ang="10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gradFill flip="none" rotWithShape="1">
              <a:gsLst>
                <a:gs pos="40000">
                  <a:schemeClr val="accent4">
                    <a:lumMod val="60000"/>
                    <a:lumOff val="40000"/>
                  </a:schemeClr>
                </a:gs>
                <a:gs pos="94000">
                  <a:schemeClr val="accent4"/>
                </a:gs>
              </a:gsLst>
              <a:path path="shape">
                <a:fillToRect l="50000" t="50000" r="50000" b="50000"/>
              </a:path>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6142806" y="2300546"/>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6142806" y="2536057"/>
            <a:ext cx="2466850" cy="400110"/>
          </a:xfrm>
          <a:prstGeom prst="rect">
            <a:avLst/>
          </a:prstGeom>
          <a:noFill/>
        </p:spPr>
        <p:txBody>
          <a:bodyPr wrap="squar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744518" y="3115109"/>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251520" y="3350620"/>
            <a:ext cx="2754882" cy="40011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2624346" y="1541924"/>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1115616" y="1777435"/>
            <a:ext cx="2770614" cy="40011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2"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提升步骤</a:t>
            </a:r>
          </a:p>
        </p:txBody>
      </p:sp>
      <p:cxnSp>
        <p:nvCxnSpPr>
          <p:cNvPr id="71" name="直接连接符 7"/>
          <p:cNvCxnSpPr/>
          <p:nvPr/>
        </p:nvCxnSpPr>
        <p:spPr>
          <a:xfrm>
            <a:off x="4557024" y="872562"/>
            <a:ext cx="0" cy="4057274"/>
          </a:xfrm>
          <a:prstGeom prst="line">
            <a:avLst/>
          </a:prstGeom>
          <a:ln w="254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smtClean="0">
                  <a:solidFill>
                    <a:schemeClr val="bg1">
                      <a:lumMod val="95000"/>
                    </a:schemeClr>
                  </a:solidFill>
                  <a:latin typeface="微软雅黑" pitchFamily="34" charset="-122"/>
                  <a:ea typeface="微软雅黑" pitchFamily="34" charset="-122"/>
                </a:rPr>
                <a:t>点击添加</a:t>
              </a:r>
              <a:r>
                <a:rPr lang="zh-CN" altLang="en-US" b="1" dirty="0">
                  <a:solidFill>
                    <a:schemeClr val="bg1">
                      <a:lumMod val="95000"/>
                    </a:schemeClr>
                  </a:solidFill>
                  <a:latin typeface="微软雅黑" pitchFamily="34" charset="-122"/>
                  <a:ea typeface="微软雅黑" pitchFamily="34" charset="-122"/>
                </a:rPr>
                <a:t>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sp>
        <p:nvSpPr>
          <p:cNvPr id="158" name="TextBox 157"/>
          <p:cNvSpPr txBox="1"/>
          <p:nvPr/>
        </p:nvSpPr>
        <p:spPr>
          <a:xfrm>
            <a:off x="7162834" y="1131590"/>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159" name="Rectangle 460"/>
          <p:cNvSpPr/>
          <p:nvPr/>
        </p:nvSpPr>
        <p:spPr>
          <a:xfrm>
            <a:off x="4139952" y="1469847"/>
            <a:ext cx="4376426" cy="746358"/>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r"/>
            <a:r>
              <a:rPr lang="zh-CN" altLang="en-US" sz="11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100" dirty="0" smtClean="0">
                <a:solidFill>
                  <a:schemeClr val="tx1">
                    <a:lumMod val="65000"/>
                    <a:lumOff val="35000"/>
                  </a:schemeClr>
                </a:solidFill>
                <a:latin typeface="微软雅黑" pitchFamily="34" charset="-122"/>
                <a:ea typeface="微软雅黑" pitchFamily="34" charset="-122"/>
              </a:rPr>
              <a:t>……</a:t>
            </a:r>
          </a:p>
        </p:txBody>
      </p:sp>
      <p:grpSp>
        <p:nvGrpSpPr>
          <p:cNvPr id="2" name="组合 1"/>
          <p:cNvGrpSpPr/>
          <p:nvPr/>
        </p:nvGrpSpPr>
        <p:grpSpPr>
          <a:xfrm>
            <a:off x="0" y="1196774"/>
            <a:ext cx="3651646" cy="3267076"/>
            <a:chOff x="0" y="1196774"/>
            <a:chExt cx="3651646" cy="3267076"/>
          </a:xfrm>
        </p:grpSpPr>
        <p:sp>
          <p:nvSpPr>
            <p:cNvPr id="160" name="Freeform 6"/>
            <p:cNvSpPr/>
            <p:nvPr/>
          </p:nvSpPr>
          <p:spPr bwMode="auto">
            <a:xfrm>
              <a:off x="1090613" y="2813644"/>
              <a:ext cx="659606" cy="288131"/>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1" name="Freeform 7"/>
            <p:cNvSpPr/>
            <p:nvPr/>
          </p:nvSpPr>
          <p:spPr bwMode="auto">
            <a:xfrm>
              <a:off x="1668066" y="3879253"/>
              <a:ext cx="392906" cy="285750"/>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2" name="Freeform 8"/>
            <p:cNvSpPr/>
            <p:nvPr/>
          </p:nvSpPr>
          <p:spPr bwMode="auto">
            <a:xfrm>
              <a:off x="594122" y="2962472"/>
              <a:ext cx="1488281" cy="1069181"/>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3" name="Freeform 9"/>
            <p:cNvSpPr/>
            <p:nvPr/>
          </p:nvSpPr>
          <p:spPr bwMode="auto">
            <a:xfrm>
              <a:off x="0" y="3251794"/>
              <a:ext cx="1014413" cy="1212056"/>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4" name="Freeform 10"/>
            <p:cNvSpPr/>
            <p:nvPr/>
          </p:nvSpPr>
          <p:spPr bwMode="auto">
            <a:xfrm>
              <a:off x="802482" y="3241078"/>
              <a:ext cx="334565" cy="841772"/>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5" name="Freeform 11"/>
            <p:cNvSpPr/>
            <p:nvPr/>
          </p:nvSpPr>
          <p:spPr bwMode="auto">
            <a:xfrm>
              <a:off x="851297" y="3287512"/>
              <a:ext cx="239315" cy="748904"/>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6" name="Freeform 12"/>
            <p:cNvSpPr/>
            <p:nvPr/>
          </p:nvSpPr>
          <p:spPr bwMode="auto">
            <a:xfrm>
              <a:off x="1566863" y="1904006"/>
              <a:ext cx="113109" cy="209550"/>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7" name="Freeform 13"/>
            <p:cNvSpPr/>
            <p:nvPr/>
          </p:nvSpPr>
          <p:spPr bwMode="auto">
            <a:xfrm>
              <a:off x="1462087" y="1909959"/>
              <a:ext cx="100013" cy="110729"/>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8" name="Freeform 14"/>
            <p:cNvSpPr/>
            <p:nvPr/>
          </p:nvSpPr>
          <p:spPr bwMode="auto">
            <a:xfrm>
              <a:off x="1469232" y="2025450"/>
              <a:ext cx="105965" cy="92869"/>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9" name="Freeform 15"/>
            <p:cNvSpPr/>
            <p:nvPr/>
          </p:nvSpPr>
          <p:spPr bwMode="auto">
            <a:xfrm>
              <a:off x="3227784" y="2713631"/>
              <a:ext cx="113109" cy="205979"/>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0" name="Freeform 16"/>
            <p:cNvSpPr/>
            <p:nvPr/>
          </p:nvSpPr>
          <p:spPr bwMode="auto">
            <a:xfrm>
              <a:off x="3121818" y="2716012"/>
              <a:ext cx="100013" cy="110729"/>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1" name="Freeform 17"/>
            <p:cNvSpPr/>
            <p:nvPr/>
          </p:nvSpPr>
          <p:spPr bwMode="auto">
            <a:xfrm>
              <a:off x="3128962" y="2833884"/>
              <a:ext cx="105965" cy="90488"/>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2" name="Freeform 18"/>
            <p:cNvSpPr/>
            <p:nvPr/>
          </p:nvSpPr>
          <p:spPr bwMode="auto">
            <a:xfrm>
              <a:off x="979885" y="2713631"/>
              <a:ext cx="50006" cy="91679"/>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3" name="Freeform 19"/>
            <p:cNvSpPr/>
            <p:nvPr/>
          </p:nvSpPr>
          <p:spPr bwMode="auto">
            <a:xfrm>
              <a:off x="1032271" y="2679103"/>
              <a:ext cx="51197" cy="121444"/>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4" name="Freeform 20"/>
            <p:cNvSpPr/>
            <p:nvPr/>
          </p:nvSpPr>
          <p:spPr bwMode="auto">
            <a:xfrm>
              <a:off x="1083469" y="2641003"/>
              <a:ext cx="55959" cy="152400"/>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5" name="Freeform 21"/>
            <p:cNvSpPr/>
            <p:nvPr/>
          </p:nvSpPr>
          <p:spPr bwMode="auto">
            <a:xfrm>
              <a:off x="983456" y="2798165"/>
              <a:ext cx="223838" cy="61913"/>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6" name="Freeform 22"/>
            <p:cNvSpPr/>
            <p:nvPr/>
          </p:nvSpPr>
          <p:spPr bwMode="auto">
            <a:xfrm>
              <a:off x="1139428" y="2667197"/>
              <a:ext cx="52388" cy="1178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7" name="Freeform 23"/>
            <p:cNvSpPr/>
            <p:nvPr/>
          </p:nvSpPr>
          <p:spPr bwMode="auto">
            <a:xfrm>
              <a:off x="3323035" y="1682550"/>
              <a:ext cx="48815" cy="92869"/>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8" name="Freeform 24"/>
            <p:cNvSpPr/>
            <p:nvPr/>
          </p:nvSpPr>
          <p:spPr bwMode="auto">
            <a:xfrm>
              <a:off x="3374230" y="1649212"/>
              <a:ext cx="51197" cy="119063"/>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9" name="Freeform 25"/>
            <p:cNvSpPr/>
            <p:nvPr/>
          </p:nvSpPr>
          <p:spPr bwMode="auto">
            <a:xfrm>
              <a:off x="3425428" y="1611113"/>
              <a:ext cx="57150" cy="151210"/>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0" name="Freeform 26"/>
            <p:cNvSpPr/>
            <p:nvPr/>
          </p:nvSpPr>
          <p:spPr bwMode="auto">
            <a:xfrm>
              <a:off x="3325415" y="1765894"/>
              <a:ext cx="223838" cy="64294"/>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1" name="Freeform 27"/>
            <p:cNvSpPr/>
            <p:nvPr/>
          </p:nvSpPr>
          <p:spPr bwMode="auto">
            <a:xfrm>
              <a:off x="3482578" y="1636115"/>
              <a:ext cx="51197" cy="119063"/>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2" name="Freeform 28"/>
            <p:cNvSpPr/>
            <p:nvPr/>
          </p:nvSpPr>
          <p:spPr bwMode="auto">
            <a:xfrm>
              <a:off x="534590" y="2182613"/>
              <a:ext cx="41672" cy="57150"/>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3" name="Freeform 29"/>
            <p:cNvSpPr/>
            <p:nvPr/>
          </p:nvSpPr>
          <p:spPr bwMode="auto">
            <a:xfrm>
              <a:off x="584597" y="2144513"/>
              <a:ext cx="45244" cy="86916"/>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4" name="Freeform 30"/>
            <p:cNvSpPr/>
            <p:nvPr/>
          </p:nvSpPr>
          <p:spPr bwMode="auto">
            <a:xfrm>
              <a:off x="629840" y="2109985"/>
              <a:ext cx="52388" cy="116681"/>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5" name="Freeform 31"/>
            <p:cNvSpPr/>
            <p:nvPr/>
          </p:nvSpPr>
          <p:spPr bwMode="auto">
            <a:xfrm>
              <a:off x="527447" y="2074266"/>
              <a:ext cx="110728" cy="97631"/>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6" name="Freeform 32"/>
            <p:cNvSpPr>
              <a:spLocks noEditPoints="1"/>
            </p:cNvSpPr>
            <p:nvPr/>
          </p:nvSpPr>
          <p:spPr bwMode="auto">
            <a:xfrm>
              <a:off x="467916" y="2087363"/>
              <a:ext cx="239315" cy="208360"/>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7" name="Freeform 33"/>
            <p:cNvSpPr/>
            <p:nvPr/>
          </p:nvSpPr>
          <p:spPr bwMode="auto">
            <a:xfrm>
              <a:off x="2094309" y="2164753"/>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8" name="Freeform 34"/>
            <p:cNvSpPr/>
            <p:nvPr/>
          </p:nvSpPr>
          <p:spPr bwMode="auto">
            <a:xfrm>
              <a:off x="2146697" y="2129034"/>
              <a:ext cx="46434" cy="8691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9" name="Freeform 35"/>
            <p:cNvSpPr/>
            <p:nvPr/>
          </p:nvSpPr>
          <p:spPr bwMode="auto">
            <a:xfrm>
              <a:off x="2193131" y="2094506"/>
              <a:ext cx="48815" cy="11430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0" name="Freeform 36"/>
            <p:cNvSpPr/>
            <p:nvPr/>
          </p:nvSpPr>
          <p:spPr bwMode="auto">
            <a:xfrm>
              <a:off x="2087165" y="2056407"/>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1" name="Freeform 37"/>
            <p:cNvSpPr>
              <a:spLocks noEditPoints="1"/>
            </p:cNvSpPr>
            <p:nvPr/>
          </p:nvSpPr>
          <p:spPr bwMode="auto">
            <a:xfrm>
              <a:off x="2030015" y="2069503"/>
              <a:ext cx="236934" cy="210741"/>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2" name="Freeform 38"/>
            <p:cNvSpPr/>
            <p:nvPr/>
          </p:nvSpPr>
          <p:spPr bwMode="auto">
            <a:xfrm>
              <a:off x="2869406" y="1987350"/>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3" name="Freeform 39"/>
            <p:cNvSpPr/>
            <p:nvPr/>
          </p:nvSpPr>
          <p:spPr bwMode="auto">
            <a:xfrm>
              <a:off x="2920603" y="1950441"/>
              <a:ext cx="46434" cy="8810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4" name="Freeform 40"/>
            <p:cNvSpPr/>
            <p:nvPr/>
          </p:nvSpPr>
          <p:spPr bwMode="auto">
            <a:xfrm>
              <a:off x="2967037" y="1917103"/>
              <a:ext cx="48815" cy="11311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5" name="Freeform 41"/>
            <p:cNvSpPr/>
            <p:nvPr/>
          </p:nvSpPr>
          <p:spPr bwMode="auto">
            <a:xfrm>
              <a:off x="2862262" y="1879003"/>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6" name="Freeform 42"/>
            <p:cNvSpPr>
              <a:spLocks noEditPoints="1"/>
            </p:cNvSpPr>
            <p:nvPr/>
          </p:nvSpPr>
          <p:spPr bwMode="auto">
            <a:xfrm>
              <a:off x="2805112" y="1892100"/>
              <a:ext cx="236934" cy="210741"/>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7" name="Freeform 43"/>
            <p:cNvSpPr>
              <a:spLocks noEditPoints="1"/>
            </p:cNvSpPr>
            <p:nvPr/>
          </p:nvSpPr>
          <p:spPr bwMode="auto">
            <a:xfrm>
              <a:off x="388144" y="2517178"/>
              <a:ext cx="234553" cy="201216"/>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8" name="Freeform 44"/>
            <p:cNvSpPr>
              <a:spLocks noEditPoints="1"/>
            </p:cNvSpPr>
            <p:nvPr/>
          </p:nvSpPr>
          <p:spPr bwMode="auto">
            <a:xfrm>
              <a:off x="1721644" y="2151656"/>
              <a:ext cx="164306" cy="139304"/>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9" name="Freeform 45"/>
            <p:cNvSpPr>
              <a:spLocks noEditPoints="1"/>
            </p:cNvSpPr>
            <p:nvPr/>
          </p:nvSpPr>
          <p:spPr bwMode="auto">
            <a:xfrm>
              <a:off x="3261122" y="1904006"/>
              <a:ext cx="161925" cy="139304"/>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0" name="Freeform 46"/>
            <p:cNvSpPr>
              <a:spLocks noEditPoints="1"/>
            </p:cNvSpPr>
            <p:nvPr/>
          </p:nvSpPr>
          <p:spPr bwMode="auto">
            <a:xfrm>
              <a:off x="3208735" y="1458712"/>
              <a:ext cx="16311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1" name="Freeform 47"/>
            <p:cNvSpPr>
              <a:spLocks noEditPoints="1"/>
            </p:cNvSpPr>
            <p:nvPr/>
          </p:nvSpPr>
          <p:spPr bwMode="auto">
            <a:xfrm>
              <a:off x="3476624" y="2743396"/>
              <a:ext cx="16192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2" name="Freeform 48"/>
            <p:cNvSpPr>
              <a:spLocks noEditPoints="1"/>
            </p:cNvSpPr>
            <p:nvPr/>
          </p:nvSpPr>
          <p:spPr bwMode="auto">
            <a:xfrm>
              <a:off x="717947" y="1976634"/>
              <a:ext cx="182165" cy="244079"/>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3" name="Freeform 49"/>
            <p:cNvSpPr/>
            <p:nvPr/>
          </p:nvSpPr>
          <p:spPr bwMode="auto">
            <a:xfrm>
              <a:off x="890588" y="1983778"/>
              <a:ext cx="44053" cy="211931"/>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4" name="Freeform 50"/>
            <p:cNvSpPr/>
            <p:nvPr/>
          </p:nvSpPr>
          <p:spPr bwMode="auto">
            <a:xfrm>
              <a:off x="913209" y="1992113"/>
              <a:ext cx="15478" cy="75010"/>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5" name="Freeform 51"/>
            <p:cNvSpPr/>
            <p:nvPr/>
          </p:nvSpPr>
          <p:spPr bwMode="auto">
            <a:xfrm>
              <a:off x="751284" y="2030213"/>
              <a:ext cx="100013" cy="26194"/>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6" name="Freeform 52"/>
            <p:cNvSpPr/>
            <p:nvPr/>
          </p:nvSpPr>
          <p:spPr bwMode="auto">
            <a:xfrm>
              <a:off x="753665" y="2056407"/>
              <a:ext cx="103584" cy="26194"/>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7" name="Freeform 53"/>
            <p:cNvSpPr/>
            <p:nvPr/>
          </p:nvSpPr>
          <p:spPr bwMode="auto">
            <a:xfrm>
              <a:off x="756047" y="2082600"/>
              <a:ext cx="103584" cy="25004"/>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8" name="Freeform 54"/>
            <p:cNvSpPr/>
            <p:nvPr/>
          </p:nvSpPr>
          <p:spPr bwMode="auto">
            <a:xfrm>
              <a:off x="802482" y="2107603"/>
              <a:ext cx="59531" cy="21431"/>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9" name="Freeform 55"/>
            <p:cNvSpPr>
              <a:spLocks noEditPoints="1"/>
            </p:cNvSpPr>
            <p:nvPr/>
          </p:nvSpPr>
          <p:spPr bwMode="auto">
            <a:xfrm>
              <a:off x="3059906" y="2087363"/>
              <a:ext cx="172640" cy="232172"/>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0" name="Freeform 56"/>
            <p:cNvSpPr/>
            <p:nvPr/>
          </p:nvSpPr>
          <p:spPr bwMode="auto">
            <a:xfrm>
              <a:off x="3224212" y="2094506"/>
              <a:ext cx="41672" cy="201216"/>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1" name="Freeform 57"/>
            <p:cNvSpPr/>
            <p:nvPr/>
          </p:nvSpPr>
          <p:spPr bwMode="auto">
            <a:xfrm>
              <a:off x="3245643" y="2102841"/>
              <a:ext cx="15478" cy="69056"/>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2" name="Freeform 58"/>
            <p:cNvSpPr/>
            <p:nvPr/>
          </p:nvSpPr>
          <p:spPr bwMode="auto">
            <a:xfrm>
              <a:off x="3090862" y="2138559"/>
              <a:ext cx="97631" cy="23813"/>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3" name="Freeform 59"/>
            <p:cNvSpPr/>
            <p:nvPr/>
          </p:nvSpPr>
          <p:spPr bwMode="auto">
            <a:xfrm>
              <a:off x="3093244" y="2162371"/>
              <a:ext cx="97631" cy="25004"/>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4" name="Freeform 60"/>
            <p:cNvSpPr/>
            <p:nvPr/>
          </p:nvSpPr>
          <p:spPr bwMode="auto">
            <a:xfrm>
              <a:off x="3099197" y="2187375"/>
              <a:ext cx="95250" cy="23813"/>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5" name="Freeform 61"/>
            <p:cNvSpPr/>
            <p:nvPr/>
          </p:nvSpPr>
          <p:spPr bwMode="auto">
            <a:xfrm>
              <a:off x="3139678" y="2211188"/>
              <a:ext cx="57150" cy="20241"/>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6" name="Freeform 62"/>
            <p:cNvSpPr>
              <a:spLocks noEditPoints="1"/>
            </p:cNvSpPr>
            <p:nvPr/>
          </p:nvSpPr>
          <p:spPr bwMode="auto">
            <a:xfrm>
              <a:off x="1734740" y="1870669"/>
              <a:ext cx="241697" cy="252413"/>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7" name="Freeform 63"/>
            <p:cNvSpPr/>
            <p:nvPr/>
          </p:nvSpPr>
          <p:spPr bwMode="auto">
            <a:xfrm>
              <a:off x="1772840" y="1917103"/>
              <a:ext cx="152400" cy="30956"/>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8" name="Freeform 64"/>
            <p:cNvSpPr/>
            <p:nvPr/>
          </p:nvSpPr>
          <p:spPr bwMode="auto">
            <a:xfrm>
              <a:off x="1778794" y="1940915"/>
              <a:ext cx="151209" cy="33338"/>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9" name="Freeform 65"/>
            <p:cNvSpPr/>
            <p:nvPr/>
          </p:nvSpPr>
          <p:spPr bwMode="auto">
            <a:xfrm>
              <a:off x="1781175" y="1965919"/>
              <a:ext cx="151209" cy="33338"/>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0" name="Freeform 66"/>
            <p:cNvSpPr/>
            <p:nvPr/>
          </p:nvSpPr>
          <p:spPr bwMode="auto">
            <a:xfrm>
              <a:off x="1824038" y="1992113"/>
              <a:ext cx="110728" cy="28575"/>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1" name="Freeform 67"/>
            <p:cNvSpPr>
              <a:spLocks noEditPoints="1"/>
            </p:cNvSpPr>
            <p:nvPr/>
          </p:nvSpPr>
          <p:spPr bwMode="auto">
            <a:xfrm>
              <a:off x="983457" y="1952822"/>
              <a:ext cx="177403" cy="216694"/>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2" name="Freeform 68"/>
            <p:cNvSpPr/>
            <p:nvPr/>
          </p:nvSpPr>
          <p:spPr bwMode="auto">
            <a:xfrm>
              <a:off x="1010841" y="1987350"/>
              <a:ext cx="48815" cy="48816"/>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3" name="Freeform 69"/>
            <p:cNvSpPr/>
            <p:nvPr/>
          </p:nvSpPr>
          <p:spPr bwMode="auto">
            <a:xfrm>
              <a:off x="1067990" y="1994494"/>
              <a:ext cx="51197" cy="17860"/>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4" name="Freeform 70"/>
            <p:cNvSpPr>
              <a:spLocks noEditPoints="1"/>
            </p:cNvSpPr>
            <p:nvPr/>
          </p:nvSpPr>
          <p:spPr bwMode="auto">
            <a:xfrm>
              <a:off x="3471862" y="2365969"/>
              <a:ext cx="179784" cy="215504"/>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5" name="Freeform 71"/>
            <p:cNvSpPr/>
            <p:nvPr/>
          </p:nvSpPr>
          <p:spPr bwMode="auto">
            <a:xfrm>
              <a:off x="3500437" y="2399306"/>
              <a:ext cx="48815" cy="48816"/>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6" name="Freeform 72"/>
            <p:cNvSpPr/>
            <p:nvPr/>
          </p:nvSpPr>
          <p:spPr bwMode="auto">
            <a:xfrm>
              <a:off x="3558778" y="2406450"/>
              <a:ext cx="50006" cy="17860"/>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7" name="Freeform 73"/>
            <p:cNvSpPr>
              <a:spLocks noEditPoints="1"/>
            </p:cNvSpPr>
            <p:nvPr/>
          </p:nvSpPr>
          <p:spPr bwMode="auto">
            <a:xfrm>
              <a:off x="1845469" y="2581471"/>
              <a:ext cx="223838" cy="196454"/>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8" name="Freeform 74"/>
            <p:cNvSpPr/>
            <p:nvPr/>
          </p:nvSpPr>
          <p:spPr bwMode="auto">
            <a:xfrm>
              <a:off x="1250156" y="2018306"/>
              <a:ext cx="28575" cy="48816"/>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9" name="Freeform 75"/>
            <p:cNvSpPr/>
            <p:nvPr/>
          </p:nvSpPr>
          <p:spPr bwMode="auto">
            <a:xfrm>
              <a:off x="1271588" y="2051644"/>
              <a:ext cx="48815" cy="27385"/>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0" name="Freeform 76"/>
            <p:cNvSpPr/>
            <p:nvPr/>
          </p:nvSpPr>
          <p:spPr bwMode="auto">
            <a:xfrm>
              <a:off x="1263253" y="1996875"/>
              <a:ext cx="48815" cy="28575"/>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1" name="Freeform 77"/>
            <p:cNvSpPr/>
            <p:nvPr/>
          </p:nvSpPr>
          <p:spPr bwMode="auto">
            <a:xfrm>
              <a:off x="1304925" y="2009972"/>
              <a:ext cx="28575" cy="48816"/>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2" name="Freeform 78"/>
            <p:cNvSpPr>
              <a:spLocks noEditPoints="1"/>
            </p:cNvSpPr>
            <p:nvPr/>
          </p:nvSpPr>
          <p:spPr bwMode="auto">
            <a:xfrm>
              <a:off x="1201341" y="1927819"/>
              <a:ext cx="216694" cy="234554"/>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3" name="Freeform 79"/>
            <p:cNvSpPr/>
            <p:nvPr/>
          </p:nvSpPr>
          <p:spPr bwMode="auto">
            <a:xfrm>
              <a:off x="2880122" y="2202853"/>
              <a:ext cx="28575" cy="52388"/>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4" name="Freeform 80"/>
            <p:cNvSpPr/>
            <p:nvPr/>
          </p:nvSpPr>
          <p:spPr bwMode="auto">
            <a:xfrm>
              <a:off x="2900362" y="2236191"/>
              <a:ext cx="48815" cy="30956"/>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5" name="Freeform 81"/>
            <p:cNvSpPr/>
            <p:nvPr/>
          </p:nvSpPr>
          <p:spPr bwMode="auto">
            <a:xfrm>
              <a:off x="2893219" y="2182613"/>
              <a:ext cx="48815" cy="30956"/>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6" name="Freeform 82"/>
            <p:cNvSpPr/>
            <p:nvPr/>
          </p:nvSpPr>
          <p:spPr bwMode="auto">
            <a:xfrm>
              <a:off x="2933699" y="2195710"/>
              <a:ext cx="28575" cy="51197"/>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7" name="Freeform 83"/>
            <p:cNvSpPr>
              <a:spLocks noEditPoints="1"/>
            </p:cNvSpPr>
            <p:nvPr/>
          </p:nvSpPr>
          <p:spPr bwMode="auto">
            <a:xfrm>
              <a:off x="2831306" y="2113556"/>
              <a:ext cx="215503" cy="233363"/>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8" name="Freeform 84"/>
            <p:cNvSpPr>
              <a:spLocks noEditPoints="1"/>
            </p:cNvSpPr>
            <p:nvPr/>
          </p:nvSpPr>
          <p:spPr bwMode="auto">
            <a:xfrm>
              <a:off x="804863" y="2233810"/>
              <a:ext cx="190500" cy="192881"/>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9" name="Freeform 85"/>
            <p:cNvSpPr>
              <a:spLocks noEditPoints="1"/>
            </p:cNvSpPr>
            <p:nvPr/>
          </p:nvSpPr>
          <p:spPr bwMode="auto">
            <a:xfrm>
              <a:off x="872728" y="2267147"/>
              <a:ext cx="61913" cy="123825"/>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0" name="Freeform 86"/>
            <p:cNvSpPr>
              <a:spLocks noEditPoints="1"/>
            </p:cNvSpPr>
            <p:nvPr/>
          </p:nvSpPr>
          <p:spPr bwMode="auto">
            <a:xfrm>
              <a:off x="2113360" y="2592187"/>
              <a:ext cx="210740" cy="166688"/>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1" name="Freeform 87"/>
            <p:cNvSpPr/>
            <p:nvPr/>
          </p:nvSpPr>
          <p:spPr bwMode="auto">
            <a:xfrm>
              <a:off x="2146697" y="2682675"/>
              <a:ext cx="97631" cy="25004"/>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2" name="Freeform 88"/>
            <p:cNvSpPr/>
            <p:nvPr/>
          </p:nvSpPr>
          <p:spPr bwMode="auto">
            <a:xfrm>
              <a:off x="2149078" y="2713632"/>
              <a:ext cx="59531" cy="17860"/>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3" name="Freeform 89"/>
            <p:cNvSpPr>
              <a:spLocks noEditPoints="1"/>
            </p:cNvSpPr>
            <p:nvPr/>
          </p:nvSpPr>
          <p:spPr bwMode="auto">
            <a:xfrm>
              <a:off x="1577578" y="2439788"/>
              <a:ext cx="30956" cy="59531"/>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4" name="Freeform 90"/>
            <p:cNvSpPr>
              <a:spLocks noEditPoints="1"/>
            </p:cNvSpPr>
            <p:nvPr/>
          </p:nvSpPr>
          <p:spPr bwMode="auto">
            <a:xfrm>
              <a:off x="1531144" y="2406450"/>
              <a:ext cx="123825" cy="180975"/>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5" name="Freeform 91"/>
            <p:cNvSpPr/>
            <p:nvPr/>
          </p:nvSpPr>
          <p:spPr bwMode="auto">
            <a:xfrm>
              <a:off x="1500187" y="2377876"/>
              <a:ext cx="223838" cy="154781"/>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6" name="Freeform 92"/>
            <p:cNvSpPr>
              <a:spLocks noEditPoints="1"/>
            </p:cNvSpPr>
            <p:nvPr/>
          </p:nvSpPr>
          <p:spPr bwMode="auto">
            <a:xfrm>
              <a:off x="2653903" y="2187376"/>
              <a:ext cx="27384" cy="59531"/>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7" name="Freeform 93"/>
            <p:cNvSpPr>
              <a:spLocks noEditPoints="1"/>
            </p:cNvSpPr>
            <p:nvPr/>
          </p:nvSpPr>
          <p:spPr bwMode="auto">
            <a:xfrm>
              <a:off x="2603897" y="2156419"/>
              <a:ext cx="123825" cy="178594"/>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8" name="Freeform 94"/>
            <p:cNvSpPr/>
            <p:nvPr/>
          </p:nvSpPr>
          <p:spPr bwMode="auto">
            <a:xfrm>
              <a:off x="2574130" y="2125463"/>
              <a:ext cx="223838" cy="154781"/>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9" name="Freeform 95"/>
            <p:cNvSpPr/>
            <p:nvPr/>
          </p:nvSpPr>
          <p:spPr bwMode="auto">
            <a:xfrm>
              <a:off x="704850" y="2658862"/>
              <a:ext cx="216694" cy="167879"/>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0" name="Freeform 96"/>
            <p:cNvSpPr/>
            <p:nvPr/>
          </p:nvSpPr>
          <p:spPr bwMode="auto">
            <a:xfrm>
              <a:off x="903684" y="2818407"/>
              <a:ext cx="4763" cy="13097"/>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1" name="Freeform 97"/>
            <p:cNvSpPr/>
            <p:nvPr/>
          </p:nvSpPr>
          <p:spPr bwMode="auto">
            <a:xfrm>
              <a:off x="900113" y="2798166"/>
              <a:ext cx="5953" cy="13097"/>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2" name="Freeform 98"/>
            <p:cNvSpPr>
              <a:spLocks noEditPoints="1"/>
            </p:cNvSpPr>
            <p:nvPr/>
          </p:nvSpPr>
          <p:spPr bwMode="auto">
            <a:xfrm>
              <a:off x="713185" y="2694581"/>
              <a:ext cx="230981" cy="190500"/>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3" name="Freeform 99"/>
            <p:cNvSpPr/>
            <p:nvPr/>
          </p:nvSpPr>
          <p:spPr bwMode="auto">
            <a:xfrm>
              <a:off x="2825353" y="1675407"/>
              <a:ext cx="183356" cy="141685"/>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4" name="Freeform 100"/>
            <p:cNvSpPr/>
            <p:nvPr/>
          </p:nvSpPr>
          <p:spPr bwMode="auto">
            <a:xfrm>
              <a:off x="2993230" y="1812328"/>
              <a:ext cx="4763" cy="9525"/>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5" name="Freeform 101"/>
            <p:cNvSpPr/>
            <p:nvPr/>
          </p:nvSpPr>
          <p:spPr bwMode="auto">
            <a:xfrm>
              <a:off x="2990849" y="1793278"/>
              <a:ext cx="4763" cy="10716"/>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6" name="Freeform 102"/>
            <p:cNvSpPr>
              <a:spLocks noEditPoints="1"/>
            </p:cNvSpPr>
            <p:nvPr/>
          </p:nvSpPr>
          <p:spPr bwMode="auto">
            <a:xfrm>
              <a:off x="2833687" y="1706363"/>
              <a:ext cx="195263" cy="161925"/>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7" name="Freeform 103"/>
            <p:cNvSpPr/>
            <p:nvPr/>
          </p:nvSpPr>
          <p:spPr bwMode="auto">
            <a:xfrm>
              <a:off x="2058591" y="2319534"/>
              <a:ext cx="245269" cy="95250"/>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8" name="Freeform 104"/>
            <p:cNvSpPr/>
            <p:nvPr/>
          </p:nvSpPr>
          <p:spPr bwMode="auto">
            <a:xfrm>
              <a:off x="2097881" y="2417166"/>
              <a:ext cx="46434" cy="75010"/>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9" name="Freeform 105"/>
            <p:cNvSpPr/>
            <p:nvPr/>
          </p:nvSpPr>
          <p:spPr bwMode="auto">
            <a:xfrm>
              <a:off x="2144316" y="2408831"/>
              <a:ext cx="45244" cy="77391"/>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0" name="Freeform 106"/>
            <p:cNvSpPr/>
            <p:nvPr/>
          </p:nvSpPr>
          <p:spPr bwMode="auto">
            <a:xfrm>
              <a:off x="2193130" y="2404069"/>
              <a:ext cx="42863" cy="75010"/>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1" name="Freeform 107"/>
            <p:cNvSpPr/>
            <p:nvPr/>
          </p:nvSpPr>
          <p:spPr bwMode="auto">
            <a:xfrm>
              <a:off x="2239566" y="2399307"/>
              <a:ext cx="4524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2" name="Freeform 108"/>
            <p:cNvSpPr/>
            <p:nvPr/>
          </p:nvSpPr>
          <p:spPr bwMode="auto">
            <a:xfrm>
              <a:off x="2082403" y="2476697"/>
              <a:ext cx="230981" cy="76200"/>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3" name="Freeform 109"/>
            <p:cNvSpPr/>
            <p:nvPr/>
          </p:nvSpPr>
          <p:spPr bwMode="auto">
            <a:xfrm>
              <a:off x="3057525" y="1894482"/>
              <a:ext cx="182165" cy="69056"/>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4" name="Freeform 110"/>
            <p:cNvSpPr/>
            <p:nvPr/>
          </p:nvSpPr>
          <p:spPr bwMode="auto">
            <a:xfrm>
              <a:off x="3086100" y="1965919"/>
              <a:ext cx="3571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5" name="Freeform 111"/>
            <p:cNvSpPr/>
            <p:nvPr/>
          </p:nvSpPr>
          <p:spPr bwMode="auto">
            <a:xfrm>
              <a:off x="3121818" y="1961156"/>
              <a:ext cx="33338" cy="57150"/>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6" name="Freeform 112"/>
            <p:cNvSpPr/>
            <p:nvPr/>
          </p:nvSpPr>
          <p:spPr bwMode="auto">
            <a:xfrm>
              <a:off x="3157537" y="1958775"/>
              <a:ext cx="33338" cy="55960"/>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7" name="Freeform 113"/>
            <p:cNvSpPr/>
            <p:nvPr/>
          </p:nvSpPr>
          <p:spPr bwMode="auto">
            <a:xfrm>
              <a:off x="3190874" y="1952822"/>
              <a:ext cx="3690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8" name="Freeform 114"/>
            <p:cNvSpPr/>
            <p:nvPr/>
          </p:nvSpPr>
          <p:spPr bwMode="auto">
            <a:xfrm>
              <a:off x="3075385" y="2012353"/>
              <a:ext cx="172640" cy="57150"/>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9" name="Freeform 115"/>
            <p:cNvSpPr/>
            <p:nvPr/>
          </p:nvSpPr>
          <p:spPr bwMode="auto">
            <a:xfrm>
              <a:off x="2645568" y="1489669"/>
              <a:ext cx="244078" cy="92869"/>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0" name="Freeform 116"/>
            <p:cNvSpPr/>
            <p:nvPr/>
          </p:nvSpPr>
          <p:spPr bwMode="auto">
            <a:xfrm>
              <a:off x="2683668" y="1584919"/>
              <a:ext cx="46434" cy="75010"/>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1" name="Freeform 117"/>
            <p:cNvSpPr/>
            <p:nvPr/>
          </p:nvSpPr>
          <p:spPr bwMode="auto">
            <a:xfrm>
              <a:off x="2733674" y="1580157"/>
              <a:ext cx="42863" cy="75010"/>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2" name="Freeform 118"/>
            <p:cNvSpPr/>
            <p:nvPr/>
          </p:nvSpPr>
          <p:spPr bwMode="auto">
            <a:xfrm>
              <a:off x="2778918" y="1575394"/>
              <a:ext cx="4643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3" name="Freeform 119"/>
            <p:cNvSpPr/>
            <p:nvPr/>
          </p:nvSpPr>
          <p:spPr bwMode="auto">
            <a:xfrm>
              <a:off x="2825353" y="1567059"/>
              <a:ext cx="46434" cy="77391"/>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4" name="Freeform 120"/>
            <p:cNvSpPr/>
            <p:nvPr/>
          </p:nvSpPr>
          <p:spPr bwMode="auto">
            <a:xfrm>
              <a:off x="2671762" y="1646831"/>
              <a:ext cx="228600" cy="75010"/>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5" name="Freeform 121"/>
            <p:cNvSpPr/>
            <p:nvPr/>
          </p:nvSpPr>
          <p:spPr bwMode="auto">
            <a:xfrm>
              <a:off x="1796653" y="2308819"/>
              <a:ext cx="197644" cy="226219"/>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6" name="Freeform 122"/>
            <p:cNvSpPr>
              <a:spLocks noEditPoints="1"/>
            </p:cNvSpPr>
            <p:nvPr/>
          </p:nvSpPr>
          <p:spPr bwMode="auto">
            <a:xfrm>
              <a:off x="1963340" y="2346919"/>
              <a:ext cx="70247" cy="12977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7" name="Freeform 123"/>
            <p:cNvSpPr>
              <a:spLocks noEditPoints="1"/>
            </p:cNvSpPr>
            <p:nvPr/>
          </p:nvSpPr>
          <p:spPr bwMode="auto">
            <a:xfrm>
              <a:off x="1788319" y="2368350"/>
              <a:ext cx="70247" cy="12858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8" name="Freeform 124"/>
            <p:cNvSpPr/>
            <p:nvPr/>
          </p:nvSpPr>
          <p:spPr bwMode="auto">
            <a:xfrm>
              <a:off x="3095624" y="2445740"/>
              <a:ext cx="198834" cy="223838"/>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9" name="Freeform 125"/>
            <p:cNvSpPr>
              <a:spLocks noEditPoints="1"/>
            </p:cNvSpPr>
            <p:nvPr/>
          </p:nvSpPr>
          <p:spPr bwMode="auto">
            <a:xfrm>
              <a:off x="3263503" y="2481459"/>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0" name="Freeform 126"/>
            <p:cNvSpPr>
              <a:spLocks noEditPoints="1"/>
            </p:cNvSpPr>
            <p:nvPr/>
          </p:nvSpPr>
          <p:spPr bwMode="auto">
            <a:xfrm>
              <a:off x="3088481" y="2501700"/>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1" name="Freeform 127"/>
            <p:cNvSpPr/>
            <p:nvPr/>
          </p:nvSpPr>
          <p:spPr bwMode="auto">
            <a:xfrm>
              <a:off x="957262" y="2417166"/>
              <a:ext cx="157163" cy="151210"/>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2" name="Freeform 128"/>
            <p:cNvSpPr/>
            <p:nvPr/>
          </p:nvSpPr>
          <p:spPr bwMode="auto">
            <a:xfrm>
              <a:off x="1054894" y="2540990"/>
              <a:ext cx="123825" cy="5834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3" name="Freeform 129"/>
            <p:cNvSpPr/>
            <p:nvPr/>
          </p:nvSpPr>
          <p:spPr bwMode="auto">
            <a:xfrm>
              <a:off x="2550318" y="1917103"/>
              <a:ext cx="157163" cy="154781"/>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4" name="Freeform 130"/>
            <p:cNvSpPr/>
            <p:nvPr/>
          </p:nvSpPr>
          <p:spPr bwMode="auto">
            <a:xfrm>
              <a:off x="2647949" y="2043310"/>
              <a:ext cx="123825" cy="5953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5" name="Freeform 131"/>
            <p:cNvSpPr/>
            <p:nvPr/>
          </p:nvSpPr>
          <p:spPr bwMode="auto">
            <a:xfrm>
              <a:off x="2393156" y="2381447"/>
              <a:ext cx="54769" cy="55960"/>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6" name="Freeform 132"/>
            <p:cNvSpPr/>
            <p:nvPr/>
          </p:nvSpPr>
          <p:spPr bwMode="auto">
            <a:xfrm>
              <a:off x="2364581" y="2437406"/>
              <a:ext cx="123825" cy="72629"/>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7" name="Freeform 133"/>
            <p:cNvSpPr/>
            <p:nvPr/>
          </p:nvSpPr>
          <p:spPr bwMode="auto">
            <a:xfrm>
              <a:off x="2486024" y="2311201"/>
              <a:ext cx="8334" cy="13097"/>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8" name="Freeform 134"/>
            <p:cNvSpPr/>
            <p:nvPr/>
          </p:nvSpPr>
          <p:spPr bwMode="auto">
            <a:xfrm>
              <a:off x="2488406" y="2331441"/>
              <a:ext cx="5953" cy="13097"/>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9" name="Freeform 135"/>
            <p:cNvSpPr>
              <a:spLocks noEditPoints="1"/>
            </p:cNvSpPr>
            <p:nvPr/>
          </p:nvSpPr>
          <p:spPr bwMode="auto">
            <a:xfrm>
              <a:off x="2337196" y="2262384"/>
              <a:ext cx="213122" cy="157163"/>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0" name="Freeform 136"/>
            <p:cNvSpPr/>
            <p:nvPr/>
          </p:nvSpPr>
          <p:spPr bwMode="auto">
            <a:xfrm>
              <a:off x="1278732" y="2335013"/>
              <a:ext cx="105965" cy="102394"/>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1" name="Freeform 137"/>
            <p:cNvSpPr>
              <a:spLocks noEditPoints="1"/>
            </p:cNvSpPr>
            <p:nvPr/>
          </p:nvSpPr>
          <p:spPr bwMode="auto">
            <a:xfrm>
              <a:off x="1227534" y="2437406"/>
              <a:ext cx="234553" cy="139304"/>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2" name="Freeform 138"/>
            <p:cNvSpPr/>
            <p:nvPr/>
          </p:nvSpPr>
          <p:spPr bwMode="auto">
            <a:xfrm>
              <a:off x="3121818" y="1615876"/>
              <a:ext cx="100013" cy="97631"/>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3" name="Freeform 139"/>
            <p:cNvSpPr>
              <a:spLocks noEditPoints="1"/>
            </p:cNvSpPr>
            <p:nvPr/>
          </p:nvSpPr>
          <p:spPr bwMode="auto">
            <a:xfrm>
              <a:off x="3073003" y="1717078"/>
              <a:ext cx="221456" cy="13096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4" name="Freeform 140"/>
            <p:cNvSpPr/>
            <p:nvPr/>
          </p:nvSpPr>
          <p:spPr bwMode="auto">
            <a:xfrm>
              <a:off x="2887265" y="2419547"/>
              <a:ext cx="103584" cy="105966"/>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5" name="Freeform 141"/>
            <p:cNvSpPr>
              <a:spLocks noEditPoints="1"/>
            </p:cNvSpPr>
            <p:nvPr/>
          </p:nvSpPr>
          <p:spPr bwMode="auto">
            <a:xfrm>
              <a:off x="2836068" y="2525512"/>
              <a:ext cx="234553" cy="138113"/>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6" name="Freeform 142"/>
            <p:cNvSpPr/>
            <p:nvPr/>
          </p:nvSpPr>
          <p:spPr bwMode="auto">
            <a:xfrm>
              <a:off x="1996678" y="1832569"/>
              <a:ext cx="54769" cy="108347"/>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7" name="Freeform 143"/>
            <p:cNvSpPr/>
            <p:nvPr/>
          </p:nvSpPr>
          <p:spPr bwMode="auto">
            <a:xfrm>
              <a:off x="2005012" y="1923056"/>
              <a:ext cx="55959" cy="82154"/>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8" name="Freeform 144"/>
            <p:cNvSpPr/>
            <p:nvPr/>
          </p:nvSpPr>
          <p:spPr bwMode="auto">
            <a:xfrm>
              <a:off x="2171700" y="1879003"/>
              <a:ext cx="54769" cy="104775"/>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9" name="Freeform 145"/>
            <p:cNvSpPr/>
            <p:nvPr/>
          </p:nvSpPr>
          <p:spPr bwMode="auto">
            <a:xfrm>
              <a:off x="2159793" y="1812328"/>
              <a:ext cx="55959" cy="84535"/>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0" name="Freeform 146"/>
            <p:cNvSpPr>
              <a:spLocks noEditPoints="1"/>
            </p:cNvSpPr>
            <p:nvPr/>
          </p:nvSpPr>
          <p:spPr bwMode="auto">
            <a:xfrm>
              <a:off x="2053828" y="1790896"/>
              <a:ext cx="97631" cy="101204"/>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1" name="Freeform 147"/>
            <p:cNvSpPr>
              <a:spLocks noEditPoints="1"/>
            </p:cNvSpPr>
            <p:nvPr/>
          </p:nvSpPr>
          <p:spPr bwMode="auto">
            <a:xfrm>
              <a:off x="2087165" y="1808757"/>
              <a:ext cx="33338" cy="64294"/>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2" name="Freeform 148"/>
            <p:cNvSpPr>
              <a:spLocks noEditPoints="1"/>
            </p:cNvSpPr>
            <p:nvPr/>
          </p:nvSpPr>
          <p:spPr bwMode="auto">
            <a:xfrm>
              <a:off x="2069305" y="1927819"/>
              <a:ext cx="100013" cy="97631"/>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3" name="Freeform 149"/>
            <p:cNvSpPr/>
            <p:nvPr/>
          </p:nvSpPr>
          <p:spPr bwMode="auto">
            <a:xfrm>
              <a:off x="2094309" y="1952822"/>
              <a:ext cx="52388" cy="46435"/>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4" name="Freeform 150"/>
            <p:cNvSpPr>
              <a:spLocks noEditPoints="1"/>
            </p:cNvSpPr>
            <p:nvPr/>
          </p:nvSpPr>
          <p:spPr bwMode="auto">
            <a:xfrm>
              <a:off x="1245394" y="2620763"/>
              <a:ext cx="236934" cy="210741"/>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5" name="Freeform 151"/>
            <p:cNvSpPr>
              <a:spLocks noEditPoints="1"/>
            </p:cNvSpPr>
            <p:nvPr/>
          </p:nvSpPr>
          <p:spPr bwMode="auto">
            <a:xfrm>
              <a:off x="1287066" y="2720776"/>
              <a:ext cx="48815" cy="69056"/>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6" name="Freeform 152"/>
            <p:cNvSpPr/>
            <p:nvPr/>
          </p:nvSpPr>
          <p:spPr bwMode="auto">
            <a:xfrm>
              <a:off x="1338263" y="2716012"/>
              <a:ext cx="28575" cy="66675"/>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7" name="Freeform 153"/>
            <p:cNvSpPr/>
            <p:nvPr/>
          </p:nvSpPr>
          <p:spPr bwMode="auto">
            <a:xfrm>
              <a:off x="1371601" y="2713631"/>
              <a:ext cx="20240" cy="2024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8" name="Freeform 154"/>
            <p:cNvSpPr/>
            <p:nvPr/>
          </p:nvSpPr>
          <p:spPr bwMode="auto">
            <a:xfrm>
              <a:off x="1397794" y="2710060"/>
              <a:ext cx="20240" cy="2143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9" name="Freeform 155"/>
            <p:cNvSpPr/>
            <p:nvPr/>
          </p:nvSpPr>
          <p:spPr bwMode="auto">
            <a:xfrm>
              <a:off x="1422797" y="2707678"/>
              <a:ext cx="21431"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0" name="Freeform 156"/>
            <p:cNvSpPr/>
            <p:nvPr/>
          </p:nvSpPr>
          <p:spPr bwMode="auto">
            <a:xfrm>
              <a:off x="1376363" y="2736253"/>
              <a:ext cx="21431" cy="20241"/>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1" name="Freeform 157"/>
            <p:cNvSpPr/>
            <p:nvPr/>
          </p:nvSpPr>
          <p:spPr bwMode="auto">
            <a:xfrm>
              <a:off x="1400176" y="27338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2" name="Freeform 158"/>
            <p:cNvSpPr/>
            <p:nvPr/>
          </p:nvSpPr>
          <p:spPr bwMode="auto">
            <a:xfrm>
              <a:off x="1425178" y="2731490"/>
              <a:ext cx="21431" cy="2024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3" name="Freeform 159"/>
            <p:cNvSpPr/>
            <p:nvPr/>
          </p:nvSpPr>
          <p:spPr bwMode="auto">
            <a:xfrm>
              <a:off x="1378744" y="2758876"/>
              <a:ext cx="21431" cy="21431"/>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4" name="Freeform 160"/>
            <p:cNvSpPr/>
            <p:nvPr/>
          </p:nvSpPr>
          <p:spPr bwMode="auto">
            <a:xfrm>
              <a:off x="1404938" y="2756494"/>
              <a:ext cx="17859" cy="21431"/>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5" name="Freeform 161"/>
            <p:cNvSpPr/>
            <p:nvPr/>
          </p:nvSpPr>
          <p:spPr bwMode="auto">
            <a:xfrm>
              <a:off x="1428751" y="2754113"/>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6" name="Freeform 162"/>
            <p:cNvSpPr>
              <a:spLocks noEditPoints="1"/>
            </p:cNvSpPr>
            <p:nvPr/>
          </p:nvSpPr>
          <p:spPr bwMode="auto">
            <a:xfrm>
              <a:off x="2303859" y="2020688"/>
              <a:ext cx="235744" cy="213122"/>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7" name="Freeform 163"/>
            <p:cNvSpPr>
              <a:spLocks noEditPoints="1"/>
            </p:cNvSpPr>
            <p:nvPr/>
          </p:nvSpPr>
          <p:spPr bwMode="auto">
            <a:xfrm>
              <a:off x="2344340" y="2123081"/>
              <a:ext cx="51197" cy="66675"/>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8" name="Freeform 164"/>
            <p:cNvSpPr/>
            <p:nvPr/>
          </p:nvSpPr>
          <p:spPr bwMode="auto">
            <a:xfrm>
              <a:off x="2395537" y="2118319"/>
              <a:ext cx="28575" cy="66675"/>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9" name="Freeform 165"/>
            <p:cNvSpPr/>
            <p:nvPr/>
          </p:nvSpPr>
          <p:spPr bwMode="auto">
            <a:xfrm>
              <a:off x="2432447" y="2115938"/>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0" name="Freeform 166"/>
            <p:cNvSpPr/>
            <p:nvPr/>
          </p:nvSpPr>
          <p:spPr bwMode="auto">
            <a:xfrm>
              <a:off x="2457450" y="2113557"/>
              <a:ext cx="21431"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1" name="Freeform 167"/>
            <p:cNvSpPr/>
            <p:nvPr/>
          </p:nvSpPr>
          <p:spPr bwMode="auto">
            <a:xfrm>
              <a:off x="2481262" y="2107603"/>
              <a:ext cx="20240" cy="2143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2" name="Freeform 168"/>
            <p:cNvSpPr/>
            <p:nvPr/>
          </p:nvSpPr>
          <p:spPr bwMode="auto">
            <a:xfrm>
              <a:off x="2434828" y="2138560"/>
              <a:ext cx="20240" cy="2143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3" name="Freeform 169"/>
            <p:cNvSpPr/>
            <p:nvPr/>
          </p:nvSpPr>
          <p:spPr bwMode="auto">
            <a:xfrm>
              <a:off x="2459831" y="2136178"/>
              <a:ext cx="21431" cy="17860"/>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4" name="Freeform 170"/>
            <p:cNvSpPr/>
            <p:nvPr/>
          </p:nvSpPr>
          <p:spPr bwMode="auto">
            <a:xfrm>
              <a:off x="2486025" y="2133797"/>
              <a:ext cx="20240" cy="17860"/>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5" name="Freeform 171"/>
            <p:cNvSpPr/>
            <p:nvPr/>
          </p:nvSpPr>
          <p:spPr bwMode="auto">
            <a:xfrm>
              <a:off x="2437210" y="21623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6" name="Freeform 172"/>
            <p:cNvSpPr/>
            <p:nvPr/>
          </p:nvSpPr>
          <p:spPr bwMode="auto">
            <a:xfrm>
              <a:off x="2463403" y="2159991"/>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7" name="Freeform 173"/>
            <p:cNvSpPr/>
            <p:nvPr/>
          </p:nvSpPr>
          <p:spPr bwMode="auto">
            <a:xfrm>
              <a:off x="2488406" y="2156419"/>
              <a:ext cx="20240"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8" name="Freeform 174"/>
            <p:cNvSpPr>
              <a:spLocks noEditPoints="1"/>
            </p:cNvSpPr>
            <p:nvPr/>
          </p:nvSpPr>
          <p:spPr bwMode="auto">
            <a:xfrm>
              <a:off x="1528763" y="2614810"/>
              <a:ext cx="135731" cy="194072"/>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9" name="Freeform 175"/>
            <p:cNvSpPr/>
            <p:nvPr/>
          </p:nvSpPr>
          <p:spPr bwMode="auto">
            <a:xfrm>
              <a:off x="1557337" y="2705297"/>
              <a:ext cx="22622" cy="22622"/>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0" name="Freeform 176"/>
            <p:cNvSpPr/>
            <p:nvPr/>
          </p:nvSpPr>
          <p:spPr bwMode="auto">
            <a:xfrm>
              <a:off x="1584721" y="2702916"/>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1" name="Freeform 177"/>
            <p:cNvSpPr/>
            <p:nvPr/>
          </p:nvSpPr>
          <p:spPr bwMode="auto">
            <a:xfrm>
              <a:off x="1613296" y="2698153"/>
              <a:ext cx="23813" cy="22622"/>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2" name="Freeform 178"/>
            <p:cNvSpPr/>
            <p:nvPr/>
          </p:nvSpPr>
          <p:spPr bwMode="auto">
            <a:xfrm>
              <a:off x="1559719" y="2731490"/>
              <a:ext cx="22622" cy="25004"/>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3" name="Freeform 179"/>
            <p:cNvSpPr/>
            <p:nvPr/>
          </p:nvSpPr>
          <p:spPr bwMode="auto">
            <a:xfrm>
              <a:off x="1588294" y="2727919"/>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4" name="Freeform 180"/>
            <p:cNvSpPr/>
            <p:nvPr/>
          </p:nvSpPr>
          <p:spPr bwMode="auto">
            <a:xfrm>
              <a:off x="1615678" y="2725537"/>
              <a:ext cx="23813" cy="23813"/>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5" name="Freeform 181"/>
            <p:cNvSpPr/>
            <p:nvPr/>
          </p:nvSpPr>
          <p:spPr bwMode="auto">
            <a:xfrm>
              <a:off x="1562100" y="2758875"/>
              <a:ext cx="26194" cy="23813"/>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6" name="Freeform 182"/>
            <p:cNvSpPr/>
            <p:nvPr/>
          </p:nvSpPr>
          <p:spPr bwMode="auto">
            <a:xfrm>
              <a:off x="1590675" y="2754113"/>
              <a:ext cx="25003" cy="26194"/>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7" name="Freeform 183"/>
            <p:cNvSpPr/>
            <p:nvPr/>
          </p:nvSpPr>
          <p:spPr bwMode="auto">
            <a:xfrm>
              <a:off x="1619250" y="2751732"/>
              <a:ext cx="25003" cy="22622"/>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8" name="Freeform 184"/>
            <p:cNvSpPr/>
            <p:nvPr/>
          </p:nvSpPr>
          <p:spPr bwMode="auto">
            <a:xfrm>
              <a:off x="1549003" y="2641003"/>
              <a:ext cx="85725" cy="59531"/>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9" name="Freeform 185"/>
            <p:cNvSpPr>
              <a:spLocks noEditPoints="1"/>
            </p:cNvSpPr>
            <p:nvPr/>
          </p:nvSpPr>
          <p:spPr bwMode="auto">
            <a:xfrm>
              <a:off x="1662112" y="2599332"/>
              <a:ext cx="136922" cy="194072"/>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0" name="Freeform 186"/>
            <p:cNvSpPr/>
            <p:nvPr/>
          </p:nvSpPr>
          <p:spPr bwMode="auto">
            <a:xfrm>
              <a:off x="1726406" y="2741015"/>
              <a:ext cx="23813"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1" name="Freeform 187"/>
            <p:cNvSpPr/>
            <p:nvPr/>
          </p:nvSpPr>
          <p:spPr bwMode="auto">
            <a:xfrm>
              <a:off x="1683544" y="2625525"/>
              <a:ext cx="89297" cy="113110"/>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2" name="Freeform 188"/>
            <p:cNvSpPr>
              <a:spLocks noEditPoints="1"/>
            </p:cNvSpPr>
            <p:nvPr/>
          </p:nvSpPr>
          <p:spPr bwMode="auto">
            <a:xfrm>
              <a:off x="2570559" y="2370732"/>
              <a:ext cx="136922" cy="192881"/>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3" name="Freeform 189"/>
            <p:cNvSpPr/>
            <p:nvPr/>
          </p:nvSpPr>
          <p:spPr bwMode="auto">
            <a:xfrm>
              <a:off x="2599134" y="2461219"/>
              <a:ext cx="23813" cy="22622"/>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4" name="Freeform 190"/>
            <p:cNvSpPr/>
            <p:nvPr/>
          </p:nvSpPr>
          <p:spPr bwMode="auto">
            <a:xfrm>
              <a:off x="2627709" y="2455265"/>
              <a:ext cx="22622"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5" name="Freeform 191"/>
            <p:cNvSpPr/>
            <p:nvPr/>
          </p:nvSpPr>
          <p:spPr bwMode="auto">
            <a:xfrm>
              <a:off x="2656284" y="2452884"/>
              <a:ext cx="22622" cy="23813"/>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6" name="Freeform 192"/>
            <p:cNvSpPr/>
            <p:nvPr/>
          </p:nvSpPr>
          <p:spPr bwMode="auto">
            <a:xfrm>
              <a:off x="2601515" y="2486221"/>
              <a:ext cx="23813" cy="23813"/>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7" name="Freeform 193"/>
            <p:cNvSpPr/>
            <p:nvPr/>
          </p:nvSpPr>
          <p:spPr bwMode="auto">
            <a:xfrm>
              <a:off x="2630090" y="2483841"/>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8" name="Freeform 194"/>
            <p:cNvSpPr/>
            <p:nvPr/>
          </p:nvSpPr>
          <p:spPr bwMode="auto">
            <a:xfrm>
              <a:off x="2658665" y="2479078"/>
              <a:ext cx="22622" cy="25004"/>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9" name="Freeform 195"/>
            <p:cNvSpPr/>
            <p:nvPr/>
          </p:nvSpPr>
          <p:spPr bwMode="auto">
            <a:xfrm>
              <a:off x="2603896" y="2514797"/>
              <a:ext cx="23813" cy="22622"/>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0" name="Freeform 196"/>
            <p:cNvSpPr/>
            <p:nvPr/>
          </p:nvSpPr>
          <p:spPr bwMode="auto">
            <a:xfrm>
              <a:off x="2632471" y="2510035"/>
              <a:ext cx="23813" cy="22622"/>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1" name="Freeform 197"/>
            <p:cNvSpPr/>
            <p:nvPr/>
          </p:nvSpPr>
          <p:spPr bwMode="auto">
            <a:xfrm>
              <a:off x="2661046" y="2506462"/>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2" name="Freeform 198"/>
            <p:cNvSpPr/>
            <p:nvPr/>
          </p:nvSpPr>
          <p:spPr bwMode="auto">
            <a:xfrm>
              <a:off x="2591991" y="2395734"/>
              <a:ext cx="82153" cy="57150"/>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3" name="Freeform 199"/>
            <p:cNvSpPr>
              <a:spLocks noEditPoints="1"/>
            </p:cNvSpPr>
            <p:nvPr/>
          </p:nvSpPr>
          <p:spPr bwMode="auto">
            <a:xfrm>
              <a:off x="2705100" y="2352872"/>
              <a:ext cx="135731" cy="192881"/>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4" name="Freeform 200"/>
            <p:cNvSpPr/>
            <p:nvPr/>
          </p:nvSpPr>
          <p:spPr bwMode="auto">
            <a:xfrm>
              <a:off x="2767012" y="2496938"/>
              <a:ext cx="25003" cy="22622"/>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5" name="Freeform 201"/>
            <p:cNvSpPr/>
            <p:nvPr/>
          </p:nvSpPr>
          <p:spPr bwMode="auto">
            <a:xfrm>
              <a:off x="2725340" y="2377876"/>
              <a:ext cx="90488" cy="116681"/>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6" name="Freeform 202"/>
            <p:cNvSpPr/>
            <p:nvPr/>
          </p:nvSpPr>
          <p:spPr bwMode="auto">
            <a:xfrm>
              <a:off x="363141" y="2277863"/>
              <a:ext cx="64294" cy="48816"/>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7" name="Freeform 203"/>
            <p:cNvSpPr/>
            <p:nvPr/>
          </p:nvSpPr>
          <p:spPr bwMode="auto">
            <a:xfrm>
              <a:off x="425053" y="2306437"/>
              <a:ext cx="60722" cy="44054"/>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8" name="Freeform 204"/>
            <p:cNvSpPr/>
            <p:nvPr/>
          </p:nvSpPr>
          <p:spPr bwMode="auto">
            <a:xfrm>
              <a:off x="403622" y="2390972"/>
              <a:ext cx="10715" cy="20241"/>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9" name="Freeform 206"/>
            <p:cNvSpPr/>
            <p:nvPr/>
          </p:nvSpPr>
          <p:spPr bwMode="auto">
            <a:xfrm>
              <a:off x="409575" y="2421928"/>
              <a:ext cx="7144" cy="20241"/>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0" name="Freeform 207"/>
            <p:cNvSpPr>
              <a:spLocks noEditPoints="1"/>
            </p:cNvSpPr>
            <p:nvPr/>
          </p:nvSpPr>
          <p:spPr bwMode="auto">
            <a:xfrm>
              <a:off x="334565" y="2326678"/>
              <a:ext cx="157163" cy="179785"/>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6" name="Freeform 213"/>
            <p:cNvSpPr>
              <a:spLocks noEditPoints="1"/>
            </p:cNvSpPr>
            <p:nvPr/>
          </p:nvSpPr>
          <p:spPr bwMode="auto">
            <a:xfrm>
              <a:off x="483394" y="2725537"/>
              <a:ext cx="92869" cy="95250"/>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7" name="Freeform 214"/>
            <p:cNvSpPr>
              <a:spLocks noEditPoints="1"/>
            </p:cNvSpPr>
            <p:nvPr/>
          </p:nvSpPr>
          <p:spPr bwMode="auto">
            <a:xfrm>
              <a:off x="514351" y="2743397"/>
              <a:ext cx="30956" cy="59531"/>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8" name="Freeform 215"/>
            <p:cNvSpPr>
              <a:spLocks noEditPoints="1"/>
            </p:cNvSpPr>
            <p:nvPr/>
          </p:nvSpPr>
          <p:spPr bwMode="auto">
            <a:xfrm>
              <a:off x="3232547" y="1196774"/>
              <a:ext cx="164306" cy="166688"/>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9" name="Freeform 216"/>
            <p:cNvSpPr>
              <a:spLocks noEditPoints="1"/>
            </p:cNvSpPr>
            <p:nvPr/>
          </p:nvSpPr>
          <p:spPr bwMode="auto">
            <a:xfrm>
              <a:off x="3288507" y="1227731"/>
              <a:ext cx="54769" cy="104775"/>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0" name="Freeform 217"/>
            <p:cNvSpPr>
              <a:spLocks noEditPoints="1"/>
            </p:cNvSpPr>
            <p:nvPr/>
          </p:nvSpPr>
          <p:spPr bwMode="auto">
            <a:xfrm>
              <a:off x="642937" y="2406450"/>
              <a:ext cx="260747" cy="260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1" name="Freeform 218"/>
            <p:cNvSpPr>
              <a:spLocks noEditPoints="1"/>
            </p:cNvSpPr>
            <p:nvPr/>
          </p:nvSpPr>
          <p:spPr bwMode="auto">
            <a:xfrm>
              <a:off x="589359" y="2718393"/>
              <a:ext cx="92869" cy="90488"/>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2" name="Freeform 219"/>
            <p:cNvSpPr>
              <a:spLocks noEditPoints="1"/>
            </p:cNvSpPr>
            <p:nvPr/>
          </p:nvSpPr>
          <p:spPr bwMode="auto">
            <a:xfrm>
              <a:off x="638175" y="2308818"/>
              <a:ext cx="100013" cy="100013"/>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3" name="Freeform 220"/>
            <p:cNvSpPr>
              <a:spLocks noEditPoints="1"/>
            </p:cNvSpPr>
            <p:nvPr/>
          </p:nvSpPr>
          <p:spPr bwMode="auto">
            <a:xfrm>
              <a:off x="1909762" y="2164753"/>
              <a:ext cx="100013" cy="100013"/>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4" name="Freeform 221"/>
            <p:cNvSpPr>
              <a:spLocks noEditPoints="1"/>
            </p:cNvSpPr>
            <p:nvPr/>
          </p:nvSpPr>
          <p:spPr bwMode="auto">
            <a:xfrm>
              <a:off x="2357437" y="1907578"/>
              <a:ext cx="100013" cy="100013"/>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5" name="Freeform 222"/>
            <p:cNvSpPr>
              <a:spLocks noEditPoints="1"/>
            </p:cNvSpPr>
            <p:nvPr/>
          </p:nvSpPr>
          <p:spPr bwMode="auto">
            <a:xfrm>
              <a:off x="3549253" y="2605285"/>
              <a:ext cx="100013" cy="97631"/>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6" name="Freeform 223"/>
            <p:cNvSpPr>
              <a:spLocks noEditPoints="1"/>
            </p:cNvSpPr>
            <p:nvPr/>
          </p:nvSpPr>
          <p:spPr bwMode="auto">
            <a:xfrm>
              <a:off x="3159919" y="2324296"/>
              <a:ext cx="10120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7" name="Freeform 224"/>
            <p:cNvSpPr>
              <a:spLocks noEditPoints="1"/>
            </p:cNvSpPr>
            <p:nvPr/>
          </p:nvSpPr>
          <p:spPr bwMode="auto">
            <a:xfrm>
              <a:off x="3221832" y="1845666"/>
              <a:ext cx="72628" cy="69056"/>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8" name="Freeform 225"/>
            <p:cNvSpPr>
              <a:spLocks noEditPoints="1"/>
            </p:cNvSpPr>
            <p:nvPr/>
          </p:nvSpPr>
          <p:spPr bwMode="auto">
            <a:xfrm>
              <a:off x="3567113" y="2885081"/>
              <a:ext cx="69056" cy="70247"/>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9" name="Freeform 226"/>
            <p:cNvSpPr>
              <a:spLocks noEditPoints="1"/>
            </p:cNvSpPr>
            <p:nvPr/>
          </p:nvSpPr>
          <p:spPr bwMode="auto">
            <a:xfrm>
              <a:off x="3243263" y="1613493"/>
              <a:ext cx="69056" cy="72629"/>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0" name="Freeform 227"/>
            <p:cNvSpPr>
              <a:spLocks noEditPoints="1"/>
            </p:cNvSpPr>
            <p:nvPr/>
          </p:nvSpPr>
          <p:spPr bwMode="auto">
            <a:xfrm>
              <a:off x="3011090" y="2357634"/>
              <a:ext cx="100013" cy="100013"/>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1" name="Freeform 228"/>
            <p:cNvSpPr>
              <a:spLocks noEditPoints="1"/>
            </p:cNvSpPr>
            <p:nvPr/>
          </p:nvSpPr>
          <p:spPr bwMode="auto">
            <a:xfrm>
              <a:off x="2650331" y="1746843"/>
              <a:ext cx="141684" cy="141685"/>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2" name="Freeform 229"/>
            <p:cNvSpPr>
              <a:spLocks noEditPoints="1"/>
            </p:cNvSpPr>
            <p:nvPr/>
          </p:nvSpPr>
          <p:spPr bwMode="auto">
            <a:xfrm>
              <a:off x="2995612" y="1338459"/>
              <a:ext cx="10001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3" name="Freeform 230"/>
            <p:cNvSpPr>
              <a:spLocks noEditPoints="1"/>
            </p:cNvSpPr>
            <p:nvPr/>
          </p:nvSpPr>
          <p:spPr bwMode="auto">
            <a:xfrm>
              <a:off x="586978" y="2002828"/>
              <a:ext cx="53578" cy="51197"/>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4" name="Freeform 231"/>
            <p:cNvSpPr/>
            <p:nvPr/>
          </p:nvSpPr>
          <p:spPr bwMode="auto">
            <a:xfrm>
              <a:off x="1160860" y="2329060"/>
              <a:ext cx="86915" cy="88106"/>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5" name="Freeform 232"/>
            <p:cNvSpPr/>
            <p:nvPr/>
          </p:nvSpPr>
          <p:spPr bwMode="auto">
            <a:xfrm>
              <a:off x="1008459" y="2213568"/>
              <a:ext cx="254794" cy="228600"/>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6" name="Freeform 233"/>
            <p:cNvSpPr/>
            <p:nvPr/>
          </p:nvSpPr>
          <p:spPr bwMode="auto">
            <a:xfrm>
              <a:off x="3013472" y="1536103"/>
              <a:ext cx="88106" cy="88106"/>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7" name="Freeform 234"/>
            <p:cNvSpPr/>
            <p:nvPr/>
          </p:nvSpPr>
          <p:spPr bwMode="auto">
            <a:xfrm>
              <a:off x="2864644" y="1420612"/>
              <a:ext cx="254794" cy="228600"/>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8" name="Freeform 235"/>
            <p:cNvSpPr>
              <a:spLocks noEditPoints="1"/>
            </p:cNvSpPr>
            <p:nvPr/>
          </p:nvSpPr>
          <p:spPr bwMode="auto">
            <a:xfrm>
              <a:off x="2647950" y="2632668"/>
              <a:ext cx="177403" cy="178594"/>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9" name="Freeform 236"/>
            <p:cNvSpPr/>
            <p:nvPr/>
          </p:nvSpPr>
          <p:spPr bwMode="auto">
            <a:xfrm>
              <a:off x="2722959" y="2671959"/>
              <a:ext cx="26194" cy="61913"/>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0" name="Freeform 237"/>
            <p:cNvSpPr/>
            <p:nvPr/>
          </p:nvSpPr>
          <p:spPr bwMode="auto">
            <a:xfrm>
              <a:off x="2722959" y="2736253"/>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1" name="Freeform 238"/>
            <p:cNvSpPr/>
            <p:nvPr/>
          </p:nvSpPr>
          <p:spPr bwMode="auto">
            <a:xfrm>
              <a:off x="2740819" y="2612428"/>
              <a:ext cx="17859" cy="33338"/>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2" name="Freeform 239"/>
            <p:cNvSpPr>
              <a:spLocks noEditPoints="1"/>
            </p:cNvSpPr>
            <p:nvPr/>
          </p:nvSpPr>
          <p:spPr bwMode="auto">
            <a:xfrm>
              <a:off x="2722959" y="2583853"/>
              <a:ext cx="61913" cy="5476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3" name="Freeform 240"/>
            <p:cNvSpPr>
              <a:spLocks noEditPoints="1"/>
            </p:cNvSpPr>
            <p:nvPr/>
          </p:nvSpPr>
          <p:spPr bwMode="auto">
            <a:xfrm>
              <a:off x="3323034" y="2592187"/>
              <a:ext cx="177403" cy="177404"/>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4" name="Freeform 241"/>
            <p:cNvSpPr/>
            <p:nvPr/>
          </p:nvSpPr>
          <p:spPr bwMode="auto">
            <a:xfrm>
              <a:off x="3396853" y="2630287"/>
              <a:ext cx="26194" cy="61913"/>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5" name="Freeform 242"/>
            <p:cNvSpPr/>
            <p:nvPr/>
          </p:nvSpPr>
          <p:spPr bwMode="auto">
            <a:xfrm>
              <a:off x="3396853" y="2694581"/>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6" name="Freeform 243"/>
            <p:cNvSpPr/>
            <p:nvPr/>
          </p:nvSpPr>
          <p:spPr bwMode="auto">
            <a:xfrm>
              <a:off x="3414712" y="2571946"/>
              <a:ext cx="19050" cy="33338"/>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7" name="Freeform 244"/>
            <p:cNvSpPr>
              <a:spLocks noEditPoints="1"/>
            </p:cNvSpPr>
            <p:nvPr/>
          </p:nvSpPr>
          <p:spPr bwMode="auto">
            <a:xfrm>
              <a:off x="3396853" y="2543371"/>
              <a:ext cx="61913" cy="5357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8" name="Freeform 245"/>
            <p:cNvSpPr>
              <a:spLocks noEditPoints="1"/>
            </p:cNvSpPr>
            <p:nvPr/>
          </p:nvSpPr>
          <p:spPr bwMode="auto">
            <a:xfrm>
              <a:off x="2259807" y="1686122"/>
              <a:ext cx="197644" cy="202406"/>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9" name="Freeform 246"/>
            <p:cNvSpPr>
              <a:spLocks noEditPoints="1"/>
            </p:cNvSpPr>
            <p:nvPr/>
          </p:nvSpPr>
          <p:spPr bwMode="auto">
            <a:xfrm>
              <a:off x="1418034" y="2146893"/>
              <a:ext cx="102394" cy="197644"/>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0" name="Freeform 247"/>
            <p:cNvSpPr>
              <a:spLocks noEditPoints="1"/>
            </p:cNvSpPr>
            <p:nvPr/>
          </p:nvSpPr>
          <p:spPr bwMode="auto">
            <a:xfrm>
              <a:off x="3500437" y="2105222"/>
              <a:ext cx="117872" cy="232172"/>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1" name="Freeform 248"/>
            <p:cNvSpPr/>
            <p:nvPr/>
          </p:nvSpPr>
          <p:spPr bwMode="auto">
            <a:xfrm>
              <a:off x="2846784" y="2725537"/>
              <a:ext cx="61913" cy="105966"/>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2" name="Freeform 249"/>
            <p:cNvSpPr/>
            <p:nvPr/>
          </p:nvSpPr>
          <p:spPr bwMode="auto">
            <a:xfrm>
              <a:off x="2905126" y="2710059"/>
              <a:ext cx="67865" cy="13216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3" name="Freeform 250"/>
            <p:cNvSpPr/>
            <p:nvPr/>
          </p:nvSpPr>
          <p:spPr bwMode="auto">
            <a:xfrm>
              <a:off x="2967038" y="2687436"/>
              <a:ext cx="75009" cy="166688"/>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4" name="Freeform 251"/>
            <p:cNvSpPr/>
            <p:nvPr/>
          </p:nvSpPr>
          <p:spPr bwMode="auto">
            <a:xfrm>
              <a:off x="3024188" y="2733872"/>
              <a:ext cx="66675" cy="13335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5" name="Freeform 252"/>
            <p:cNvSpPr>
              <a:spLocks noEditPoints="1"/>
            </p:cNvSpPr>
            <p:nvPr/>
          </p:nvSpPr>
          <p:spPr bwMode="auto">
            <a:xfrm>
              <a:off x="1269207" y="2171897"/>
              <a:ext cx="120253" cy="121444"/>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6" name="Freeform 253"/>
            <p:cNvSpPr/>
            <p:nvPr/>
          </p:nvSpPr>
          <p:spPr bwMode="auto">
            <a:xfrm>
              <a:off x="1296591" y="2205234"/>
              <a:ext cx="64294" cy="57150"/>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7" name="Freeform 254"/>
            <p:cNvSpPr>
              <a:spLocks noEditPoints="1"/>
            </p:cNvSpPr>
            <p:nvPr/>
          </p:nvSpPr>
          <p:spPr bwMode="auto">
            <a:xfrm>
              <a:off x="2472928" y="1762322"/>
              <a:ext cx="121444" cy="121444"/>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8" name="Freeform 255"/>
            <p:cNvSpPr/>
            <p:nvPr/>
          </p:nvSpPr>
          <p:spPr bwMode="auto">
            <a:xfrm>
              <a:off x="2501503" y="1796850"/>
              <a:ext cx="64294" cy="55960"/>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9" name="Freeform 256"/>
            <p:cNvSpPr>
              <a:spLocks noEditPoints="1"/>
            </p:cNvSpPr>
            <p:nvPr/>
          </p:nvSpPr>
          <p:spPr bwMode="auto">
            <a:xfrm>
              <a:off x="365522" y="2129034"/>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0" name="Freeform 257"/>
            <p:cNvSpPr>
              <a:spLocks noEditPoints="1"/>
            </p:cNvSpPr>
            <p:nvPr/>
          </p:nvSpPr>
          <p:spPr bwMode="auto">
            <a:xfrm>
              <a:off x="2259806" y="1909959"/>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1" name="Freeform 258"/>
            <p:cNvSpPr>
              <a:spLocks noEditPoints="1"/>
            </p:cNvSpPr>
            <p:nvPr/>
          </p:nvSpPr>
          <p:spPr bwMode="auto">
            <a:xfrm>
              <a:off x="3489721" y="2913656"/>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2" name="Freeform 259"/>
            <p:cNvSpPr>
              <a:spLocks noEditPoints="1"/>
            </p:cNvSpPr>
            <p:nvPr/>
          </p:nvSpPr>
          <p:spPr bwMode="auto">
            <a:xfrm>
              <a:off x="3314700" y="2084981"/>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3" name="Freeform 260"/>
            <p:cNvSpPr/>
            <p:nvPr/>
          </p:nvSpPr>
          <p:spPr bwMode="auto">
            <a:xfrm>
              <a:off x="2521744" y="2596950"/>
              <a:ext cx="95250" cy="192881"/>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4" name="Freeform 261"/>
            <p:cNvSpPr/>
            <p:nvPr/>
          </p:nvSpPr>
          <p:spPr bwMode="auto">
            <a:xfrm>
              <a:off x="2561035" y="2563612"/>
              <a:ext cx="40481" cy="41672"/>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5" name="Freeform 262"/>
            <p:cNvSpPr/>
            <p:nvPr/>
          </p:nvSpPr>
          <p:spPr bwMode="auto">
            <a:xfrm>
              <a:off x="3363515" y="1387275"/>
              <a:ext cx="121444" cy="188119"/>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6" name="Freeform 263"/>
            <p:cNvSpPr/>
            <p:nvPr/>
          </p:nvSpPr>
          <p:spPr bwMode="auto">
            <a:xfrm>
              <a:off x="3376613" y="1350365"/>
              <a:ext cx="46434" cy="46435"/>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7" name="Freeform 264"/>
            <p:cNvSpPr>
              <a:spLocks noEditPoints="1"/>
            </p:cNvSpPr>
            <p:nvPr/>
          </p:nvSpPr>
          <p:spPr bwMode="auto">
            <a:xfrm>
              <a:off x="2357438" y="2550515"/>
              <a:ext cx="121444" cy="223838"/>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8" name="Freeform 265"/>
            <p:cNvSpPr>
              <a:spLocks noEditPoints="1"/>
            </p:cNvSpPr>
            <p:nvPr/>
          </p:nvSpPr>
          <p:spPr bwMode="auto">
            <a:xfrm>
              <a:off x="3312319" y="2300484"/>
              <a:ext cx="128588" cy="219075"/>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9" name="Freeform 266"/>
            <p:cNvSpPr/>
            <p:nvPr/>
          </p:nvSpPr>
          <p:spPr bwMode="auto">
            <a:xfrm>
              <a:off x="2486025" y="1593253"/>
              <a:ext cx="123825" cy="172641"/>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0" name="Freeform 267"/>
            <p:cNvSpPr>
              <a:spLocks noEditPoints="1"/>
            </p:cNvSpPr>
            <p:nvPr/>
          </p:nvSpPr>
          <p:spPr bwMode="auto">
            <a:xfrm>
              <a:off x="519112" y="2319534"/>
              <a:ext cx="108347" cy="157163"/>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1" name="Freeform 268"/>
            <p:cNvSpPr/>
            <p:nvPr/>
          </p:nvSpPr>
          <p:spPr bwMode="auto">
            <a:xfrm>
              <a:off x="569119" y="2435025"/>
              <a:ext cx="20240" cy="17860"/>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2" name="Freeform 269"/>
            <p:cNvSpPr/>
            <p:nvPr/>
          </p:nvSpPr>
          <p:spPr bwMode="auto">
            <a:xfrm>
              <a:off x="534591" y="2339775"/>
              <a:ext cx="72628" cy="92869"/>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3" name="Freeform 270"/>
            <p:cNvSpPr>
              <a:spLocks noEditPoints="1"/>
            </p:cNvSpPr>
            <p:nvPr/>
          </p:nvSpPr>
          <p:spPr bwMode="auto">
            <a:xfrm>
              <a:off x="1572816" y="2151656"/>
              <a:ext cx="120253" cy="172641"/>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4" name="Freeform 271"/>
            <p:cNvSpPr/>
            <p:nvPr/>
          </p:nvSpPr>
          <p:spPr bwMode="auto">
            <a:xfrm>
              <a:off x="1628775" y="2280243"/>
              <a:ext cx="20240" cy="20241"/>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5" name="Freeform 272"/>
            <p:cNvSpPr/>
            <p:nvPr/>
          </p:nvSpPr>
          <p:spPr bwMode="auto">
            <a:xfrm>
              <a:off x="1590675" y="2174278"/>
              <a:ext cx="79772" cy="103585"/>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6" name="Freeform 273"/>
            <p:cNvSpPr>
              <a:spLocks noEditPoints="1"/>
            </p:cNvSpPr>
            <p:nvPr/>
          </p:nvSpPr>
          <p:spPr bwMode="auto">
            <a:xfrm>
              <a:off x="3108722" y="1288453"/>
              <a:ext cx="121444" cy="172641"/>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7" name="Freeform 274"/>
            <p:cNvSpPr/>
            <p:nvPr/>
          </p:nvSpPr>
          <p:spPr bwMode="auto">
            <a:xfrm>
              <a:off x="3165872" y="1414660"/>
              <a:ext cx="20240" cy="21431"/>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8" name="Freeform 275"/>
            <p:cNvSpPr/>
            <p:nvPr/>
          </p:nvSpPr>
          <p:spPr bwMode="auto">
            <a:xfrm>
              <a:off x="3128962" y="1312265"/>
              <a:ext cx="79772" cy="100013"/>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9" name="Freeform 276"/>
            <p:cNvSpPr>
              <a:spLocks noEditPoints="1"/>
            </p:cNvSpPr>
            <p:nvPr/>
          </p:nvSpPr>
          <p:spPr bwMode="auto">
            <a:xfrm>
              <a:off x="3345656" y="2836265"/>
              <a:ext cx="123825" cy="172641"/>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0" name="Freeform 277"/>
            <p:cNvSpPr/>
            <p:nvPr/>
          </p:nvSpPr>
          <p:spPr bwMode="auto">
            <a:xfrm>
              <a:off x="3402806" y="2962471"/>
              <a:ext cx="22622" cy="23813"/>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1" name="Freeform 278"/>
            <p:cNvSpPr/>
            <p:nvPr/>
          </p:nvSpPr>
          <p:spPr bwMode="auto">
            <a:xfrm>
              <a:off x="3365896" y="2860078"/>
              <a:ext cx="79772" cy="100013"/>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grpSp>
        <p:nvGrpSpPr>
          <p:cNvPr id="432" name="Group 3"/>
          <p:cNvGrpSpPr/>
          <p:nvPr/>
        </p:nvGrpSpPr>
        <p:grpSpPr>
          <a:xfrm>
            <a:off x="7289634" y="2541518"/>
            <a:ext cx="685800" cy="685800"/>
            <a:chOff x="10206307" y="3388690"/>
            <a:chExt cx="914400" cy="914400"/>
          </a:xfrm>
        </p:grpSpPr>
        <p:sp>
          <p:nvSpPr>
            <p:cNvPr id="433" name="Oval 464"/>
            <p:cNvSpPr/>
            <p:nvPr/>
          </p:nvSpPr>
          <p:spPr>
            <a:xfrm>
              <a:off x="10206307"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4" name="AutoShape 13"/>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grpSp>
        <p:nvGrpSpPr>
          <p:cNvPr id="435" name="Group 4"/>
          <p:cNvGrpSpPr/>
          <p:nvPr/>
        </p:nvGrpSpPr>
        <p:grpSpPr>
          <a:xfrm>
            <a:off x="5994187" y="2469509"/>
            <a:ext cx="829818" cy="829818"/>
            <a:chOff x="8479044" y="3292678"/>
            <a:chExt cx="1106424" cy="1106424"/>
          </a:xfrm>
        </p:grpSpPr>
        <p:sp>
          <p:nvSpPr>
            <p:cNvPr id="436" name="Oval 461"/>
            <p:cNvSpPr/>
            <p:nvPr/>
          </p:nvSpPr>
          <p:spPr>
            <a:xfrm>
              <a:off x="8479044" y="3292678"/>
              <a:ext cx="1106424" cy="11064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7" name="Oval 1009"/>
            <p:cNvSpPr/>
            <p:nvPr/>
          </p:nvSpPr>
          <p:spPr>
            <a:xfrm>
              <a:off x="8654404" y="3468038"/>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8" name="AutoShape 15"/>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accent1"/>
            </a:solidFill>
            <a:ln>
              <a:noFill/>
            </a:ln>
          </p:spPr>
          <p:txBody>
            <a:bodyPr lIns="0" tIns="0" rIns="0" bIns="0"/>
            <a:lstStyle/>
            <a:p>
              <a:endParaRPr lang="en-GB">
                <a:solidFill>
                  <a:schemeClr val="tx1">
                    <a:lumMod val="65000"/>
                    <a:lumOff val="35000"/>
                  </a:schemeClr>
                </a:solidFill>
              </a:endParaRPr>
            </a:p>
          </p:txBody>
        </p:sp>
      </p:grpSp>
      <p:grpSp>
        <p:nvGrpSpPr>
          <p:cNvPr id="439" name="Group 5"/>
          <p:cNvGrpSpPr/>
          <p:nvPr/>
        </p:nvGrpSpPr>
        <p:grpSpPr>
          <a:xfrm>
            <a:off x="4842758" y="2541518"/>
            <a:ext cx="685800" cy="685800"/>
            <a:chOff x="6943805" y="3388690"/>
            <a:chExt cx="914400" cy="914400"/>
          </a:xfrm>
        </p:grpSpPr>
        <p:sp>
          <p:nvSpPr>
            <p:cNvPr id="440" name="Oval 463"/>
            <p:cNvSpPr/>
            <p:nvPr/>
          </p:nvSpPr>
          <p:spPr>
            <a:xfrm>
              <a:off x="6943805"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1" name="AutoShape 14"/>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sp>
        <p:nvSpPr>
          <p:cNvPr id="442" name="TextBox 441"/>
          <p:cNvSpPr txBox="1"/>
          <p:nvPr/>
        </p:nvSpPr>
        <p:spPr>
          <a:xfrm>
            <a:off x="6014466" y="3365035"/>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3" name="TextBox 442"/>
          <p:cNvSpPr txBox="1"/>
          <p:nvPr/>
        </p:nvSpPr>
        <p:spPr>
          <a:xfrm>
            <a:off x="4788024" y="3353637"/>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4" name="TextBox 443"/>
          <p:cNvSpPr txBox="1"/>
          <p:nvPr/>
        </p:nvSpPr>
        <p:spPr>
          <a:xfrm>
            <a:off x="7234901" y="3353638"/>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5" name="Rectangle 1292"/>
          <p:cNvSpPr/>
          <p:nvPr/>
        </p:nvSpPr>
        <p:spPr>
          <a:xfrm>
            <a:off x="4504271" y="3826206"/>
            <a:ext cx="43764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fill="hold"/>
                                        <p:tgtEl>
                                          <p:spTgt spid="158"/>
                                        </p:tgtEl>
                                        <p:attrNameLst>
                                          <p:attrName>ppt_x</p:attrName>
                                        </p:attrNameLst>
                                      </p:cBhvr>
                                      <p:tavLst>
                                        <p:tav tm="0">
                                          <p:val>
                                            <p:strVal val="1+#ppt_w/2"/>
                                          </p:val>
                                        </p:tav>
                                        <p:tav tm="100000">
                                          <p:val>
                                            <p:strVal val="#ppt_x"/>
                                          </p:val>
                                        </p:tav>
                                      </p:tavLst>
                                    </p:anim>
                                    <p:anim calcmode="lin" valueType="num">
                                      <p:cBhvr additive="base">
                                        <p:cTn id="14" dur="500" fill="hold"/>
                                        <p:tgtEl>
                                          <p:spTgt spid="15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Effect transition="in" filter="wipe(right)">
                                      <p:cBhvr>
                                        <p:cTn id="18" dur="500"/>
                                        <p:tgtEl>
                                          <p:spTgt spid="159"/>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35"/>
                                        </p:tgtEl>
                                        <p:attrNameLst>
                                          <p:attrName>style.visibility</p:attrName>
                                        </p:attrNameLst>
                                      </p:cBhvr>
                                      <p:to>
                                        <p:strVal val="visible"/>
                                      </p:to>
                                    </p:set>
                                    <p:anim calcmode="lin" valueType="num">
                                      <p:cBhvr>
                                        <p:cTn id="22" dur="500" fill="hold"/>
                                        <p:tgtEl>
                                          <p:spTgt spid="435"/>
                                        </p:tgtEl>
                                        <p:attrNameLst>
                                          <p:attrName>ppt_w</p:attrName>
                                        </p:attrNameLst>
                                      </p:cBhvr>
                                      <p:tavLst>
                                        <p:tav tm="0">
                                          <p:val>
                                            <p:fltVal val="0"/>
                                          </p:val>
                                        </p:tav>
                                        <p:tav tm="100000">
                                          <p:val>
                                            <p:strVal val="#ppt_w"/>
                                          </p:val>
                                        </p:tav>
                                      </p:tavLst>
                                    </p:anim>
                                    <p:anim calcmode="lin" valueType="num">
                                      <p:cBhvr>
                                        <p:cTn id="23" dur="500" fill="hold"/>
                                        <p:tgtEl>
                                          <p:spTgt spid="435"/>
                                        </p:tgtEl>
                                        <p:attrNameLst>
                                          <p:attrName>ppt_h</p:attrName>
                                        </p:attrNameLst>
                                      </p:cBhvr>
                                      <p:tavLst>
                                        <p:tav tm="0">
                                          <p:val>
                                            <p:fltVal val="0"/>
                                          </p:val>
                                        </p:tav>
                                        <p:tav tm="100000">
                                          <p:val>
                                            <p:strVal val="#ppt_h"/>
                                          </p:val>
                                        </p:tav>
                                      </p:tavLst>
                                    </p:anim>
                                    <p:animEffect transition="in" filter="fade">
                                      <p:cBhvr>
                                        <p:cTn id="24" dur="500"/>
                                        <p:tgtEl>
                                          <p:spTgt spid="435"/>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432"/>
                                        </p:tgtEl>
                                        <p:attrNameLst>
                                          <p:attrName>style.visibility</p:attrName>
                                        </p:attrNameLst>
                                      </p:cBhvr>
                                      <p:to>
                                        <p:strVal val="visible"/>
                                      </p:to>
                                    </p:set>
                                    <p:anim calcmode="lin" valueType="num">
                                      <p:cBhvr>
                                        <p:cTn id="28" dur="500" fill="hold"/>
                                        <p:tgtEl>
                                          <p:spTgt spid="432"/>
                                        </p:tgtEl>
                                        <p:attrNameLst>
                                          <p:attrName>ppt_w</p:attrName>
                                        </p:attrNameLst>
                                      </p:cBhvr>
                                      <p:tavLst>
                                        <p:tav tm="0">
                                          <p:val>
                                            <p:fltVal val="0"/>
                                          </p:val>
                                        </p:tav>
                                        <p:tav tm="100000">
                                          <p:val>
                                            <p:strVal val="#ppt_w"/>
                                          </p:val>
                                        </p:tav>
                                      </p:tavLst>
                                    </p:anim>
                                    <p:anim calcmode="lin" valueType="num">
                                      <p:cBhvr>
                                        <p:cTn id="29" dur="500" fill="hold"/>
                                        <p:tgtEl>
                                          <p:spTgt spid="432"/>
                                        </p:tgtEl>
                                        <p:attrNameLst>
                                          <p:attrName>ppt_h</p:attrName>
                                        </p:attrNameLst>
                                      </p:cBhvr>
                                      <p:tavLst>
                                        <p:tav tm="0">
                                          <p:val>
                                            <p:fltVal val="0"/>
                                          </p:val>
                                        </p:tav>
                                        <p:tav tm="100000">
                                          <p:val>
                                            <p:strVal val="#ppt_h"/>
                                          </p:val>
                                        </p:tav>
                                      </p:tavLst>
                                    </p:anim>
                                    <p:animEffect transition="in" filter="fade">
                                      <p:cBhvr>
                                        <p:cTn id="30" dur="500"/>
                                        <p:tgtEl>
                                          <p:spTgt spid="432"/>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39"/>
                                        </p:tgtEl>
                                        <p:attrNameLst>
                                          <p:attrName>style.visibility</p:attrName>
                                        </p:attrNameLst>
                                      </p:cBhvr>
                                      <p:to>
                                        <p:strVal val="visible"/>
                                      </p:to>
                                    </p:set>
                                    <p:anim calcmode="lin" valueType="num">
                                      <p:cBhvr>
                                        <p:cTn id="34" dur="500" fill="hold"/>
                                        <p:tgtEl>
                                          <p:spTgt spid="439"/>
                                        </p:tgtEl>
                                        <p:attrNameLst>
                                          <p:attrName>ppt_w</p:attrName>
                                        </p:attrNameLst>
                                      </p:cBhvr>
                                      <p:tavLst>
                                        <p:tav tm="0">
                                          <p:val>
                                            <p:fltVal val="0"/>
                                          </p:val>
                                        </p:tav>
                                        <p:tav tm="100000">
                                          <p:val>
                                            <p:strVal val="#ppt_w"/>
                                          </p:val>
                                        </p:tav>
                                      </p:tavLst>
                                    </p:anim>
                                    <p:anim calcmode="lin" valueType="num">
                                      <p:cBhvr>
                                        <p:cTn id="35" dur="500" fill="hold"/>
                                        <p:tgtEl>
                                          <p:spTgt spid="439"/>
                                        </p:tgtEl>
                                        <p:attrNameLst>
                                          <p:attrName>ppt_h</p:attrName>
                                        </p:attrNameLst>
                                      </p:cBhvr>
                                      <p:tavLst>
                                        <p:tav tm="0">
                                          <p:val>
                                            <p:fltVal val="0"/>
                                          </p:val>
                                        </p:tav>
                                        <p:tav tm="100000">
                                          <p:val>
                                            <p:strVal val="#ppt_h"/>
                                          </p:val>
                                        </p:tav>
                                      </p:tavLst>
                                    </p:anim>
                                    <p:animEffect transition="in" filter="fade">
                                      <p:cBhvr>
                                        <p:cTn id="36" dur="500"/>
                                        <p:tgtEl>
                                          <p:spTgt spid="439"/>
                                        </p:tgtEl>
                                      </p:cBhvr>
                                    </p:animEffect>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43"/>
                                        </p:tgtEl>
                                        <p:attrNameLst>
                                          <p:attrName>style.visibility</p:attrName>
                                        </p:attrNameLst>
                                      </p:cBhvr>
                                      <p:to>
                                        <p:strVal val="visible"/>
                                      </p:to>
                                    </p:set>
                                    <p:anim calcmode="lin" valueType="num">
                                      <p:cBhvr additive="base">
                                        <p:cTn id="40" dur="500" fill="hold"/>
                                        <p:tgtEl>
                                          <p:spTgt spid="443"/>
                                        </p:tgtEl>
                                        <p:attrNameLst>
                                          <p:attrName>ppt_x</p:attrName>
                                        </p:attrNameLst>
                                      </p:cBhvr>
                                      <p:tavLst>
                                        <p:tav tm="0">
                                          <p:val>
                                            <p:strVal val="#ppt_x"/>
                                          </p:val>
                                        </p:tav>
                                        <p:tav tm="100000">
                                          <p:val>
                                            <p:strVal val="#ppt_x"/>
                                          </p:val>
                                        </p:tav>
                                      </p:tavLst>
                                    </p:anim>
                                    <p:anim calcmode="lin" valueType="num">
                                      <p:cBhvr additive="base">
                                        <p:cTn id="41" dur="500" fill="hold"/>
                                        <p:tgtEl>
                                          <p:spTgt spid="4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42"/>
                                        </p:tgtEl>
                                        <p:attrNameLst>
                                          <p:attrName>style.visibility</p:attrName>
                                        </p:attrNameLst>
                                      </p:cBhvr>
                                      <p:to>
                                        <p:strVal val="visible"/>
                                      </p:to>
                                    </p:set>
                                    <p:anim calcmode="lin" valueType="num">
                                      <p:cBhvr additive="base">
                                        <p:cTn id="44" dur="500" fill="hold"/>
                                        <p:tgtEl>
                                          <p:spTgt spid="442"/>
                                        </p:tgtEl>
                                        <p:attrNameLst>
                                          <p:attrName>ppt_x</p:attrName>
                                        </p:attrNameLst>
                                      </p:cBhvr>
                                      <p:tavLst>
                                        <p:tav tm="0">
                                          <p:val>
                                            <p:strVal val="#ppt_x"/>
                                          </p:val>
                                        </p:tav>
                                        <p:tav tm="100000">
                                          <p:val>
                                            <p:strVal val="#ppt_x"/>
                                          </p:val>
                                        </p:tav>
                                      </p:tavLst>
                                    </p:anim>
                                    <p:anim calcmode="lin" valueType="num">
                                      <p:cBhvr additive="base">
                                        <p:cTn id="45" dur="500" fill="hold"/>
                                        <p:tgtEl>
                                          <p:spTgt spid="44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4"/>
                                        </p:tgtEl>
                                        <p:attrNameLst>
                                          <p:attrName>style.visibility</p:attrName>
                                        </p:attrNameLst>
                                      </p:cBhvr>
                                      <p:to>
                                        <p:strVal val="visible"/>
                                      </p:to>
                                    </p:set>
                                    <p:anim calcmode="lin" valueType="num">
                                      <p:cBhvr additive="base">
                                        <p:cTn id="48" dur="500" fill="hold"/>
                                        <p:tgtEl>
                                          <p:spTgt spid="444"/>
                                        </p:tgtEl>
                                        <p:attrNameLst>
                                          <p:attrName>ppt_x</p:attrName>
                                        </p:attrNameLst>
                                      </p:cBhvr>
                                      <p:tavLst>
                                        <p:tav tm="0">
                                          <p:val>
                                            <p:strVal val="#ppt_x"/>
                                          </p:val>
                                        </p:tav>
                                        <p:tav tm="100000">
                                          <p:val>
                                            <p:strVal val="#ppt_x"/>
                                          </p:val>
                                        </p:tav>
                                      </p:tavLst>
                                    </p:anim>
                                    <p:anim calcmode="lin" valueType="num">
                                      <p:cBhvr additive="base">
                                        <p:cTn id="49" dur="500" fill="hold"/>
                                        <p:tgtEl>
                                          <p:spTgt spid="444"/>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445"/>
                                        </p:tgtEl>
                                        <p:attrNameLst>
                                          <p:attrName>style.visibility</p:attrName>
                                        </p:attrNameLst>
                                      </p:cBhvr>
                                      <p:to>
                                        <p:strVal val="visible"/>
                                      </p:to>
                                    </p:set>
                                    <p:animEffect transition="in" filter="wipe(up)">
                                      <p:cBhvr>
                                        <p:cTn id="53" dur="10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442" grpId="0"/>
      <p:bldP spid="443" grpId="0"/>
      <p:bldP spid="444" grpId="0"/>
      <p:bldP spid="4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grpSp>
        <p:nvGrpSpPr>
          <p:cNvPr id="499" name="组合 498"/>
          <p:cNvGrpSpPr/>
          <p:nvPr/>
        </p:nvGrpSpPr>
        <p:grpSpPr>
          <a:xfrm>
            <a:off x="619538" y="1561822"/>
            <a:ext cx="5563899" cy="2738120"/>
            <a:chOff x="776287" y="706437"/>
            <a:chExt cx="7658101" cy="3768726"/>
          </a:xfrm>
          <a:solidFill>
            <a:srgbClr val="4F81BD">
              <a:alpha val="98000"/>
            </a:srgbClr>
          </a:solidFill>
        </p:grpSpPr>
        <p:sp>
          <p:nvSpPr>
            <p:cNvPr id="500"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1"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2"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3"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4"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5"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6"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7"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8"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9"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0"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1"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2"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3"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4"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5"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6"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7"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8"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9"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0"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1"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2"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3"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4"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5"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6"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7"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8"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9"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0"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1"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2"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3"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4"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5"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6"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7"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8"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9"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0"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1"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2"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3"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4"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5"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6"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7"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8"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9"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0"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1"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2"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3"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4"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5"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6"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7"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8" name="Rectangle 68"/>
            <p:cNvSpPr>
              <a:spLocks noChangeArrowheads="1"/>
            </p:cNvSpPr>
            <p:nvPr/>
          </p:nvSpPr>
          <p:spPr bwMode="auto">
            <a:xfrm>
              <a:off x="6961187" y="2870200"/>
              <a:ext cx="19050" cy="11113"/>
            </a:xfrm>
            <a:prstGeom prst="rect">
              <a:avLst/>
            </a:pr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9"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0"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1"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2"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3"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4"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5"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6"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7"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8"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9"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0"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1"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2"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3"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4"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5"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6"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7"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8"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9"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0"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1"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2"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3"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4"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5"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6"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7"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8"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9"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0"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1"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2"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3"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4"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5"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6"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7"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8"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9"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0"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1"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2"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3"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4"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5"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6"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grpSp>
      <p:sp>
        <p:nvSpPr>
          <p:cNvPr id="607" name="流程图: 联系 8"/>
          <p:cNvSpPr/>
          <p:nvPr/>
        </p:nvSpPr>
        <p:spPr>
          <a:xfrm>
            <a:off x="4913663" y="307407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C0504D"/>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08" name="流程图: 联系 8"/>
          <p:cNvSpPr/>
          <p:nvPr/>
        </p:nvSpPr>
        <p:spPr>
          <a:xfrm>
            <a:off x="3532784" y="1730290"/>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9BBB59"/>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09" name="流程图: 联系 8"/>
          <p:cNvSpPr/>
          <p:nvPr/>
        </p:nvSpPr>
        <p:spPr>
          <a:xfrm>
            <a:off x="957613" y="139132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8064A2"/>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10" name="矩形 609"/>
          <p:cNvSpPr/>
          <p:nvPr/>
        </p:nvSpPr>
        <p:spPr>
          <a:xfrm>
            <a:off x="6093296" y="1347614"/>
            <a:ext cx="1441420" cy="307777"/>
          </a:xfrm>
          <a:prstGeom prst="rect">
            <a:avLst/>
          </a:prstGeom>
        </p:spPr>
        <p:txBody>
          <a:bodyPr wrap="none">
            <a:spAutoFit/>
          </a:bodyPr>
          <a:lstStyle/>
          <a:p>
            <a:r>
              <a:rPr lang="zh-CN" altLang="en-US" sz="1400" b="1" dirty="0" smtClean="0">
                <a:solidFill>
                  <a:srgbClr val="8064A2"/>
                </a:solidFill>
                <a:latin typeface="微软雅黑" pitchFamily="34" charset="-122"/>
                <a:ea typeface="微软雅黑" pitchFamily="34" charset="-122"/>
              </a:rPr>
              <a:t>单击添加标题一</a:t>
            </a:r>
            <a:endParaRPr lang="zh-CN" altLang="en-US" sz="1400" b="1" dirty="0">
              <a:solidFill>
                <a:srgbClr val="8064A2"/>
              </a:solidFill>
              <a:latin typeface="微软雅黑" pitchFamily="34" charset="-122"/>
              <a:ea typeface="微软雅黑" pitchFamily="34" charset="-122"/>
            </a:endParaRPr>
          </a:p>
        </p:txBody>
      </p:sp>
      <p:sp>
        <p:nvSpPr>
          <p:cNvPr id="611" name="矩形 610"/>
          <p:cNvSpPr/>
          <p:nvPr/>
        </p:nvSpPr>
        <p:spPr>
          <a:xfrm>
            <a:off x="6132293" y="2333225"/>
            <a:ext cx="1441420" cy="307777"/>
          </a:xfrm>
          <a:prstGeom prst="rect">
            <a:avLst/>
          </a:prstGeom>
        </p:spPr>
        <p:txBody>
          <a:bodyPr wrap="none">
            <a:spAutoFit/>
          </a:bodyPr>
          <a:lstStyle/>
          <a:p>
            <a:r>
              <a:rPr lang="zh-CN" altLang="en-US" sz="1400" b="1" dirty="0">
                <a:solidFill>
                  <a:srgbClr val="9BBB59"/>
                </a:solidFill>
                <a:latin typeface="微软雅黑" pitchFamily="34" charset="-122"/>
                <a:ea typeface="微软雅黑" pitchFamily="34" charset="-122"/>
              </a:rPr>
              <a:t>单击</a:t>
            </a:r>
            <a:r>
              <a:rPr lang="zh-CN" altLang="en-US" sz="1400" b="1" dirty="0" smtClean="0">
                <a:solidFill>
                  <a:srgbClr val="9BBB59"/>
                </a:solidFill>
                <a:latin typeface="微软雅黑" pitchFamily="34" charset="-122"/>
                <a:ea typeface="微软雅黑" pitchFamily="34" charset="-122"/>
              </a:rPr>
              <a:t>添加标题二</a:t>
            </a:r>
            <a:endParaRPr lang="zh-CN" altLang="en-US" sz="1400" b="1" dirty="0">
              <a:solidFill>
                <a:srgbClr val="9BBB59"/>
              </a:solidFill>
              <a:latin typeface="微软雅黑" pitchFamily="34" charset="-122"/>
              <a:ea typeface="微软雅黑" pitchFamily="34" charset="-122"/>
            </a:endParaRPr>
          </a:p>
        </p:txBody>
      </p:sp>
      <p:sp>
        <p:nvSpPr>
          <p:cNvPr id="612" name="矩形 611"/>
          <p:cNvSpPr/>
          <p:nvPr/>
        </p:nvSpPr>
        <p:spPr>
          <a:xfrm>
            <a:off x="6179208" y="3349534"/>
            <a:ext cx="1441420" cy="307777"/>
          </a:xfrm>
          <a:prstGeom prst="rect">
            <a:avLst/>
          </a:prstGeom>
        </p:spPr>
        <p:txBody>
          <a:bodyPr wrap="none">
            <a:spAutoFit/>
          </a:bodyPr>
          <a:lstStyle/>
          <a:p>
            <a:r>
              <a:rPr lang="zh-CN" altLang="en-US" sz="1400" b="1" dirty="0">
                <a:solidFill>
                  <a:srgbClr val="C0504D"/>
                </a:solidFill>
                <a:latin typeface="微软雅黑" pitchFamily="34" charset="-122"/>
                <a:ea typeface="微软雅黑" pitchFamily="34" charset="-122"/>
              </a:rPr>
              <a:t>单击</a:t>
            </a:r>
            <a:r>
              <a:rPr lang="zh-CN" altLang="en-US" sz="1400" b="1" dirty="0" smtClean="0">
                <a:solidFill>
                  <a:srgbClr val="C0504D"/>
                </a:solidFill>
                <a:latin typeface="微软雅黑" pitchFamily="34" charset="-122"/>
                <a:ea typeface="微软雅黑" pitchFamily="34" charset="-122"/>
              </a:rPr>
              <a:t>添加标题三</a:t>
            </a:r>
            <a:endParaRPr lang="zh-CN" altLang="en-US" sz="1400" b="1" dirty="0">
              <a:solidFill>
                <a:srgbClr val="C0504D"/>
              </a:solidFill>
              <a:latin typeface="微软雅黑" pitchFamily="34" charset="-122"/>
              <a:ea typeface="微软雅黑" pitchFamily="34" charset="-122"/>
            </a:endParaRPr>
          </a:p>
        </p:txBody>
      </p:sp>
      <p:cxnSp>
        <p:nvCxnSpPr>
          <p:cNvPr id="613" name="直接连接符 612"/>
          <p:cNvCxnSpPr/>
          <p:nvPr/>
        </p:nvCxnSpPr>
        <p:spPr>
          <a:xfrm>
            <a:off x="6150421" y="1711966"/>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4" name="直接连接符 613"/>
          <p:cNvCxnSpPr/>
          <p:nvPr/>
        </p:nvCxnSpPr>
        <p:spPr>
          <a:xfrm>
            <a:off x="6178926" y="269842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5" name="直接连接符 614"/>
          <p:cNvCxnSpPr/>
          <p:nvPr/>
        </p:nvCxnSpPr>
        <p:spPr>
          <a:xfrm>
            <a:off x="6230868" y="371473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616" name="TextBox 615"/>
          <p:cNvSpPr txBox="1"/>
          <p:nvPr/>
        </p:nvSpPr>
        <p:spPr>
          <a:xfrm>
            <a:off x="6084168" y="1723697"/>
            <a:ext cx="25044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17" name="TextBox 616"/>
          <p:cNvSpPr txBox="1"/>
          <p:nvPr/>
        </p:nvSpPr>
        <p:spPr>
          <a:xfrm>
            <a:off x="6121891" y="2709309"/>
            <a:ext cx="2482557" cy="646331"/>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200" dirty="0" smtClean="0">
                <a:solidFill>
                  <a:schemeClr val="tx1">
                    <a:lumMod val="65000"/>
                    <a:lumOff val="35000"/>
                  </a:schemeClr>
                </a:solidFill>
                <a:latin typeface="微软雅黑" pitchFamily="34" charset="-122"/>
                <a:ea typeface="微软雅黑" pitchFamily="34" charset="-122"/>
              </a:rPr>
              <a:t>容专</a:t>
            </a:r>
            <a:r>
              <a:rPr lang="zh-CN" altLang="en-US" sz="1200" dirty="0">
                <a:solidFill>
                  <a:schemeClr val="tx1">
                    <a:lumMod val="65000"/>
                    <a:lumOff val="35000"/>
                  </a:schemeClr>
                </a:solidFill>
                <a:latin typeface="微软雅黑" pitchFamily="34" charset="-122"/>
                <a:ea typeface="微软雅黑" pitchFamily="34" charset="-122"/>
              </a:rPr>
              <a:t>业设计</a:t>
            </a:r>
            <a:r>
              <a:rPr lang="en-US" altLang="zh-CN" sz="1200" dirty="0">
                <a:solidFill>
                  <a:schemeClr val="tx1">
                    <a:lumMod val="65000"/>
                    <a:lumOff val="35000"/>
                  </a:schemeClr>
                </a:solidFill>
                <a:latin typeface="微软雅黑" pitchFamily="34" charset="-122"/>
                <a:ea typeface="微软雅黑" pitchFamily="34" charset="-122"/>
              </a:rPr>
              <a:t>……</a:t>
            </a:r>
          </a:p>
        </p:txBody>
      </p:sp>
      <p:sp>
        <p:nvSpPr>
          <p:cNvPr id="618" name="TextBox 617"/>
          <p:cNvSpPr txBox="1"/>
          <p:nvPr/>
        </p:nvSpPr>
        <p:spPr>
          <a:xfrm>
            <a:off x="6169654" y="3725619"/>
            <a:ext cx="2506802" cy="646331"/>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200" dirty="0" smtClean="0">
                <a:solidFill>
                  <a:schemeClr val="tx1">
                    <a:lumMod val="65000"/>
                    <a:lumOff val="35000"/>
                  </a:schemeClr>
                </a:solidFill>
                <a:latin typeface="微软雅黑" pitchFamily="34" charset="-122"/>
                <a:ea typeface="微软雅黑" pitchFamily="34" charset="-122"/>
              </a:rPr>
              <a:t>容专</a:t>
            </a:r>
            <a:r>
              <a:rPr lang="zh-CN" altLang="en-US" sz="1200" dirty="0">
                <a:solidFill>
                  <a:schemeClr val="tx1">
                    <a:lumMod val="65000"/>
                    <a:lumOff val="35000"/>
                  </a:schemeClr>
                </a:solidFill>
                <a:latin typeface="微软雅黑" pitchFamily="34" charset="-122"/>
                <a:ea typeface="微软雅黑" pitchFamily="34" charset="-122"/>
              </a:rPr>
              <a:t>业设计</a:t>
            </a:r>
            <a:r>
              <a:rPr lang="en-US" altLang="zh-CN" sz="12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09"/>
                                        </p:tgtEl>
                                        <p:attrNameLst>
                                          <p:attrName>style.visibility</p:attrName>
                                        </p:attrNameLst>
                                      </p:cBhvr>
                                      <p:to>
                                        <p:strVal val="visible"/>
                                      </p:to>
                                    </p:set>
                                    <p:anim calcmode="lin" valueType="num">
                                      <p:cBhvr additive="base">
                                        <p:cTn id="11" dur="500" fill="hold"/>
                                        <p:tgtEl>
                                          <p:spTgt spid="609"/>
                                        </p:tgtEl>
                                        <p:attrNameLst>
                                          <p:attrName>ppt_x</p:attrName>
                                        </p:attrNameLst>
                                      </p:cBhvr>
                                      <p:tavLst>
                                        <p:tav tm="0">
                                          <p:val>
                                            <p:strVal val="#ppt_x"/>
                                          </p:val>
                                        </p:tav>
                                        <p:tav tm="100000">
                                          <p:val>
                                            <p:strVal val="#ppt_x"/>
                                          </p:val>
                                        </p:tav>
                                      </p:tavLst>
                                    </p:anim>
                                    <p:anim calcmode="lin" valueType="num">
                                      <p:cBhvr additive="base">
                                        <p:cTn id="12" dur="500" fill="hold"/>
                                        <p:tgtEl>
                                          <p:spTgt spid="60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08"/>
                                        </p:tgtEl>
                                        <p:attrNameLst>
                                          <p:attrName>style.visibility</p:attrName>
                                        </p:attrNameLst>
                                      </p:cBhvr>
                                      <p:to>
                                        <p:strVal val="visible"/>
                                      </p:to>
                                    </p:set>
                                    <p:anim calcmode="lin" valueType="num">
                                      <p:cBhvr additive="base">
                                        <p:cTn id="15" dur="500" fill="hold"/>
                                        <p:tgtEl>
                                          <p:spTgt spid="608"/>
                                        </p:tgtEl>
                                        <p:attrNameLst>
                                          <p:attrName>ppt_x</p:attrName>
                                        </p:attrNameLst>
                                      </p:cBhvr>
                                      <p:tavLst>
                                        <p:tav tm="0">
                                          <p:val>
                                            <p:strVal val="#ppt_x"/>
                                          </p:val>
                                        </p:tav>
                                        <p:tav tm="100000">
                                          <p:val>
                                            <p:strVal val="#ppt_x"/>
                                          </p:val>
                                        </p:tav>
                                      </p:tavLst>
                                    </p:anim>
                                    <p:anim calcmode="lin" valueType="num">
                                      <p:cBhvr additive="base">
                                        <p:cTn id="16" dur="500" fill="hold"/>
                                        <p:tgtEl>
                                          <p:spTgt spid="60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07"/>
                                        </p:tgtEl>
                                        <p:attrNameLst>
                                          <p:attrName>style.visibility</p:attrName>
                                        </p:attrNameLst>
                                      </p:cBhvr>
                                      <p:to>
                                        <p:strVal val="visible"/>
                                      </p:to>
                                    </p:set>
                                    <p:anim calcmode="lin" valueType="num">
                                      <p:cBhvr additive="base">
                                        <p:cTn id="19" dur="500" fill="hold"/>
                                        <p:tgtEl>
                                          <p:spTgt spid="607"/>
                                        </p:tgtEl>
                                        <p:attrNameLst>
                                          <p:attrName>ppt_x</p:attrName>
                                        </p:attrNameLst>
                                      </p:cBhvr>
                                      <p:tavLst>
                                        <p:tav tm="0">
                                          <p:val>
                                            <p:strVal val="#ppt_x"/>
                                          </p:val>
                                        </p:tav>
                                        <p:tav tm="100000">
                                          <p:val>
                                            <p:strVal val="#ppt_x"/>
                                          </p:val>
                                        </p:tav>
                                      </p:tavLst>
                                    </p:anim>
                                    <p:anim calcmode="lin" valueType="num">
                                      <p:cBhvr additive="base">
                                        <p:cTn id="20" dur="500" fill="hold"/>
                                        <p:tgtEl>
                                          <p:spTgt spid="607"/>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616"/>
                                        </p:tgtEl>
                                        <p:attrNameLst>
                                          <p:attrName>style.visibility</p:attrName>
                                        </p:attrNameLst>
                                      </p:cBhvr>
                                      <p:to>
                                        <p:strVal val="visible"/>
                                      </p:to>
                                    </p:set>
                                    <p:animEffect transition="in" filter="fade">
                                      <p:cBhvr>
                                        <p:cTn id="23" dur="500"/>
                                        <p:tgtEl>
                                          <p:spTgt spid="616"/>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617"/>
                                        </p:tgtEl>
                                        <p:attrNameLst>
                                          <p:attrName>style.visibility</p:attrName>
                                        </p:attrNameLst>
                                      </p:cBhvr>
                                      <p:to>
                                        <p:strVal val="visible"/>
                                      </p:to>
                                    </p:set>
                                    <p:animEffect transition="in" filter="fade">
                                      <p:cBhvr>
                                        <p:cTn id="26" dur="500"/>
                                        <p:tgtEl>
                                          <p:spTgt spid="617"/>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618"/>
                                        </p:tgtEl>
                                        <p:attrNameLst>
                                          <p:attrName>style.visibility</p:attrName>
                                        </p:attrNameLst>
                                      </p:cBhvr>
                                      <p:to>
                                        <p:strVal val="visible"/>
                                      </p:to>
                                    </p:set>
                                    <p:animEffect transition="in" filter="fade">
                                      <p:cBhvr>
                                        <p:cTn id="29" dur="500"/>
                                        <p:tgtEl>
                                          <p:spTgt spid="618"/>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610"/>
                                        </p:tgtEl>
                                        <p:attrNameLst>
                                          <p:attrName>style.visibility</p:attrName>
                                        </p:attrNameLst>
                                      </p:cBhvr>
                                      <p:to>
                                        <p:strVal val="visible"/>
                                      </p:to>
                                    </p:set>
                                    <p:animEffect transition="in" filter="wipe(left)">
                                      <p:cBhvr>
                                        <p:cTn id="32" dur="500"/>
                                        <p:tgtEl>
                                          <p:spTgt spid="610"/>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611"/>
                                        </p:tgtEl>
                                        <p:attrNameLst>
                                          <p:attrName>style.visibility</p:attrName>
                                        </p:attrNameLst>
                                      </p:cBhvr>
                                      <p:to>
                                        <p:strVal val="visible"/>
                                      </p:to>
                                    </p:set>
                                    <p:animEffect transition="in" filter="wipe(left)">
                                      <p:cBhvr>
                                        <p:cTn id="35" dur="500"/>
                                        <p:tgtEl>
                                          <p:spTgt spid="611"/>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612"/>
                                        </p:tgtEl>
                                        <p:attrNameLst>
                                          <p:attrName>style.visibility</p:attrName>
                                        </p:attrNameLst>
                                      </p:cBhvr>
                                      <p:to>
                                        <p:strVal val="visible"/>
                                      </p:to>
                                    </p:set>
                                    <p:animEffect transition="in" filter="wipe(left)">
                                      <p:cBhvr>
                                        <p:cTn id="38" dur="500"/>
                                        <p:tgtEl>
                                          <p:spTgt spid="612"/>
                                        </p:tgtEl>
                                      </p:cBhvr>
                                    </p:animEffect>
                                  </p:childTnLst>
                                </p:cTn>
                              </p:par>
                              <p:par>
                                <p:cTn id="39" presetID="22" presetClass="entr" presetSubtype="8" fill="hold" nodeType="withEffect">
                                  <p:stCondLst>
                                    <p:cond delay="500"/>
                                  </p:stCondLst>
                                  <p:childTnLst>
                                    <p:set>
                                      <p:cBhvr>
                                        <p:cTn id="40" dur="1" fill="hold">
                                          <p:stCondLst>
                                            <p:cond delay="0"/>
                                          </p:stCondLst>
                                        </p:cTn>
                                        <p:tgtEl>
                                          <p:spTgt spid="613"/>
                                        </p:tgtEl>
                                        <p:attrNameLst>
                                          <p:attrName>style.visibility</p:attrName>
                                        </p:attrNameLst>
                                      </p:cBhvr>
                                      <p:to>
                                        <p:strVal val="visible"/>
                                      </p:to>
                                    </p:set>
                                    <p:animEffect transition="in" filter="wipe(left)">
                                      <p:cBhvr>
                                        <p:cTn id="41" dur="500"/>
                                        <p:tgtEl>
                                          <p:spTgt spid="613"/>
                                        </p:tgtEl>
                                      </p:cBhvr>
                                    </p:animEffect>
                                  </p:childTnLst>
                                </p:cTn>
                              </p:par>
                              <p:par>
                                <p:cTn id="42" presetID="22" presetClass="entr" presetSubtype="8" fill="hold" nodeType="withEffect">
                                  <p:stCondLst>
                                    <p:cond delay="1000"/>
                                  </p:stCondLst>
                                  <p:childTnLst>
                                    <p:set>
                                      <p:cBhvr>
                                        <p:cTn id="43" dur="1" fill="hold">
                                          <p:stCondLst>
                                            <p:cond delay="0"/>
                                          </p:stCondLst>
                                        </p:cTn>
                                        <p:tgtEl>
                                          <p:spTgt spid="614"/>
                                        </p:tgtEl>
                                        <p:attrNameLst>
                                          <p:attrName>style.visibility</p:attrName>
                                        </p:attrNameLst>
                                      </p:cBhvr>
                                      <p:to>
                                        <p:strVal val="visible"/>
                                      </p:to>
                                    </p:set>
                                    <p:animEffect transition="in" filter="wipe(left)">
                                      <p:cBhvr>
                                        <p:cTn id="44" dur="500"/>
                                        <p:tgtEl>
                                          <p:spTgt spid="614"/>
                                        </p:tgtEl>
                                      </p:cBhvr>
                                    </p:animEffect>
                                  </p:childTnLst>
                                </p:cTn>
                              </p:par>
                              <p:par>
                                <p:cTn id="45" presetID="22" presetClass="entr" presetSubtype="8" fill="hold" nodeType="withEffect">
                                  <p:stCondLst>
                                    <p:cond delay="1000"/>
                                  </p:stCondLst>
                                  <p:childTnLst>
                                    <p:set>
                                      <p:cBhvr>
                                        <p:cTn id="46" dur="1" fill="hold">
                                          <p:stCondLst>
                                            <p:cond delay="0"/>
                                          </p:stCondLst>
                                        </p:cTn>
                                        <p:tgtEl>
                                          <p:spTgt spid="615"/>
                                        </p:tgtEl>
                                        <p:attrNameLst>
                                          <p:attrName>style.visibility</p:attrName>
                                        </p:attrNameLst>
                                      </p:cBhvr>
                                      <p:to>
                                        <p:strVal val="visible"/>
                                      </p:to>
                                    </p:set>
                                    <p:animEffect transition="in" filter="wipe(left)">
                                      <p:cBhvr>
                                        <p:cTn id="47" dur="500"/>
                                        <p:tgtEl>
                                          <p:spTgt spid="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 grpId="0" animBg="1"/>
      <p:bldP spid="608" grpId="0" animBg="1"/>
      <p:bldP spid="609" grpId="0" animBg="1"/>
      <p:bldP spid="610" grpId="0"/>
      <p:bldP spid="611" grpId="0"/>
      <p:bldP spid="612" grpId="0"/>
      <p:bldP spid="616" grpId="0"/>
      <p:bldP spid="617" grpId="0"/>
      <p:bldP spid="6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结 束 语</a:t>
            </a:r>
          </a:p>
        </p:txBody>
      </p:sp>
      <p:sp>
        <p:nvSpPr>
          <p:cNvPr id="21" name="Rectangle 6"/>
          <p:cNvSpPr/>
          <p:nvPr/>
        </p:nvSpPr>
        <p:spPr>
          <a:xfrm>
            <a:off x="0" y="1513285"/>
            <a:ext cx="9144000" cy="24907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19622"/>
            <a:ext cx="5016104" cy="3267075"/>
            <a:chOff x="2003612" y="1089213"/>
            <a:chExt cx="8001000" cy="5768788"/>
          </a:xfrm>
        </p:grpSpPr>
        <p:pic>
          <p:nvPicPr>
            <p:cNvPr id="23"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25" name="TextBox 24"/>
          <p:cNvSpPr txBox="1"/>
          <p:nvPr/>
        </p:nvSpPr>
        <p:spPr>
          <a:xfrm>
            <a:off x="4580731" y="1849511"/>
            <a:ext cx="4130710" cy="1708160"/>
          </a:xfrm>
          <a:prstGeom prst="rect">
            <a:avLst/>
          </a:prstGeom>
          <a:noFill/>
        </p:spPr>
        <p:txBody>
          <a:bodyPr wrap="square" rtlCol="0">
            <a:spAutoFit/>
          </a:bodyPr>
          <a:lstStyle/>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工作总结</a:t>
            </a:r>
            <a:r>
              <a:rPr lang="zh-CN" altLang="en-US" sz="1000" dirty="0">
                <a:solidFill>
                  <a:schemeClr val="tx1">
                    <a:lumMod val="85000"/>
                    <a:lumOff val="15000"/>
                  </a:schemeClr>
                </a:solidFill>
                <a:latin typeface="方正兰亭黑_GBK" pitchFamily="2" charset="-122"/>
                <a:ea typeface="方正兰亭黑_GBK" pitchFamily="2" charset="-122"/>
              </a:rPr>
              <a:t>就是把一个时间段的工作进行一次全面系统的总检查</a:t>
            </a:r>
            <a:r>
              <a:rPr lang="zh-CN" altLang="en-US" sz="1000" dirty="0" smtClean="0">
                <a:solidFill>
                  <a:schemeClr val="tx1">
                    <a:lumMod val="85000"/>
                    <a:lumOff val="15000"/>
                  </a:schemeClr>
                </a:solidFill>
                <a:latin typeface="方正兰亭黑_GBK" pitchFamily="2" charset="-122"/>
                <a:ea typeface="方正兰亭黑_GBK" pitchFamily="2" charset="-122"/>
              </a:rPr>
              <a:t>、 </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a:t>
            </a:r>
            <a:r>
              <a:rPr lang="zh-CN" altLang="en-US" sz="1000" dirty="0">
                <a:solidFill>
                  <a:schemeClr val="tx1">
                    <a:lumMod val="85000"/>
                    <a:lumOff val="15000"/>
                  </a:schemeClr>
                </a:solidFill>
                <a:latin typeface="方正兰亭黑_GBK" pitchFamily="2" charset="-122"/>
                <a:ea typeface="方正兰亭黑_GBK" pitchFamily="2" charset="-122"/>
              </a:rPr>
              <a:t>评价、总分析、总研究，并分析成绩的不足，从而得出引</a:t>
            </a:r>
            <a:r>
              <a:rPr lang="zh-CN" altLang="en-US" sz="1000" dirty="0" smtClean="0">
                <a:solidFill>
                  <a:schemeClr val="tx1">
                    <a:lumMod val="85000"/>
                    <a:lumOff val="15000"/>
                  </a:schemeClr>
                </a:solidFill>
                <a:latin typeface="方正兰亭黑_GBK" pitchFamily="2" charset="-122"/>
                <a:ea typeface="方正兰亭黑_GBK" pitchFamily="2" charset="-122"/>
              </a:rPr>
              <a:t>以</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为戒</a:t>
            </a:r>
            <a:r>
              <a:rPr lang="zh-CN" altLang="en-US" sz="1000" dirty="0">
                <a:solidFill>
                  <a:schemeClr val="tx1">
                    <a:lumMod val="85000"/>
                    <a:lumOff val="15000"/>
                  </a:schemeClr>
                </a:solidFill>
                <a:latin typeface="方正兰亭黑_GBK" pitchFamily="2" charset="-122"/>
                <a:ea typeface="方正兰亭黑_GBK" pitchFamily="2" charset="-122"/>
              </a:rPr>
              <a:t>的经验</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endParaRPr lang="en-US" altLang="zh-CN" sz="1000" dirty="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是应用写作的一种，是对已经做过的工作进行理性的思考</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与计划是相辅相成的，要以工作计划为依据，订计划</a:t>
            </a:r>
            <a:r>
              <a:rPr lang="zh-CN" altLang="en-US" sz="1000" dirty="0" smtClean="0">
                <a:solidFill>
                  <a:schemeClr val="tx1">
                    <a:lumMod val="85000"/>
                    <a:lumOff val="15000"/>
                  </a:schemeClr>
                </a:solidFill>
                <a:latin typeface="方正兰亭黑_GBK" pitchFamily="2" charset="-122"/>
                <a:ea typeface="方正兰亭黑_GBK" pitchFamily="2" charset="-122"/>
              </a:rPr>
              <a:t>总是</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在</a:t>
            </a:r>
            <a:r>
              <a:rPr lang="zh-CN" altLang="en-US" sz="1000" dirty="0">
                <a:solidFill>
                  <a:schemeClr val="tx1">
                    <a:lumMod val="85000"/>
                    <a:lumOff val="15000"/>
                  </a:schemeClr>
                </a:solidFill>
                <a:latin typeface="方正兰亭黑_GBK" pitchFamily="2" charset="-122"/>
                <a:ea typeface="方正兰亭黑_GBK" pitchFamily="2" charset="-122"/>
              </a:rPr>
              <a:t>总结经验的基础上进行的</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p:txBody>
      </p:sp>
      <p:sp>
        <p:nvSpPr>
          <p:cNvPr id="27" name="TextBox 26"/>
          <p:cNvSpPr txBox="1"/>
          <p:nvPr/>
        </p:nvSpPr>
        <p:spPr>
          <a:xfrm>
            <a:off x="4541023" y="3539792"/>
            <a:ext cx="3775393" cy="400110"/>
          </a:xfrm>
          <a:prstGeom prst="rect">
            <a:avLst/>
          </a:prstGeom>
          <a:noFill/>
        </p:spPr>
        <p:txBody>
          <a:bodyPr wrap="none" rtlCol="0">
            <a:spAutoFit/>
          </a:bodyPr>
          <a:lstStyle/>
          <a:p>
            <a:r>
              <a:rPr lang="zh-CN" altLang="en-US" sz="2000" b="1" dirty="0" smtClean="0">
                <a:solidFill>
                  <a:srgbClr val="C0504D"/>
                </a:solidFill>
                <a:latin typeface="微软雅黑" pitchFamily="34" charset="-122"/>
                <a:ea typeface="微软雅黑" pitchFamily="34" charset="-122"/>
              </a:rPr>
              <a:t>写出下一季度誓言，再续辉煌！</a:t>
            </a:r>
            <a:endParaRPr lang="en-US" altLang="zh-CN" sz="2000" b="1" dirty="0">
              <a:solidFill>
                <a:srgbClr val="C0504D"/>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 calcmode="lin" valueType="num">
                                      <p:cBhvr additive="base">
                                        <p:cTn id="17" dur="1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8" dur="1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25">
                                            <p:txEl>
                                              <p:pRg st="1" end="1"/>
                                            </p:txEl>
                                          </p:spTgt>
                                        </p:tgtEl>
                                        <p:attrNameLst>
                                          <p:attrName>style.visibility</p:attrName>
                                        </p:attrNameLst>
                                      </p:cBhvr>
                                      <p:to>
                                        <p:strVal val="visible"/>
                                      </p:to>
                                    </p:set>
                                    <p:anim calcmode="lin" valueType="num">
                                      <p:cBhvr additive="base">
                                        <p:cTn id="22" dur="1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23" dur="1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 calcmode="lin" valueType="num">
                                      <p:cBhvr additive="base">
                                        <p:cTn id="27" dur="1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28" dur="1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 calcmode="lin" valueType="num">
                                      <p:cBhvr additive="base">
                                        <p:cTn id="32" dur="10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33" dur="1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25">
                                            <p:txEl>
                                              <p:pRg st="5" end="5"/>
                                            </p:txEl>
                                          </p:spTgt>
                                        </p:tgtEl>
                                        <p:attrNameLst>
                                          <p:attrName>style.visibility</p:attrName>
                                        </p:attrNameLst>
                                      </p:cBhvr>
                                      <p:to>
                                        <p:strVal val="visible"/>
                                      </p:to>
                                    </p:set>
                                    <p:anim calcmode="lin" valueType="num">
                                      <p:cBhvr additive="base">
                                        <p:cTn id="37" dur="100" fill="hold"/>
                                        <p:tgtEl>
                                          <p:spTgt spid="25">
                                            <p:txEl>
                                              <p:pRg st="5" end="5"/>
                                            </p:txEl>
                                          </p:spTgt>
                                        </p:tgtEl>
                                        <p:attrNameLst>
                                          <p:attrName>ppt_x</p:attrName>
                                        </p:attrNameLst>
                                      </p:cBhvr>
                                      <p:tavLst>
                                        <p:tav tm="0">
                                          <p:val>
                                            <p:strVal val="#ppt_x"/>
                                          </p:val>
                                        </p:tav>
                                        <p:tav tm="100000">
                                          <p:val>
                                            <p:strVal val="#ppt_x"/>
                                          </p:val>
                                        </p:tav>
                                      </p:tavLst>
                                    </p:anim>
                                    <p:anim calcmode="lin" valueType="num">
                                      <p:cBhvr additive="base">
                                        <p:cTn id="38" dur="100" fill="hold"/>
                                        <p:tgtEl>
                                          <p:spTgt spid="25">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25">
                                            <p:txEl>
                                              <p:pRg st="6" end="6"/>
                                            </p:txEl>
                                          </p:spTgt>
                                        </p:tgtEl>
                                        <p:attrNameLst>
                                          <p:attrName>style.visibility</p:attrName>
                                        </p:attrNameLst>
                                      </p:cBhvr>
                                      <p:to>
                                        <p:strVal val="visible"/>
                                      </p:to>
                                    </p:set>
                                    <p:anim calcmode="lin" valueType="num">
                                      <p:cBhvr additive="base">
                                        <p:cTn id="42" dur="100" fill="hold"/>
                                        <p:tgtEl>
                                          <p:spTgt spid="25">
                                            <p:txEl>
                                              <p:pRg st="6" end="6"/>
                                            </p:txEl>
                                          </p:spTgt>
                                        </p:tgtEl>
                                        <p:attrNameLst>
                                          <p:attrName>ppt_x</p:attrName>
                                        </p:attrNameLst>
                                      </p:cBhvr>
                                      <p:tavLst>
                                        <p:tav tm="0">
                                          <p:val>
                                            <p:strVal val="#ppt_x"/>
                                          </p:val>
                                        </p:tav>
                                        <p:tav tm="100000">
                                          <p:val>
                                            <p:strVal val="#ppt_x"/>
                                          </p:val>
                                        </p:tav>
                                      </p:tavLst>
                                    </p:anim>
                                    <p:anim calcmode="lin" valueType="num">
                                      <p:cBhvr additive="base">
                                        <p:cTn id="43" dur="100" fill="hold"/>
                                        <p:tgtEl>
                                          <p:spTgt spid="25">
                                            <p:txEl>
                                              <p:pRg st="6" end="6"/>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build="p"/>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Decision 78"/>
          <p:cNvSpPr/>
          <p:nvPr/>
        </p:nvSpPr>
        <p:spPr>
          <a:xfrm>
            <a:off x="1844935" y="118127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Flowchart: Decision 78"/>
          <p:cNvSpPr/>
          <p:nvPr/>
        </p:nvSpPr>
        <p:spPr>
          <a:xfrm>
            <a:off x="3258403" y="1181274"/>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lowchart: Decision 79"/>
          <p:cNvSpPr/>
          <p:nvPr/>
        </p:nvSpPr>
        <p:spPr>
          <a:xfrm>
            <a:off x="3258403"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lowchart: Decision 78"/>
          <p:cNvSpPr/>
          <p:nvPr/>
        </p:nvSpPr>
        <p:spPr>
          <a:xfrm>
            <a:off x="4664825" y="1181274"/>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Flowchart: Decision 79"/>
          <p:cNvSpPr/>
          <p:nvPr/>
        </p:nvSpPr>
        <p:spPr>
          <a:xfrm>
            <a:off x="466482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lowchart: Decision 78"/>
          <p:cNvSpPr/>
          <p:nvPr/>
        </p:nvSpPr>
        <p:spPr>
          <a:xfrm>
            <a:off x="6040104" y="1181274"/>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lowchart: Decision 79"/>
          <p:cNvSpPr/>
          <p:nvPr/>
        </p:nvSpPr>
        <p:spPr>
          <a:xfrm>
            <a:off x="6040104"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70045" y="1564753"/>
            <a:ext cx="782587" cy="1107996"/>
          </a:xfrm>
          <a:prstGeom prst="rect">
            <a:avLst/>
          </a:prstGeom>
          <a:noFill/>
        </p:spPr>
        <p:txBody>
          <a:bodyPr wrap="none" rtlCol="0">
            <a:spAutoFit/>
          </a:bodyPr>
          <a:lstStyle/>
          <a:p>
            <a:r>
              <a:rPr lang="en-US" altLang="zh-CN" sz="6600" dirty="0" smtClean="0">
                <a:solidFill>
                  <a:srgbClr val="4F81BD"/>
                </a:solidFill>
                <a:latin typeface="方正正大黑简体" pitchFamily="2" charset="-122"/>
                <a:ea typeface="方正正大黑简体" pitchFamily="2" charset="-122"/>
              </a:rPr>
              <a:t>2</a:t>
            </a:r>
            <a:endParaRPr lang="zh-CN" altLang="en-US" sz="6600" dirty="0">
              <a:solidFill>
                <a:srgbClr val="4F81BD"/>
              </a:solidFill>
              <a:latin typeface="方正正大黑简体" pitchFamily="2" charset="-122"/>
              <a:ea typeface="方正正大黑简体" pitchFamily="2" charset="-122"/>
            </a:endParaRPr>
          </a:p>
        </p:txBody>
      </p:sp>
      <p:sp>
        <p:nvSpPr>
          <p:cNvPr id="104" name="TextBox 103"/>
          <p:cNvSpPr txBox="1"/>
          <p:nvPr/>
        </p:nvSpPr>
        <p:spPr>
          <a:xfrm>
            <a:off x="3583513" y="1564753"/>
            <a:ext cx="806631" cy="1107996"/>
          </a:xfrm>
          <a:prstGeom prst="rect">
            <a:avLst/>
          </a:prstGeom>
          <a:noFill/>
        </p:spPr>
        <p:txBody>
          <a:bodyPr wrap="none" rtlCol="0">
            <a:spAutoFit/>
          </a:bodyPr>
          <a:lstStyle/>
          <a:p>
            <a:r>
              <a:rPr lang="en-US" altLang="zh-CN" sz="6600" dirty="0" smtClean="0">
                <a:solidFill>
                  <a:srgbClr val="C0504D"/>
                </a:solidFill>
                <a:latin typeface="方正正大黑简体" pitchFamily="2" charset="-122"/>
                <a:ea typeface="方正正大黑简体" pitchFamily="2" charset="-122"/>
              </a:rPr>
              <a:t>0</a:t>
            </a:r>
            <a:endParaRPr lang="zh-CN" altLang="en-US" sz="6600" dirty="0">
              <a:solidFill>
                <a:srgbClr val="C0504D"/>
              </a:solidFill>
              <a:latin typeface="方正正大黑简体" pitchFamily="2" charset="-122"/>
              <a:ea typeface="方正正大黑简体" pitchFamily="2" charset="-122"/>
            </a:endParaRPr>
          </a:p>
        </p:txBody>
      </p:sp>
      <p:sp>
        <p:nvSpPr>
          <p:cNvPr id="105" name="TextBox 104"/>
          <p:cNvSpPr txBox="1"/>
          <p:nvPr/>
        </p:nvSpPr>
        <p:spPr>
          <a:xfrm>
            <a:off x="4989935" y="1564753"/>
            <a:ext cx="676788" cy="1107996"/>
          </a:xfrm>
          <a:prstGeom prst="rect">
            <a:avLst/>
          </a:prstGeom>
          <a:noFill/>
        </p:spPr>
        <p:txBody>
          <a:bodyPr wrap="none" rtlCol="0">
            <a:spAutoFit/>
          </a:bodyPr>
          <a:lstStyle/>
          <a:p>
            <a:r>
              <a:rPr lang="en-US" altLang="zh-CN" sz="6600" dirty="0" smtClean="0">
                <a:solidFill>
                  <a:srgbClr val="8064A2"/>
                </a:solidFill>
                <a:latin typeface="方正正大黑简体" pitchFamily="2" charset="-122"/>
                <a:ea typeface="方正正大黑简体" pitchFamily="2" charset="-122"/>
              </a:rPr>
              <a:t>1</a:t>
            </a:r>
            <a:endParaRPr lang="zh-CN" altLang="en-US" sz="6600" dirty="0">
              <a:solidFill>
                <a:srgbClr val="8064A2"/>
              </a:solidFill>
              <a:latin typeface="方正正大黑简体" pitchFamily="2" charset="-122"/>
              <a:ea typeface="方正正大黑简体" pitchFamily="2" charset="-122"/>
            </a:endParaRPr>
          </a:p>
        </p:txBody>
      </p:sp>
      <p:sp>
        <p:nvSpPr>
          <p:cNvPr id="106" name="TextBox 105"/>
          <p:cNvSpPr txBox="1"/>
          <p:nvPr/>
        </p:nvSpPr>
        <p:spPr>
          <a:xfrm>
            <a:off x="6327633" y="1567406"/>
            <a:ext cx="928459" cy="1107996"/>
          </a:xfrm>
          <a:prstGeom prst="rect">
            <a:avLst/>
          </a:prstGeom>
          <a:noFill/>
        </p:spPr>
        <p:txBody>
          <a:bodyPr wrap="none" rtlCol="0">
            <a:spAutoFit/>
          </a:bodyPr>
          <a:lstStyle/>
          <a:p>
            <a:r>
              <a:rPr lang="en-US" altLang="zh-CN" sz="6600" dirty="0" smtClean="0">
                <a:solidFill>
                  <a:srgbClr val="9BBB59"/>
                </a:solidFill>
                <a:latin typeface="方正正大黑简体" pitchFamily="2" charset="-122"/>
                <a:ea typeface="方正正大黑简体" pitchFamily="2" charset="-122"/>
              </a:rPr>
              <a:t>X</a:t>
            </a:r>
            <a:endParaRPr lang="zh-CN" altLang="en-US" sz="6600" dirty="0">
              <a:solidFill>
                <a:srgbClr val="9BBB59"/>
              </a:solidFill>
              <a:latin typeface="方正正大黑简体" pitchFamily="2" charset="-122"/>
              <a:ea typeface="方正正大黑简体" pitchFamily="2" charset="-122"/>
            </a:endParaRPr>
          </a:p>
        </p:txBody>
      </p:sp>
      <p:sp>
        <p:nvSpPr>
          <p:cNvPr id="24" name="TextBox 23"/>
          <p:cNvSpPr txBox="1"/>
          <p:nvPr/>
        </p:nvSpPr>
        <p:spPr>
          <a:xfrm>
            <a:off x="2890386" y="4115856"/>
            <a:ext cx="3324948" cy="400110"/>
          </a:xfrm>
          <a:prstGeom prst="rect">
            <a:avLst/>
          </a:prstGeom>
          <a:noFill/>
        </p:spPr>
        <p:txBody>
          <a:bodyPr wrap="none" rtlCol="0">
            <a:spAutoFit/>
          </a:bodyPr>
          <a:lstStyle/>
          <a:p>
            <a:pPr algn="ctr"/>
            <a:r>
              <a:rPr lang="en-US" altLang="zh-CN" sz="1000" dirty="0">
                <a:solidFill>
                  <a:schemeClr val="tx1">
                    <a:lumMod val="50000"/>
                    <a:lumOff val="50000"/>
                  </a:schemeClr>
                </a:solidFill>
              </a:rPr>
              <a:t>2016 year-end summary work summarizes the boutique PPT</a:t>
            </a:r>
          </a:p>
          <a:p>
            <a:pPr algn="ctr"/>
            <a:r>
              <a:rPr lang="en-US" altLang="zh-CN" sz="1000" dirty="0">
                <a:solidFill>
                  <a:schemeClr val="tx1">
                    <a:lumMod val="50000"/>
                    <a:lumOff val="50000"/>
                  </a:schemeClr>
                </a:solidFill>
              </a:rPr>
              <a:t>About the summary text input or copy </a:t>
            </a:r>
            <a:r>
              <a:rPr lang="en-US" altLang="zh-CN" sz="1000" dirty="0" smtClean="0">
                <a:solidFill>
                  <a:schemeClr val="tx1">
                    <a:lumMod val="50000"/>
                    <a:lumOff val="50000"/>
                  </a:schemeClr>
                </a:solidFill>
              </a:rPr>
              <a:t>here</a:t>
            </a:r>
            <a:endParaRPr lang="en-US" altLang="zh-CN" sz="1000" dirty="0">
              <a:solidFill>
                <a:schemeClr val="tx1">
                  <a:lumMod val="50000"/>
                  <a:lumOff val="50000"/>
                </a:schemeClr>
              </a:solidFill>
            </a:endParaRPr>
          </a:p>
        </p:txBody>
      </p:sp>
      <p:sp>
        <p:nvSpPr>
          <p:cNvPr id="25" name="圆角矩形 24"/>
          <p:cNvSpPr/>
          <p:nvPr/>
        </p:nvSpPr>
        <p:spPr>
          <a:xfrm>
            <a:off x="1852113" y="3147814"/>
            <a:ext cx="5439775"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315869" y="3132956"/>
            <a:ext cx="4493538" cy="523220"/>
          </a:xfrm>
          <a:prstGeom prst="rect">
            <a:avLst/>
          </a:prstGeom>
          <a:noFill/>
        </p:spPr>
        <p:txBody>
          <a:bodyPr wrap="none" rtlCol="0">
            <a:spAutoFit/>
          </a:bodyPr>
          <a:lstStyle/>
          <a:p>
            <a:pPr algn="ctr"/>
            <a:r>
              <a:rPr lang="zh-CN" altLang="en-US" sz="2800" b="1" dirty="0">
                <a:solidFill>
                  <a:schemeClr val="tx1">
                    <a:lumMod val="65000"/>
                    <a:lumOff val="35000"/>
                  </a:schemeClr>
                </a:solidFill>
                <a:latin typeface="微软雅黑" pitchFamily="34" charset="-122"/>
                <a:ea typeface="微软雅黑" pitchFamily="34" charset="-122"/>
              </a:rPr>
              <a:t>汇报完毕原创设计感谢欣赏</a:t>
            </a:r>
            <a:endParaRPr lang="zh-CN" altLang="en-US" sz="2800" dirty="0">
              <a:solidFill>
                <a:schemeClr val="tx1">
                  <a:lumMod val="65000"/>
                  <a:lumOff val="35000"/>
                </a:schemeClr>
              </a:solidFill>
              <a:latin typeface="微软雅黑" pitchFamily="34" charset="-122"/>
              <a:ea typeface="微软雅黑" pitchFamily="34" charset="-122"/>
            </a:endParaRPr>
          </a:p>
        </p:txBody>
      </p:sp>
      <p:grpSp>
        <p:nvGrpSpPr>
          <p:cNvPr id="27" name="组合 26"/>
          <p:cNvGrpSpPr/>
          <p:nvPr/>
        </p:nvGrpSpPr>
        <p:grpSpPr>
          <a:xfrm>
            <a:off x="1691680" y="3119305"/>
            <a:ext cx="720079" cy="574619"/>
            <a:chOff x="899592" y="2377261"/>
            <a:chExt cx="720079" cy="574619"/>
          </a:xfrm>
          <a:effectLst>
            <a:outerShdw blurRad="50800" dist="38100" dir="2700000" algn="tl" rotWithShape="0">
              <a:prstClr val="black">
                <a:alpha val="40000"/>
              </a:prstClr>
            </a:outerShdw>
          </a:effectLst>
        </p:grpSpPr>
        <p:sp>
          <p:nvSpPr>
            <p:cNvPr id="28" name="圆角矩形 27"/>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29" name="圆角矩形 28"/>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39" name="Picture 2" descr="C:\Users\Administrator\Desktop\手.png"/>
          <p:cNvPicPr>
            <a:picLocks noChangeAspect="1" noChangeArrowheads="1"/>
          </p:cNvPicPr>
          <p:nvPr/>
        </p:nvPicPr>
        <p:blipFill>
          <a:blip r:embed="rId3"/>
          <a:srcRect/>
          <a:stretch>
            <a:fillRect/>
          </a:stretch>
        </p:blipFill>
        <p:spPr bwMode="auto">
          <a:xfrm flipH="1">
            <a:off x="1572529" y="3219822"/>
            <a:ext cx="2959860" cy="2876318"/>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10" presetClass="entr" presetSubtype="0" fill="hold" grpId="0"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1500"/>
                                        <p:tgtEl>
                                          <p:spTgt spid="99"/>
                                        </p:tgtEl>
                                      </p:cBhvr>
                                    </p:animEffect>
                                  </p:childTnLst>
                                </p:cTn>
                              </p:par>
                              <p:par>
                                <p:cTn id="15" presetID="8" presetClass="emph" presetSubtype="0" decel="58000" fill="hold" grpId="1" nodeType="withEffect">
                                  <p:stCondLst>
                                    <p:cond delay="0"/>
                                  </p:stCondLst>
                                  <p:childTnLst>
                                    <p:animRot by="21600000">
                                      <p:cBhvr>
                                        <p:cTn id="16" dur="1500" fill="hold"/>
                                        <p:tgtEl>
                                          <p:spTgt spid="99"/>
                                        </p:tgtEl>
                                        <p:attrNameLst>
                                          <p:attrName>r</p:attrName>
                                        </p:attrNameLst>
                                      </p:cBhvr>
                                    </p:animRot>
                                  </p:childTnLst>
                                </p:cTn>
                              </p:par>
                              <p:par>
                                <p:cTn id="17" presetID="0" presetClass="path" presetSubtype="0" accel="50000" decel="50000" fill="hold" grpId="2"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99"/>
                                        </p:tgtEl>
                                        <p:attrNameLst>
                                          <p:attrName>ppt_x</p:attrName>
                                          <p:attrName>ppt_y</p:attrName>
                                        </p:attrNameLst>
                                      </p:cBhvr>
                                    </p:animMotion>
                                  </p:childTnLst>
                                </p:cTn>
                              </p:par>
                              <p:par>
                                <p:cTn id="19" presetID="10"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1500"/>
                                        <p:tgtEl>
                                          <p:spTgt spid="101"/>
                                        </p:tgtEl>
                                      </p:cBhvr>
                                    </p:animEffect>
                                  </p:childTnLst>
                                </p:cTn>
                              </p:par>
                              <p:par>
                                <p:cTn id="22" presetID="8" presetClass="emph" presetSubtype="0" decel="58000" fill="hold" grpId="1" nodeType="withEffect">
                                  <p:stCondLst>
                                    <p:cond delay="0"/>
                                  </p:stCondLst>
                                  <p:childTnLst>
                                    <p:animRot by="-21600000">
                                      <p:cBhvr>
                                        <p:cTn id="23" dur="1500" fill="hold"/>
                                        <p:tgtEl>
                                          <p:spTgt spid="101"/>
                                        </p:tgtEl>
                                        <p:attrNameLst>
                                          <p:attrName>r</p:attrName>
                                        </p:attrNameLst>
                                      </p:cBhvr>
                                    </p:animRot>
                                  </p:childTnLst>
                                </p:cTn>
                              </p:par>
                              <p:par>
                                <p:cTn id="24" presetID="0" presetClass="path" presetSubtype="0" accel="50000" decel="50000" fill="hold" grpId="2"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101"/>
                                        </p:tgtEl>
                                        <p:attrNameLst>
                                          <p:attrName>ppt_x</p:attrName>
                                          <p:attrName>ppt_y</p:attrName>
                                        </p:attrNameLst>
                                      </p:cBhvr>
                                    </p:animMotion>
                                  </p:childTnLst>
                                </p:cTn>
                              </p:par>
                              <p:par>
                                <p:cTn id="26" presetID="10" presetClass="entr" presetSubtype="0"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1500"/>
                                        <p:tgtEl>
                                          <p:spTgt spid="103"/>
                                        </p:tgtEl>
                                      </p:cBhvr>
                                    </p:animEffect>
                                  </p:childTnLst>
                                </p:cTn>
                              </p:par>
                              <p:par>
                                <p:cTn id="29" presetID="8" presetClass="emph" presetSubtype="0" decel="58000" fill="hold" grpId="1" nodeType="withEffect">
                                  <p:stCondLst>
                                    <p:cond delay="0"/>
                                  </p:stCondLst>
                                  <p:childTnLst>
                                    <p:animRot by="-21600000">
                                      <p:cBhvr>
                                        <p:cTn id="30" dur="1500" fill="hold"/>
                                        <p:tgtEl>
                                          <p:spTgt spid="103"/>
                                        </p:tgtEl>
                                        <p:attrNameLst>
                                          <p:attrName>r</p:attrName>
                                        </p:attrNameLst>
                                      </p:cBhvr>
                                    </p:animRot>
                                  </p:childTnLst>
                                </p:cTn>
                              </p:par>
                              <p:par>
                                <p:cTn id="31" presetID="0" presetClass="path" presetSubtype="0" accel="50000" decel="50000" fill="hold" grpId="2"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103"/>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64" presetClass="path" presetSubtype="0" accel="50000" decel="50000" fill="hold" grpId="0" nodeType="withEffect">
                                  <p:stCondLst>
                                    <p:cond delay="0"/>
                                  </p:stCondLst>
                                  <p:childTnLst>
                                    <p:animMotion origin="layout" path="M -3.05556E-6 0.03612 L -3.05556E-6 -4.19753E-6 " pathEditMode="relative" rAng="0" ptsTypes="AA">
                                      <p:cBhvr>
                                        <p:cTn id="38" dur="750" fill="hold"/>
                                        <p:tgtEl>
                                          <p:spTgt spid="61"/>
                                        </p:tgtEl>
                                        <p:attrNameLst>
                                          <p:attrName>ppt_x</p:attrName>
                                          <p:attrName>ppt_y</p:attrName>
                                        </p:attrNameLst>
                                      </p:cBhvr>
                                      <p:rCtr x="0" y="-1821"/>
                                    </p:animMotion>
                                  </p:childTnLst>
                                </p:cTn>
                              </p:par>
                              <p:par>
                                <p:cTn id="39" presetID="10" presetClass="entr" presetSubtype="0" fill="hold" grpId="0" nodeType="withEffect">
                                  <p:stCondLst>
                                    <p:cond delay="250"/>
                                  </p:stCondLst>
                                  <p:childTnLst>
                                    <p:set>
                                      <p:cBhvr>
                                        <p:cTn id="40" dur="1" fill="hold">
                                          <p:stCondLst>
                                            <p:cond delay="0"/>
                                          </p:stCondLst>
                                        </p:cTn>
                                        <p:tgtEl>
                                          <p:spTgt spid="94"/>
                                        </p:tgtEl>
                                        <p:attrNameLst>
                                          <p:attrName>style.visibility</p:attrName>
                                        </p:attrNameLst>
                                      </p:cBhvr>
                                      <p:to>
                                        <p:strVal val="visible"/>
                                      </p:to>
                                    </p:set>
                                    <p:animEffect transition="in" filter="fade">
                                      <p:cBhvr>
                                        <p:cTn id="41" dur="500"/>
                                        <p:tgtEl>
                                          <p:spTgt spid="94"/>
                                        </p:tgtEl>
                                      </p:cBhvr>
                                    </p:animEffect>
                                  </p:childTnLst>
                                </p:cTn>
                              </p:par>
                              <p:par>
                                <p:cTn id="42" presetID="10" presetClass="entr" presetSubtype="0" fill="hold" grpId="1" nodeType="withEffect">
                                  <p:stCondLst>
                                    <p:cond delay="25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64" presetClass="path" presetSubtype="0" accel="50000" decel="50000" fill="hold" grpId="0" nodeType="withEffect">
                                  <p:stCondLst>
                                    <p:cond delay="250"/>
                                  </p:stCondLst>
                                  <p:childTnLst>
                                    <p:animMotion origin="layout" path="M -3.05556E-6 0.03612 L -3.05556E-6 -4.19753E-6 " pathEditMode="relative" rAng="0" ptsTypes="AA">
                                      <p:cBhvr>
                                        <p:cTn id="46" dur="750" fill="hold"/>
                                        <p:tgtEl>
                                          <p:spTgt spid="98"/>
                                        </p:tgtEl>
                                        <p:attrNameLst>
                                          <p:attrName>ppt_x</p:attrName>
                                          <p:attrName>ppt_y</p:attrName>
                                        </p:attrNameLst>
                                      </p:cBhvr>
                                      <p:rCtr x="0" y="-1821"/>
                                    </p:animMotion>
                                  </p:childTnLst>
                                </p:cTn>
                              </p:par>
                              <p:par>
                                <p:cTn id="47" presetID="10" presetClass="entr" presetSubtype="0" fill="hold" grpId="0" nodeType="withEffect">
                                  <p:stCondLst>
                                    <p:cond delay="50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par>
                                <p:cTn id="50" presetID="10" presetClass="entr" presetSubtype="0" fill="hold" grpId="1" nodeType="withEffect">
                                  <p:stCondLst>
                                    <p:cond delay="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64" presetClass="path" presetSubtype="0" accel="50000" decel="50000" fill="hold" grpId="0" nodeType="withEffect">
                                  <p:stCondLst>
                                    <p:cond delay="500"/>
                                  </p:stCondLst>
                                  <p:childTnLst>
                                    <p:animMotion origin="layout" path="M -3.05556E-6 0.03612 L -3.05556E-6 -4.19753E-6 " pathEditMode="relative" rAng="0" ptsTypes="AA">
                                      <p:cBhvr>
                                        <p:cTn id="54" dur="750" fill="hold"/>
                                        <p:tgtEl>
                                          <p:spTgt spid="100"/>
                                        </p:tgtEl>
                                        <p:attrNameLst>
                                          <p:attrName>ppt_x</p:attrName>
                                          <p:attrName>ppt_y</p:attrName>
                                        </p:attrNameLst>
                                      </p:cBhvr>
                                      <p:rCtr x="0" y="-1821"/>
                                    </p:animMotion>
                                  </p:childTnLst>
                                </p:cTn>
                              </p:par>
                              <p:par>
                                <p:cTn id="55" presetID="10" presetClass="entr" presetSubtype="0" fill="hold" grpId="0" nodeType="withEffect">
                                  <p:stCondLst>
                                    <p:cond delay="75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grpId="1" nodeType="withEffect">
                                  <p:stCondLst>
                                    <p:cond delay="75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64" presetClass="path" presetSubtype="0" accel="50000" decel="50000" fill="hold" grpId="0" nodeType="withEffect">
                                  <p:stCondLst>
                                    <p:cond delay="750"/>
                                  </p:stCondLst>
                                  <p:childTnLst>
                                    <p:animMotion origin="layout" path="M -3.05556E-6 0.03612 L -3.05556E-6 -4.19753E-6 " pathEditMode="relative" rAng="0" ptsTypes="AA">
                                      <p:cBhvr>
                                        <p:cTn id="62" dur="750" fill="hold"/>
                                        <p:tgtEl>
                                          <p:spTgt spid="102"/>
                                        </p:tgtEl>
                                        <p:attrNameLst>
                                          <p:attrName>ppt_x</p:attrName>
                                          <p:attrName>ppt_y</p:attrName>
                                        </p:attrNameLst>
                                      </p:cBhvr>
                                      <p:rCtr x="0" y="-1821"/>
                                    </p:animMotion>
                                  </p:childTnLst>
                                </p:cTn>
                              </p:par>
                              <p:par>
                                <p:cTn id="63" presetID="10" presetClass="entr" presetSubtype="0" fill="hold" grpId="0" nodeType="withEffect">
                                  <p:stCondLst>
                                    <p:cond delay="100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par>
                          <p:cTn id="73" fill="hold">
                            <p:stCondLst>
                              <p:cond delay="2500"/>
                            </p:stCondLst>
                            <p:childTnLst>
                              <p:par>
                                <p:cTn id="74" presetID="1" presetClass="entr" presetSubtype="0"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4.44444E-6 -4.78691E-6 L 0.575 -4.78691E-6 " pathEditMode="relative" rAng="0" ptsTypes="AA">
                                      <p:cBhvr>
                                        <p:cTn id="77" dur="2000" fill="hold"/>
                                        <p:tgtEl>
                                          <p:spTgt spid="27"/>
                                        </p:tgtEl>
                                        <p:attrNameLst>
                                          <p:attrName>ppt_x</p:attrName>
                                          <p:attrName>ppt_y</p:attrName>
                                        </p:attrNameLst>
                                      </p:cBhvr>
                                      <p:rCtr x="28750" y="0"/>
                                    </p:animMotion>
                                  </p:childTnLst>
                                </p:cTn>
                              </p:par>
                              <p:par>
                                <p:cTn id="78" presetID="22" presetClass="entr" presetSubtype="8" fill="hold" grpId="0" nodeType="withEffect">
                                  <p:stCondLst>
                                    <p:cond delay="25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1750"/>
                                        <p:tgtEl>
                                          <p:spTgt spid="26"/>
                                        </p:tgtEl>
                                      </p:cBhvr>
                                    </p:animEffec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63" presetClass="path" presetSubtype="0" accel="50000" decel="50000" fill="hold" nodeType="withEffect">
                                  <p:stCondLst>
                                    <p:cond delay="0"/>
                                  </p:stCondLst>
                                  <p:childTnLst>
                                    <p:animMotion origin="layout" path="M -4.16667E-6 4.93827E-6 L 0.58351 4.93827E-6 " pathEditMode="relative" rAng="0" ptsTypes="AA">
                                      <p:cBhvr>
                                        <p:cTn id="84" dur="2000" fill="hold"/>
                                        <p:tgtEl>
                                          <p:spTgt spid="39"/>
                                        </p:tgtEl>
                                        <p:attrNameLst>
                                          <p:attrName>ppt_x</p:attrName>
                                          <p:attrName>ppt_y</p:attrName>
                                        </p:attrNameLst>
                                      </p:cBhvr>
                                      <p:rCtr x="29167" y="0"/>
                                    </p:animMotion>
                                  </p:childTnLst>
                                </p:cTn>
                              </p:par>
                              <p:par>
                                <p:cTn id="85" presetID="42" presetClass="exit" presetSubtype="0" fill="hold" nodeType="withEffect">
                                  <p:stCondLst>
                                    <p:cond delay="0"/>
                                  </p:stCondLst>
                                  <p:childTnLst>
                                    <p:animEffect transition="out" filter="fade">
                                      <p:cBhvr>
                                        <p:cTn id="86" dur="1000"/>
                                        <p:tgtEl>
                                          <p:spTgt spid="39"/>
                                        </p:tgtEl>
                                      </p:cBhvr>
                                    </p:animEffect>
                                    <p:anim calcmode="lin" valueType="num">
                                      <p:cBhvr>
                                        <p:cTn id="87" dur="1000"/>
                                        <p:tgtEl>
                                          <p:spTgt spid="39"/>
                                        </p:tgtEl>
                                        <p:attrNameLst>
                                          <p:attrName>ppt_x</p:attrName>
                                        </p:attrNameLst>
                                      </p:cBhvr>
                                      <p:tavLst>
                                        <p:tav tm="0">
                                          <p:val>
                                            <p:strVal val="ppt_x"/>
                                          </p:val>
                                        </p:tav>
                                        <p:tav tm="100000">
                                          <p:val>
                                            <p:strVal val="ppt_x"/>
                                          </p:val>
                                        </p:tav>
                                      </p:tavLst>
                                    </p:anim>
                                    <p:anim calcmode="lin" valueType="num">
                                      <p:cBhvr>
                                        <p:cTn id="88" dur="1000"/>
                                        <p:tgtEl>
                                          <p:spTgt spid="39"/>
                                        </p:tgtEl>
                                        <p:attrNameLst>
                                          <p:attrName>ppt_y</p:attrName>
                                        </p:attrNameLst>
                                      </p:cBhvr>
                                      <p:tavLst>
                                        <p:tav tm="0">
                                          <p:val>
                                            <p:strVal val="ppt_y"/>
                                          </p:val>
                                        </p:tav>
                                        <p:tav tm="100000">
                                          <p:val>
                                            <p:strVal val="ppt_y+.1"/>
                                          </p:val>
                                        </p:tav>
                                      </p:tavLst>
                                    </p:anim>
                                    <p:set>
                                      <p:cBhvr>
                                        <p:cTn id="89" dur="1" fill="hold">
                                          <p:stCondLst>
                                            <p:cond delay="999"/>
                                          </p:stCondLst>
                                        </p:cTn>
                                        <p:tgtEl>
                                          <p:spTgt spid="39"/>
                                        </p:tgtEl>
                                        <p:attrNameLst>
                                          <p:attrName>style.visibility</p:attrName>
                                        </p:attrNameLst>
                                      </p:cBhvr>
                                      <p:to>
                                        <p:strVal val="hidden"/>
                                      </p:to>
                                    </p:set>
                                  </p:childTnLst>
                                </p:cTn>
                              </p:par>
                            </p:childTnLst>
                          </p:cTn>
                        </p:par>
                        <p:par>
                          <p:cTn id="90" fill="hold">
                            <p:stCondLst>
                              <p:cond delay="4500"/>
                            </p:stCondLst>
                            <p:childTnLst>
                              <p:par>
                                <p:cTn id="91" presetID="10" presetClass="entr" presetSubtype="0"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8" grpId="0" animBg="1"/>
      <p:bldP spid="98" grpId="1" animBg="1"/>
      <p:bldP spid="99" grpId="0" animBg="1"/>
      <p:bldP spid="99" grpId="1" animBg="1"/>
      <p:bldP spid="99" grpId="2" animBg="1"/>
      <p:bldP spid="100" grpId="0" animBg="1"/>
      <p:bldP spid="100" grpId="1" animBg="1"/>
      <p:bldP spid="101" grpId="0" animBg="1"/>
      <p:bldP spid="101" grpId="1" animBg="1"/>
      <p:bldP spid="101" grpId="2" animBg="1"/>
      <p:bldP spid="102" grpId="0" animBg="1"/>
      <p:bldP spid="102" grpId="1" animBg="1"/>
      <p:bldP spid="103" grpId="0" animBg="1"/>
      <p:bldP spid="103" grpId="1" animBg="1"/>
      <p:bldP spid="103" grpId="2" animBg="1"/>
      <p:bldP spid="94" grpId="0"/>
      <p:bldP spid="104" grpId="0"/>
      <p:bldP spid="105" grpId="0"/>
      <p:bldP spid="106" grpId="0"/>
      <p:bldP spid="24" grpId="0"/>
      <p:bldP spid="25" grpId="0" animBg="1"/>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动态手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4176</Words>
  <Application>Microsoft Office PowerPoint</Application>
  <PresentationFormat>全屏显示(16:9)</PresentationFormat>
  <Paragraphs>475</Paragraphs>
  <Slides>41</Slides>
  <Notes>41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41</vt:i4>
      </vt:variant>
    </vt:vector>
  </HeadingPairs>
  <TitlesOfParts>
    <vt:vector size="52" baseType="lpstr">
      <vt:lpstr>Gill Sans</vt:lpstr>
      <vt:lpstr>方正兰亭粗黑_GBK</vt:lpstr>
      <vt:lpstr>方正兰亭黑_GBK</vt:lpstr>
      <vt:lpstr>方正正大黑简体</vt:lpstr>
      <vt:lpstr>宋体</vt:lpstr>
      <vt:lpstr>微软雅黑</vt:lpstr>
      <vt:lpstr>微软雅黑 Light</vt:lpstr>
      <vt:lpstr>Arial</vt:lpstr>
      <vt:lpstr>Calibri</vt:lpstr>
      <vt:lpstr>Wingdings</vt:lpstr>
      <vt:lpstr>第一PPT，www.1ppt.com</vt:lpstr>
      <vt:lpstr>PowerPoint 演示文稿</vt:lpstr>
      <vt:lpstr>PowerPoint 演示文稿</vt:lpstr>
      <vt:lpstr>PowerPoint 演示文稿</vt:lpstr>
      <vt:lpstr>第一部分  工作概况</vt:lpstr>
      <vt:lpstr>第一部分  具体工作明细</vt:lpstr>
      <vt:lpstr>第一部分  重点工作回顾</vt:lpstr>
      <vt:lpstr>第一部分  四项工作概况</vt:lpstr>
      <vt:lpstr>第一部分  四项工作概况</vt:lpstr>
      <vt:lpstr>第一部分  公司发展大事件</vt:lpstr>
      <vt:lpstr>第一部分  团队成员介绍</vt:lpstr>
      <vt:lpstr>PowerPoint 演示文稿</vt:lpstr>
      <vt:lpstr>第二部分  与上一年度对比</vt:lpstr>
      <vt:lpstr>第二部分  四项重点工作完成情况</vt:lpstr>
      <vt:lpstr>第二部分  四项重点工作完成情况</vt:lpstr>
      <vt:lpstr>第二部分  完成中的四个问题</vt:lpstr>
      <vt:lpstr>第二部分  完成中的四个提升</vt:lpstr>
      <vt:lpstr>第二部分  点击此处添加标题</vt:lpstr>
      <vt:lpstr>PowerPoint 演示文稿</vt:lpstr>
      <vt:lpstr>第三部分  已完成项目汇总</vt:lpstr>
      <vt:lpstr>第三部分  完成项目之一</vt:lpstr>
      <vt:lpstr>第三部分  完成项目之二</vt:lpstr>
      <vt:lpstr>第三部分  完成项目三</vt:lpstr>
      <vt:lpstr>第三部分  重点项目展望</vt:lpstr>
      <vt:lpstr>第三部分  成功经验分享</vt:lpstr>
      <vt:lpstr>PowerPoint 演示文稿</vt:lpstr>
      <vt:lpstr>第四部分  认识上的不足</vt:lpstr>
      <vt:lpstr>第四部分  管理上的不足之处</vt:lpstr>
      <vt:lpstr>第四部分  其他不足之处</vt:lpstr>
      <vt:lpstr>第四部分  其他不足之处</vt:lpstr>
      <vt:lpstr>第四部分  改善不足对策</vt:lpstr>
      <vt:lpstr>第四部分  点击此处添加标题</vt:lpstr>
      <vt:lpstr>PowerPoint 演示文稿</vt:lpstr>
      <vt:lpstr>第五部分  总体月份计划思路</vt:lpstr>
      <vt:lpstr>第五部分  必须完成的目标规划</vt:lpstr>
      <vt:lpstr>第五部分  产业全球化实施步骤</vt:lpstr>
      <vt:lpstr>第五部分  能力提升计划</vt:lpstr>
      <vt:lpstr>第五部分  能力提升步骤</vt:lpstr>
      <vt:lpstr>第五部分  产业分布与计划</vt:lpstr>
      <vt:lpstr>第五部分  产业分布与计划</vt:lpstr>
      <vt:lpstr>结 束 语</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动态手势</dc:title>
  <dc:creator>第一PPT</dc:creator>
  <cp:keywords>www.1ppt.com</cp:keywords>
  <cp:lastModifiedBy>faith123</cp:lastModifiedBy>
  <cp:revision>227</cp:revision>
  <dcterms:created xsi:type="dcterms:W3CDTF">2015-08-22T03:26:00Z</dcterms:created>
  <dcterms:modified xsi:type="dcterms:W3CDTF">2019-07-13T03:16:57Z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2052-10.1.0.5399</vt:lpwstr>
  </property>
</Properties>
</file>