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91" r:id="rId2"/>
    <p:sldId id="290" r:id="rId3"/>
    <p:sldId id="258" r:id="rId4"/>
    <p:sldId id="28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9" r:id="rId33"/>
  </p:sldIdLst>
  <p:sldSz cx="11522075" cy="64801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55C6"/>
    <a:srgbClr val="007E39"/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864" y="-384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2018/2/10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248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2018/2/10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6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421" y="3528119"/>
            <a:ext cx="7894979" cy="706120"/>
          </a:xfrm>
          <a:prstGeom prst="rect">
            <a:avLst/>
          </a:prstGeom>
          <a:noFill/>
        </p:spPr>
        <p:txBody>
          <a:bodyPr wrap="square" lIns="86400" tIns="43201" rIns="86400" bIns="43201" rtlCol="0">
            <a:spAutoFit/>
          </a:bodyPr>
          <a:lstStyle/>
          <a:p>
            <a:r>
              <a:rPr lang="zh-CN" altLang="en-US" sz="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年终总结暨新年计划工作总结</a:t>
            </a:r>
            <a:r>
              <a:rPr lang="en-US" altLang="zh-CN" sz="3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360437" y="4899763"/>
            <a:ext cx="4729927" cy="377979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83261" y="4896271"/>
            <a:ext cx="4491971" cy="379634"/>
          </a:xfrm>
          <a:prstGeom prst="rect">
            <a:avLst/>
          </a:prstGeom>
          <a:noFill/>
        </p:spPr>
        <p:txBody>
          <a:bodyPr wrap="square" lIns="86400" tIns="43201" rIns="86400" bIns="43201" rtlCol="0">
            <a:spAutoFit/>
          </a:bodyPr>
          <a:lstStyle/>
          <a:p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0437" y="1295871"/>
            <a:ext cx="4066601" cy="1980080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txBody>
          <a:bodyPr wrap="none" lIns="86411" tIns="43205" rIns="86411" bIns="43205">
            <a:spAutoFit/>
          </a:bodyPr>
          <a:lstStyle/>
          <a:p>
            <a:r>
              <a:rPr lang="en-US" altLang="zh-CN" sz="123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2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企业文化PPT-14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00162" y="-1104030"/>
            <a:ext cx="576104" cy="576016"/>
          </a:xfrm>
          <a:prstGeom prst="rect">
            <a:avLst/>
          </a:prstGeom>
        </p:spPr>
      </p:pic>
      <p:sp>
        <p:nvSpPr>
          <p:cNvPr id="19" name="等腰三角形 18"/>
          <p:cNvSpPr/>
          <p:nvPr/>
        </p:nvSpPr>
        <p:spPr>
          <a:xfrm rot="5400000">
            <a:off x="73052" y="203647"/>
            <a:ext cx="476286" cy="40830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02" tIns="43201" rIns="86402" bIns="43201" spcCol="0" rtlCol="0" anchor="ctr"/>
          <a:lstStyle/>
          <a:p>
            <a:pPr algn="ctr"/>
            <a:endParaRPr lang="zh-CN" altLang="en-US">
              <a:solidFill>
                <a:srgbClr val="0067B4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0414" y="167258"/>
            <a:ext cx="1568215" cy="552549"/>
          </a:xfrm>
          <a:prstGeom prst="rect">
            <a:avLst/>
          </a:prstGeom>
          <a:noFill/>
        </p:spPr>
        <p:txBody>
          <a:bodyPr wrap="square" lIns="86402" tIns="43201" rIns="86402" bIns="43201" rtlCol="0">
            <a:spAutoFit/>
          </a:bodyPr>
          <a:lstStyle/>
          <a:p>
            <a:r>
              <a:rPr lang="en-US" altLang="zh-CN" sz="3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1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6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6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11" grpId="0" animBg="1"/>
      <p:bldP spid="15" grpId="0"/>
      <p:bldP spid="12" grpId="0" bldLvl="0" animBg="1"/>
      <p:bldP spid="19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8"/>
          <p:cNvSpPr>
            <a:spLocks noChangeArrowheads="1"/>
          </p:cNvSpPr>
          <p:nvPr/>
        </p:nvSpPr>
        <p:spPr bwMode="auto">
          <a:xfrm>
            <a:off x="1345010" y="788520"/>
            <a:ext cx="1525774" cy="892525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none" lIns="115194" tIns="57597" rIns="115194" bIns="57597">
            <a:spAutoFit/>
          </a:bodyPr>
          <a:lstStyle/>
          <a:p>
            <a:pPr algn="ctr" defTabSz="1151255">
              <a:defRPr/>
            </a:pPr>
            <a:r>
              <a:rPr lang="zh-CN" altLang="en-US" sz="5000" b="1" kern="0" dirty="0">
                <a:solidFill>
                  <a:srgbClr val="0070C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前言</a:t>
            </a:r>
            <a:endParaRPr lang="zh-CN" altLang="en-US" b="1" kern="0" dirty="0">
              <a:solidFill>
                <a:srgbClr val="0070C0"/>
              </a:solidFill>
            </a:endParaRPr>
          </a:p>
        </p:txBody>
      </p:sp>
      <p:sp>
        <p:nvSpPr>
          <p:cNvPr id="24" name="前言"/>
          <p:cNvSpPr>
            <a:spLocks noChangeArrowheads="1"/>
          </p:cNvSpPr>
          <p:nvPr/>
        </p:nvSpPr>
        <p:spPr bwMode="auto">
          <a:xfrm>
            <a:off x="2785018" y="1133528"/>
            <a:ext cx="2058371" cy="543015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none" lIns="115194" tIns="57597" rIns="115194" bIns="57597">
            <a:spAutoFit/>
          </a:bodyPr>
          <a:lstStyle/>
          <a:p>
            <a:pPr algn="ctr"/>
            <a:r>
              <a:rPr lang="en-US" altLang="zh-CN" sz="2700" dirty="0">
                <a:solidFill>
                  <a:srgbClr val="00B0F0"/>
                </a:solidFill>
                <a:latin typeface="Impact" panose="020B0806030902050204" pitchFamily="34" charset="0"/>
                <a:ea typeface="方正兰亭黑_GBK" pitchFamily="2" charset="-122"/>
                <a:sym typeface="Impact" panose="020B0806030902050204" pitchFamily="34" charset="0"/>
              </a:rPr>
              <a:t>Introduction</a:t>
            </a:r>
            <a:endParaRPr lang="zh-CN" altLang="en-US" sz="2700" dirty="0">
              <a:solidFill>
                <a:srgbClr val="00B0F0"/>
              </a:solidFill>
              <a:latin typeface="Impact" panose="020B0806030902050204" pitchFamily="34" charset="0"/>
              <a:ea typeface="方正兰亭黑_GBK" pitchFamily="2" charset="-122"/>
              <a:sym typeface="Impact" panose="020B0806030902050204" pitchFamily="34" charset="0"/>
            </a:endParaRPr>
          </a:p>
        </p:txBody>
      </p:sp>
      <p:sp>
        <p:nvSpPr>
          <p:cNvPr id="27" name="矩形 5"/>
          <p:cNvSpPr>
            <a:spLocks noChangeArrowheads="1"/>
          </p:cNvSpPr>
          <p:nvPr/>
        </p:nvSpPr>
        <p:spPr bwMode="auto">
          <a:xfrm>
            <a:off x="1348745" y="1708044"/>
            <a:ext cx="8824588" cy="3481594"/>
          </a:xfrm>
          <a:prstGeom prst="rect">
            <a:avLst/>
          </a:prstGeom>
          <a:noFill/>
          <a:ln w="19050">
            <a:solidFill>
              <a:srgbClr val="0070C0"/>
            </a:solidFill>
            <a:bevel/>
          </a:ln>
        </p:spPr>
        <p:txBody>
          <a:bodyPr lIns="86400" tIns="43201" rIns="86400" bIns="43201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1633013" y="2000759"/>
            <a:ext cx="8076639" cy="2862304"/>
          </a:xfrm>
          <a:prstGeom prst="rect">
            <a:avLst/>
          </a:prstGeom>
          <a:noFill/>
          <a:ln w="9525" cap="flat" cmpd="sng">
            <a:noFill/>
            <a:beve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1420" tIns="45711" rIns="91420" bIns="45711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岁月流转，时光飞逝，</a:t>
            </a:r>
            <a:r>
              <a:rPr lang="zh-CN" altLang="en-US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转眼间</a:t>
            </a:r>
            <a:r>
              <a:rPr lang="en-US" altLang="zh-CN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的工作又接近尾声。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</a:t>
            </a:r>
            <a:r>
              <a:rPr lang="en-US" altLang="zh-CN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亿元，标志着公司迈上了一个新台阶，步入了一个新的发展阶段。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新起点、新希望。站</a:t>
            </a:r>
            <a:r>
              <a:rPr lang="zh-CN" altLang="en-US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</a:t>
            </a:r>
            <a:r>
              <a:rPr lang="en-US" altLang="zh-CN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的起点，我们将继承和发扬过去工作中存在的优点，汲取经验，摒弃不足，满怀信心，以更清醒的头脑、更旺盛的斗志、更奋发的姿态和更充沛的干劲，向我们的既定目标进发！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1045" y="5017517"/>
            <a:ext cx="1443982" cy="1023982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6350" h="19050"/>
            <a:contourClr>
              <a:srgbClr val="969696"/>
            </a:contourClr>
          </a:sp3d>
        </p:spPr>
      </p:pic>
      <p:pic>
        <p:nvPicPr>
          <p:cNvPr id="3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54817">
            <a:off x="8481626" y="4953195"/>
            <a:ext cx="1567339" cy="992832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5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202" y="2741069"/>
            <a:ext cx="2799869" cy="376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19" y="2705067"/>
            <a:ext cx="2889897" cy="379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7" grpId="0" bldLvl="0" animBg="1" autoUpdateAnimBg="0"/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-1" fmla="*/ 0 w 363073"/>
              <a:gd name="connsiteY0-2" fmla="*/ 2571749 h 2571749"/>
              <a:gd name="connsiteX1-3" fmla="*/ 363073 w 363073"/>
              <a:gd name="connsiteY1-4" fmla="*/ 0 h 2571749"/>
              <a:gd name="connsiteX2-5" fmla="*/ 363073 w 363073"/>
              <a:gd name="connsiteY2-6" fmla="*/ 2571749 h 2571749"/>
              <a:gd name="connsiteX3-7" fmla="*/ 0 w 363073"/>
              <a:gd name="connsiteY3-8" fmla="*/ 2571749 h 2571749"/>
              <a:gd name="connsiteX0-9" fmla="*/ 0 w 2261321"/>
              <a:gd name="connsiteY0-10" fmla="*/ 5152904 h 5152904"/>
              <a:gd name="connsiteX1-11" fmla="*/ 2261321 w 2261321"/>
              <a:gd name="connsiteY1-12" fmla="*/ 0 h 5152904"/>
              <a:gd name="connsiteX2-13" fmla="*/ 2261321 w 2261321"/>
              <a:gd name="connsiteY2-14" fmla="*/ 2571749 h 5152904"/>
              <a:gd name="connsiteX3-15" fmla="*/ 0 w 2261321"/>
              <a:gd name="connsiteY3-16" fmla="*/ 5152904 h 5152904"/>
              <a:gd name="connsiteX0-17" fmla="*/ 0 w 2284470"/>
              <a:gd name="connsiteY0-18" fmla="*/ 5152904 h 5164478"/>
              <a:gd name="connsiteX1-19" fmla="*/ 2261321 w 2284470"/>
              <a:gd name="connsiteY1-20" fmla="*/ 0 h 5164478"/>
              <a:gd name="connsiteX2-21" fmla="*/ 2284470 w 2284470"/>
              <a:gd name="connsiteY2-22" fmla="*/ 5164478 h 5164478"/>
              <a:gd name="connsiteX3-23" fmla="*/ 0 w 2284470"/>
              <a:gd name="connsiteY3-24" fmla="*/ 5152904 h 5164478"/>
              <a:gd name="connsiteX0-25" fmla="*/ 0 w 3800753"/>
              <a:gd name="connsiteY0-26" fmla="*/ 5129755 h 5164478"/>
              <a:gd name="connsiteX1-27" fmla="*/ 3777604 w 3800753"/>
              <a:gd name="connsiteY1-28" fmla="*/ 0 h 5164478"/>
              <a:gd name="connsiteX2-29" fmla="*/ 3800753 w 3800753"/>
              <a:gd name="connsiteY2-30" fmla="*/ 5164478 h 5164478"/>
              <a:gd name="connsiteX3-31" fmla="*/ 0 w 3800753"/>
              <a:gd name="connsiteY3-32" fmla="*/ 5129755 h 5164478"/>
              <a:gd name="connsiteX0-33" fmla="*/ 0 w 4066970"/>
              <a:gd name="connsiteY0-34" fmla="*/ 5152904 h 5164478"/>
              <a:gd name="connsiteX1-35" fmla="*/ 4043821 w 4066970"/>
              <a:gd name="connsiteY1-36" fmla="*/ 0 h 5164478"/>
              <a:gd name="connsiteX2-37" fmla="*/ 4066970 w 4066970"/>
              <a:gd name="connsiteY2-38" fmla="*/ 5164478 h 5164478"/>
              <a:gd name="connsiteX3-39" fmla="*/ 0 w 4066970"/>
              <a:gd name="connsiteY3-40" fmla="*/ 5152904 h 5164478"/>
              <a:gd name="connsiteX0-41" fmla="*/ 0 w 4130470"/>
              <a:gd name="connsiteY0-42" fmla="*/ 5152904 h 5164478"/>
              <a:gd name="connsiteX1-43" fmla="*/ 4107321 w 4130470"/>
              <a:gd name="connsiteY1-44" fmla="*/ 0 h 5164478"/>
              <a:gd name="connsiteX2-45" fmla="*/ 4130470 w 4130470"/>
              <a:gd name="connsiteY2-46" fmla="*/ 5164478 h 5164478"/>
              <a:gd name="connsiteX3-47" fmla="*/ 0 w 4130470"/>
              <a:gd name="connsiteY3-48" fmla="*/ 5152904 h 5164478"/>
              <a:gd name="connsiteX0-49" fmla="*/ 0 w 4867070"/>
              <a:gd name="connsiteY0-50" fmla="*/ 5152904 h 5164478"/>
              <a:gd name="connsiteX1-51" fmla="*/ 4843921 w 4867070"/>
              <a:gd name="connsiteY1-52" fmla="*/ 0 h 5164478"/>
              <a:gd name="connsiteX2-53" fmla="*/ 4867070 w 4867070"/>
              <a:gd name="connsiteY2-54" fmla="*/ 5164478 h 5164478"/>
              <a:gd name="connsiteX3-55" fmla="*/ 0 w 4867070"/>
              <a:gd name="connsiteY3-56" fmla="*/ 5152904 h 5164478"/>
              <a:gd name="connsiteX0-57" fmla="*/ 0 w 4867070"/>
              <a:gd name="connsiteY0-58" fmla="*/ 5152904 h 5164478"/>
              <a:gd name="connsiteX1-59" fmla="*/ 4843921 w 4867070"/>
              <a:gd name="connsiteY1-60" fmla="*/ 0 h 5164478"/>
              <a:gd name="connsiteX2-61" fmla="*/ 4867070 w 4867070"/>
              <a:gd name="connsiteY2-62" fmla="*/ 5164478 h 5164478"/>
              <a:gd name="connsiteX3-63" fmla="*/ 0 w 4867070"/>
              <a:gd name="connsiteY3-64" fmla="*/ 5152904 h 51644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rgbClr val="1C55C6">
              <a:alpha val="82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8965">
              <a:defRPr/>
            </a:pPr>
            <a:endParaRPr lang="en-US" sz="2400" kern="0" smtClea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-1" fmla="*/ 0 w 363073"/>
              <a:gd name="connsiteY0-2" fmla="*/ 2571749 h 2571749"/>
              <a:gd name="connsiteX1-3" fmla="*/ 363073 w 363073"/>
              <a:gd name="connsiteY1-4" fmla="*/ 0 h 2571749"/>
              <a:gd name="connsiteX2-5" fmla="*/ 363073 w 363073"/>
              <a:gd name="connsiteY2-6" fmla="*/ 2571749 h 2571749"/>
              <a:gd name="connsiteX3-7" fmla="*/ 0 w 363073"/>
              <a:gd name="connsiteY3-8" fmla="*/ 2571749 h 2571749"/>
              <a:gd name="connsiteX0-9" fmla="*/ 0 w 2261321"/>
              <a:gd name="connsiteY0-10" fmla="*/ 5152904 h 5152904"/>
              <a:gd name="connsiteX1-11" fmla="*/ 2261321 w 2261321"/>
              <a:gd name="connsiteY1-12" fmla="*/ 0 h 5152904"/>
              <a:gd name="connsiteX2-13" fmla="*/ 2261321 w 2261321"/>
              <a:gd name="connsiteY2-14" fmla="*/ 2571749 h 5152904"/>
              <a:gd name="connsiteX3-15" fmla="*/ 0 w 2261321"/>
              <a:gd name="connsiteY3-16" fmla="*/ 5152904 h 5152904"/>
              <a:gd name="connsiteX0-17" fmla="*/ 0 w 2284470"/>
              <a:gd name="connsiteY0-18" fmla="*/ 5152904 h 5164478"/>
              <a:gd name="connsiteX1-19" fmla="*/ 2261321 w 2284470"/>
              <a:gd name="connsiteY1-20" fmla="*/ 0 h 5164478"/>
              <a:gd name="connsiteX2-21" fmla="*/ 2284470 w 2284470"/>
              <a:gd name="connsiteY2-22" fmla="*/ 5164478 h 5164478"/>
              <a:gd name="connsiteX3-23" fmla="*/ 0 w 2284470"/>
              <a:gd name="connsiteY3-24" fmla="*/ 5152904 h 5164478"/>
              <a:gd name="connsiteX0-25" fmla="*/ 0 w 3800753"/>
              <a:gd name="connsiteY0-26" fmla="*/ 5129755 h 5164478"/>
              <a:gd name="connsiteX1-27" fmla="*/ 3777604 w 3800753"/>
              <a:gd name="connsiteY1-28" fmla="*/ 0 h 5164478"/>
              <a:gd name="connsiteX2-29" fmla="*/ 3800753 w 3800753"/>
              <a:gd name="connsiteY2-30" fmla="*/ 5164478 h 5164478"/>
              <a:gd name="connsiteX3-31" fmla="*/ 0 w 3800753"/>
              <a:gd name="connsiteY3-32" fmla="*/ 5129755 h 5164478"/>
              <a:gd name="connsiteX0-33" fmla="*/ 0 w 4066970"/>
              <a:gd name="connsiteY0-34" fmla="*/ 5152904 h 5164478"/>
              <a:gd name="connsiteX1-35" fmla="*/ 4043821 w 4066970"/>
              <a:gd name="connsiteY1-36" fmla="*/ 0 h 5164478"/>
              <a:gd name="connsiteX2-37" fmla="*/ 4066970 w 4066970"/>
              <a:gd name="connsiteY2-38" fmla="*/ 5164478 h 5164478"/>
              <a:gd name="connsiteX3-39" fmla="*/ 0 w 4066970"/>
              <a:gd name="connsiteY3-40" fmla="*/ 5152904 h 5164478"/>
              <a:gd name="connsiteX0-41" fmla="*/ 0 w 4130470"/>
              <a:gd name="connsiteY0-42" fmla="*/ 5152904 h 5164478"/>
              <a:gd name="connsiteX1-43" fmla="*/ 4107321 w 4130470"/>
              <a:gd name="connsiteY1-44" fmla="*/ 0 h 5164478"/>
              <a:gd name="connsiteX2-45" fmla="*/ 4130470 w 4130470"/>
              <a:gd name="connsiteY2-46" fmla="*/ 5164478 h 5164478"/>
              <a:gd name="connsiteX3-47" fmla="*/ 0 w 4130470"/>
              <a:gd name="connsiteY3-48" fmla="*/ 5152904 h 5164478"/>
              <a:gd name="connsiteX0-49" fmla="*/ 0 w 4867070"/>
              <a:gd name="connsiteY0-50" fmla="*/ 5152904 h 5164478"/>
              <a:gd name="connsiteX1-51" fmla="*/ 4843921 w 4867070"/>
              <a:gd name="connsiteY1-52" fmla="*/ 0 h 5164478"/>
              <a:gd name="connsiteX2-53" fmla="*/ 4867070 w 4867070"/>
              <a:gd name="connsiteY2-54" fmla="*/ 5164478 h 5164478"/>
              <a:gd name="connsiteX3-55" fmla="*/ 0 w 4867070"/>
              <a:gd name="connsiteY3-56" fmla="*/ 5152904 h 5164478"/>
              <a:gd name="connsiteX0-57" fmla="*/ 0 w 4867070"/>
              <a:gd name="connsiteY0-58" fmla="*/ 5152904 h 5164478"/>
              <a:gd name="connsiteX1-59" fmla="*/ 4843921 w 4867070"/>
              <a:gd name="connsiteY1-60" fmla="*/ 0 h 5164478"/>
              <a:gd name="connsiteX2-61" fmla="*/ 4867070 w 4867070"/>
              <a:gd name="connsiteY2-62" fmla="*/ 5164478 h 5164478"/>
              <a:gd name="connsiteX3-63" fmla="*/ 0 w 4867070"/>
              <a:gd name="connsiteY3-64" fmla="*/ 5152904 h 5164478"/>
              <a:gd name="connsiteX0-65" fmla="*/ 0 w 4928571"/>
              <a:gd name="connsiteY0-66" fmla="*/ 5152904 h 5164478"/>
              <a:gd name="connsiteX1-67" fmla="*/ 4905422 w 4928571"/>
              <a:gd name="connsiteY1-68" fmla="*/ 0 h 5164478"/>
              <a:gd name="connsiteX2-69" fmla="*/ 4928571 w 4928571"/>
              <a:gd name="connsiteY2-70" fmla="*/ 5164478 h 5164478"/>
              <a:gd name="connsiteX3-71" fmla="*/ 0 w 4928571"/>
              <a:gd name="connsiteY3-72" fmla="*/ 5152904 h 5164478"/>
              <a:gd name="connsiteX0-73" fmla="*/ 0 w 4928571"/>
              <a:gd name="connsiteY0-74" fmla="*/ 5152904 h 5152904"/>
              <a:gd name="connsiteX1-75" fmla="*/ 4905422 w 4928571"/>
              <a:gd name="connsiteY1-76" fmla="*/ 0 h 5152904"/>
              <a:gd name="connsiteX2-77" fmla="*/ 4928571 w 4928571"/>
              <a:gd name="connsiteY2-78" fmla="*/ 5128934 h 5152904"/>
              <a:gd name="connsiteX3-79" fmla="*/ 0 w 4928571"/>
              <a:gd name="connsiteY3-80" fmla="*/ 5152904 h 5152904"/>
              <a:gd name="connsiteX0-81" fmla="*/ 0 w 4937356"/>
              <a:gd name="connsiteY0-82" fmla="*/ 5108473 h 5128934"/>
              <a:gd name="connsiteX1-83" fmla="*/ 4914207 w 4937356"/>
              <a:gd name="connsiteY1-84" fmla="*/ 0 h 5128934"/>
              <a:gd name="connsiteX2-85" fmla="*/ 4937356 w 4937356"/>
              <a:gd name="connsiteY2-86" fmla="*/ 5128934 h 5128934"/>
              <a:gd name="connsiteX3-87" fmla="*/ 0 w 4937356"/>
              <a:gd name="connsiteY3-88" fmla="*/ 5108473 h 5128934"/>
              <a:gd name="connsiteX0-89" fmla="*/ 0 w 5034001"/>
              <a:gd name="connsiteY0-90" fmla="*/ 5152904 h 5152904"/>
              <a:gd name="connsiteX1-91" fmla="*/ 5010852 w 5034001"/>
              <a:gd name="connsiteY1-92" fmla="*/ 0 h 5152904"/>
              <a:gd name="connsiteX2-93" fmla="*/ 5034001 w 5034001"/>
              <a:gd name="connsiteY2-94" fmla="*/ 5128934 h 5152904"/>
              <a:gd name="connsiteX3-95" fmla="*/ 0 w 5034001"/>
              <a:gd name="connsiteY3-96" fmla="*/ 5152904 h 5152904"/>
              <a:gd name="connsiteX0-97" fmla="*/ 0 w 5010852"/>
              <a:gd name="connsiteY0-98" fmla="*/ 5152904 h 5164479"/>
              <a:gd name="connsiteX1-99" fmla="*/ 5010852 w 5010852"/>
              <a:gd name="connsiteY1-100" fmla="*/ 0 h 5164479"/>
              <a:gd name="connsiteX2-101" fmla="*/ 4998857 w 5010852"/>
              <a:gd name="connsiteY2-102" fmla="*/ 5164479 h 5164479"/>
              <a:gd name="connsiteX3-103" fmla="*/ 0 w 5010852"/>
              <a:gd name="connsiteY3-104" fmla="*/ 5152904 h 5164479"/>
              <a:gd name="connsiteX0-105" fmla="*/ 0 w 5072353"/>
              <a:gd name="connsiteY0-106" fmla="*/ 5179562 h 5179562"/>
              <a:gd name="connsiteX1-107" fmla="*/ 5072353 w 5072353"/>
              <a:gd name="connsiteY1-108" fmla="*/ 0 h 5179562"/>
              <a:gd name="connsiteX2-109" fmla="*/ 5060358 w 5072353"/>
              <a:gd name="connsiteY2-110" fmla="*/ 5164479 h 5179562"/>
              <a:gd name="connsiteX3-111" fmla="*/ 0 w 5072353"/>
              <a:gd name="connsiteY3-112" fmla="*/ 5179562 h 5179562"/>
              <a:gd name="connsiteX0-113" fmla="*/ 0 w 5098710"/>
              <a:gd name="connsiteY0-114" fmla="*/ 5135129 h 5164479"/>
              <a:gd name="connsiteX1-115" fmla="*/ 5098710 w 5098710"/>
              <a:gd name="connsiteY1-116" fmla="*/ 0 h 5164479"/>
              <a:gd name="connsiteX2-117" fmla="*/ 5086715 w 5098710"/>
              <a:gd name="connsiteY2-118" fmla="*/ 5164479 h 5164479"/>
              <a:gd name="connsiteX3-119" fmla="*/ 0 w 5098710"/>
              <a:gd name="connsiteY3-120" fmla="*/ 5135129 h 5164479"/>
              <a:gd name="connsiteX0-121" fmla="*/ 0 w 5098710"/>
              <a:gd name="connsiteY0-122" fmla="*/ 5170675 h 5170675"/>
              <a:gd name="connsiteX1-123" fmla="*/ 5098710 w 5098710"/>
              <a:gd name="connsiteY1-124" fmla="*/ 0 h 5170675"/>
              <a:gd name="connsiteX2-125" fmla="*/ 5086715 w 5098710"/>
              <a:gd name="connsiteY2-126" fmla="*/ 5164479 h 5170675"/>
              <a:gd name="connsiteX3-127" fmla="*/ 0 w 5098710"/>
              <a:gd name="connsiteY3-128" fmla="*/ 5170675 h 5170675"/>
              <a:gd name="connsiteX0-129" fmla="*/ 0 w 5098710"/>
              <a:gd name="connsiteY0-130" fmla="*/ 5144017 h 5164479"/>
              <a:gd name="connsiteX1-131" fmla="*/ 5098710 w 5098710"/>
              <a:gd name="connsiteY1-132" fmla="*/ 0 h 5164479"/>
              <a:gd name="connsiteX2-133" fmla="*/ 5086715 w 5098710"/>
              <a:gd name="connsiteY2-134" fmla="*/ 5164479 h 5164479"/>
              <a:gd name="connsiteX3-135" fmla="*/ 0 w 5098710"/>
              <a:gd name="connsiteY3-136" fmla="*/ 5144017 h 5164479"/>
              <a:gd name="connsiteX0-137" fmla="*/ 0 w 5098710"/>
              <a:gd name="connsiteY0-138" fmla="*/ 5172533 h 5172533"/>
              <a:gd name="connsiteX1-139" fmla="*/ 5098710 w 5098710"/>
              <a:gd name="connsiteY1-140" fmla="*/ 0 h 5172533"/>
              <a:gd name="connsiteX2-141" fmla="*/ 5086715 w 5098710"/>
              <a:gd name="connsiteY2-142" fmla="*/ 5164479 h 5172533"/>
              <a:gd name="connsiteX3-143" fmla="*/ 0 w 5098710"/>
              <a:gd name="connsiteY3-144" fmla="*/ 5172533 h 5172533"/>
              <a:gd name="connsiteX0-145" fmla="*/ 0 w 5098710"/>
              <a:gd name="connsiteY0-146" fmla="*/ 5172533 h 5192997"/>
              <a:gd name="connsiteX1-147" fmla="*/ 5098710 w 5098710"/>
              <a:gd name="connsiteY1-148" fmla="*/ 0 h 5192997"/>
              <a:gd name="connsiteX2-149" fmla="*/ 5079667 w 5098710"/>
              <a:gd name="connsiteY2-150" fmla="*/ 5192997 h 5192997"/>
              <a:gd name="connsiteX3-151" fmla="*/ 0 w 5098710"/>
              <a:gd name="connsiteY3-152" fmla="*/ 5172533 h 5192997"/>
              <a:gd name="connsiteX0-153" fmla="*/ 0 w 5126905"/>
              <a:gd name="connsiteY0-154" fmla="*/ 5193920 h 5193920"/>
              <a:gd name="connsiteX1-155" fmla="*/ 5126905 w 5126905"/>
              <a:gd name="connsiteY1-156" fmla="*/ 0 h 5193920"/>
              <a:gd name="connsiteX2-157" fmla="*/ 5107862 w 5126905"/>
              <a:gd name="connsiteY2-158" fmla="*/ 5192997 h 5193920"/>
              <a:gd name="connsiteX3-159" fmla="*/ 0 w 5126905"/>
              <a:gd name="connsiteY3-160" fmla="*/ 5193920 h 5193920"/>
              <a:gd name="connsiteX0-161" fmla="*/ 0 w 5126905"/>
              <a:gd name="connsiteY0-162" fmla="*/ 5193920 h 5207255"/>
              <a:gd name="connsiteX1-163" fmla="*/ 5126905 w 5126905"/>
              <a:gd name="connsiteY1-164" fmla="*/ 0 h 5207255"/>
              <a:gd name="connsiteX2-165" fmla="*/ 5093765 w 5126905"/>
              <a:gd name="connsiteY2-166" fmla="*/ 5207255 h 5207255"/>
              <a:gd name="connsiteX3-167" fmla="*/ 0 w 5126905"/>
              <a:gd name="connsiteY3-168" fmla="*/ 5193920 h 5207255"/>
              <a:gd name="connsiteX0-169" fmla="*/ 0 w 5141002"/>
              <a:gd name="connsiteY0-170" fmla="*/ 5293727 h 5293727"/>
              <a:gd name="connsiteX1-171" fmla="*/ 5141002 w 5141002"/>
              <a:gd name="connsiteY1-172" fmla="*/ 0 h 5293727"/>
              <a:gd name="connsiteX2-173" fmla="*/ 5107862 w 5141002"/>
              <a:gd name="connsiteY2-174" fmla="*/ 5207255 h 5293727"/>
              <a:gd name="connsiteX3-175" fmla="*/ 0 w 5141002"/>
              <a:gd name="connsiteY3-176" fmla="*/ 5293727 h 5293727"/>
              <a:gd name="connsiteX0-177" fmla="*/ 0 w 5150761"/>
              <a:gd name="connsiteY0-178" fmla="*/ 5293727 h 5299933"/>
              <a:gd name="connsiteX1-179" fmla="*/ 5141002 w 5150761"/>
              <a:gd name="connsiteY1-180" fmla="*/ 0 h 5299933"/>
              <a:gd name="connsiteX2-181" fmla="*/ 5150154 w 5150761"/>
              <a:gd name="connsiteY2-182" fmla="*/ 5299933 h 5299933"/>
              <a:gd name="connsiteX3-183" fmla="*/ 0 w 5150761"/>
              <a:gd name="connsiteY3-184" fmla="*/ 5293727 h 5299933"/>
              <a:gd name="connsiteX0-185" fmla="*/ 0 w 5178956"/>
              <a:gd name="connsiteY0-186" fmla="*/ 5307985 h 5307985"/>
              <a:gd name="connsiteX1-187" fmla="*/ 5169196 w 5178956"/>
              <a:gd name="connsiteY1-188" fmla="*/ 0 h 5307985"/>
              <a:gd name="connsiteX2-189" fmla="*/ 5178348 w 5178956"/>
              <a:gd name="connsiteY2-190" fmla="*/ 5299933 h 5307985"/>
              <a:gd name="connsiteX3-191" fmla="*/ 0 w 5178956"/>
              <a:gd name="connsiteY3-192" fmla="*/ 5307985 h 5307985"/>
              <a:gd name="connsiteX0-193" fmla="*/ 0 w 5178955"/>
              <a:gd name="connsiteY0-194" fmla="*/ 5307985 h 5321320"/>
              <a:gd name="connsiteX1-195" fmla="*/ 5169196 w 5178955"/>
              <a:gd name="connsiteY1-196" fmla="*/ 0 h 5321320"/>
              <a:gd name="connsiteX2-197" fmla="*/ 5178347 w 5178955"/>
              <a:gd name="connsiteY2-198" fmla="*/ 5321320 h 5321320"/>
              <a:gd name="connsiteX3-199" fmla="*/ 0 w 5178955"/>
              <a:gd name="connsiteY3-200" fmla="*/ 5307985 h 5321320"/>
              <a:gd name="connsiteX0-201" fmla="*/ 0 w 5178955"/>
              <a:gd name="connsiteY0-202" fmla="*/ 5343630 h 5343630"/>
              <a:gd name="connsiteX1-203" fmla="*/ 5169196 w 5178955"/>
              <a:gd name="connsiteY1-204" fmla="*/ 0 h 5343630"/>
              <a:gd name="connsiteX2-205" fmla="*/ 5178347 w 5178955"/>
              <a:gd name="connsiteY2-206" fmla="*/ 5321320 h 5343630"/>
              <a:gd name="connsiteX3-207" fmla="*/ 0 w 5178955"/>
              <a:gd name="connsiteY3-208" fmla="*/ 5343630 h 5343630"/>
              <a:gd name="connsiteX0-209" fmla="*/ 0 w 5169196"/>
              <a:gd name="connsiteY0-210" fmla="*/ 5343630 h 5343630"/>
              <a:gd name="connsiteX1-211" fmla="*/ 5169196 w 5169196"/>
              <a:gd name="connsiteY1-212" fmla="*/ 0 h 5343630"/>
              <a:gd name="connsiteX2-213" fmla="*/ 5164250 w 5169196"/>
              <a:gd name="connsiteY2-214" fmla="*/ 5342707 h 5343630"/>
              <a:gd name="connsiteX3-215" fmla="*/ 0 w 5169196"/>
              <a:gd name="connsiteY3-216" fmla="*/ 5343630 h 53436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rgbClr val="0070C0">
              <a:alpha val="47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8965">
              <a:defRPr/>
            </a:pPr>
            <a:endParaRPr lang="en-US" sz="2400" kern="0" smtClea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"/>
          <p:cNvSpPr/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/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 charset="0"/>
              <a:sym typeface="Lato Regular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图片 4" descr="14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" y="0"/>
            <a:ext cx="11510073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图片 5" descr="14-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8" b="39864"/>
          <a:stretch>
            <a:fillRect/>
          </a:stretch>
        </p:blipFill>
        <p:spPr bwMode="auto">
          <a:xfrm>
            <a:off x="4394792" y="0"/>
            <a:ext cx="7121282" cy="3896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五边形 18"/>
          <p:cNvSpPr/>
          <p:nvPr/>
        </p:nvSpPr>
        <p:spPr>
          <a:xfrm>
            <a:off x="-1" y="427731"/>
            <a:ext cx="3855602" cy="453606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214" tIns="57607" rIns="115214" bIns="57607"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98403" y="382370"/>
            <a:ext cx="3111061" cy="544327"/>
          </a:xfrm>
          <a:prstGeom prst="rect">
            <a:avLst/>
          </a:prstGeom>
        </p:spPr>
        <p:txBody>
          <a:bodyPr lIns="115214" tIns="57607" rIns="115214" bIns="57607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500" dirty="0">
                <a:solidFill>
                  <a:schemeClr val="bg1"/>
                </a:solidFill>
              </a:rPr>
              <a:t>单击此处添加标题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4062" y="4932183"/>
            <a:ext cx="3628100" cy="1250504"/>
          </a:xfrm>
          <a:prstGeom prst="rect">
            <a:avLst/>
          </a:prstGeom>
          <a:noFill/>
        </p:spPr>
        <p:txBody>
          <a:bodyPr wrap="square" lIns="86388" tIns="43194" rIns="86388" bIns="43194" rtlCol="0">
            <a:spAutoFit/>
          </a:bodyPr>
          <a:lstStyle/>
          <a:p>
            <a:pPr algn="r"/>
            <a:r>
              <a:rPr lang="zh-CN" altLang="en-US" sz="7600" b="1" dirty="0">
                <a:solidFill>
                  <a:srgbClr val="0070C0"/>
                </a:solidFill>
                <a:latin typeface="+mj-ea"/>
                <a:ea typeface="+mj-ea"/>
              </a:rPr>
              <a:t>团队</a:t>
            </a:r>
            <a:endParaRPr lang="en-US" sz="83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1156" y="4070331"/>
            <a:ext cx="3628100" cy="1134176"/>
          </a:xfrm>
          <a:prstGeom prst="rect">
            <a:avLst/>
          </a:prstGeom>
          <a:noFill/>
        </p:spPr>
        <p:txBody>
          <a:bodyPr wrap="square" lIns="86388" tIns="43194" rIns="86388" bIns="43194" rtlCol="0">
            <a:spAutoFit/>
          </a:bodyPr>
          <a:lstStyle/>
          <a:p>
            <a:r>
              <a:rPr lang="zh-CN" altLang="en-US" sz="6800" b="1" dirty="0">
                <a:solidFill>
                  <a:srgbClr val="0070C0"/>
                </a:solidFill>
                <a:latin typeface="+mj-ea"/>
                <a:ea typeface="+mj-ea"/>
              </a:rPr>
              <a:t>我们的</a:t>
            </a:r>
            <a:endParaRPr lang="en-US" sz="6800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8" name="Rectangle 25"/>
          <p:cNvSpPr/>
          <p:nvPr/>
        </p:nvSpPr>
        <p:spPr>
          <a:xfrm>
            <a:off x="5743319" y="5448548"/>
            <a:ext cx="3804426" cy="43620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86388" tIns="43194" rIns="86388" bIns="43194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“此处添加详细文本描述，建议与标题相关并符合整体语言风格，语言描述尽量简洁生动。</a:t>
            </a:r>
          </a:p>
        </p:txBody>
      </p:sp>
      <p:sp>
        <p:nvSpPr>
          <p:cNvPr id="9" name="Flowchart: Data 26"/>
          <p:cNvSpPr/>
          <p:nvPr/>
        </p:nvSpPr>
        <p:spPr>
          <a:xfrm>
            <a:off x="8550415" y="3075312"/>
            <a:ext cx="1729098" cy="1412819"/>
          </a:xfrm>
          <a:prstGeom prst="flowChartInputOutput">
            <a:avLst/>
          </a:prstGeom>
          <a:blipFill>
            <a:blip r:embed="rId6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0" name="Flowchart: Data 27"/>
          <p:cNvSpPr/>
          <p:nvPr/>
        </p:nvSpPr>
        <p:spPr>
          <a:xfrm>
            <a:off x="5871761" y="2368903"/>
            <a:ext cx="1729098" cy="1412819"/>
          </a:xfrm>
          <a:prstGeom prst="flowChartInputOutput">
            <a:avLst/>
          </a:prstGeom>
          <a:blipFill>
            <a:blip r:embed="rId7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1" name="Flowchart: Data 29"/>
          <p:cNvSpPr/>
          <p:nvPr/>
        </p:nvSpPr>
        <p:spPr>
          <a:xfrm>
            <a:off x="6226974" y="926698"/>
            <a:ext cx="1729098" cy="1412819"/>
          </a:xfrm>
          <a:prstGeom prst="flowChartInputOutput">
            <a:avLst/>
          </a:prstGeom>
          <a:blipFill>
            <a:blip r:embed="rId8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2" name="Flowchart: Data 30"/>
          <p:cNvSpPr/>
          <p:nvPr/>
        </p:nvSpPr>
        <p:spPr>
          <a:xfrm>
            <a:off x="5529273" y="3823668"/>
            <a:ext cx="1729098" cy="1412819"/>
          </a:xfrm>
          <a:prstGeom prst="flowChartInputOutput">
            <a:avLst/>
          </a:prstGeom>
          <a:blipFill>
            <a:blip r:embed="rId9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3" name="Flowchart: Data 31"/>
          <p:cNvSpPr/>
          <p:nvPr/>
        </p:nvSpPr>
        <p:spPr>
          <a:xfrm>
            <a:off x="7645532" y="926698"/>
            <a:ext cx="1729098" cy="1412819"/>
          </a:xfrm>
          <a:prstGeom prst="flowChartInputOutput">
            <a:avLst/>
          </a:prstGeom>
          <a:blipFill>
            <a:blip r:embed="rId10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4" name="Flowchart: Data 32"/>
          <p:cNvSpPr/>
          <p:nvPr/>
        </p:nvSpPr>
        <p:spPr>
          <a:xfrm>
            <a:off x="7300467" y="2368903"/>
            <a:ext cx="1729098" cy="1412819"/>
          </a:xfrm>
          <a:prstGeom prst="flowChartInputOutput">
            <a:avLst/>
          </a:prstGeom>
          <a:blipFill>
            <a:blip r:embed="rId11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5" name="Flowchart: Data 33"/>
          <p:cNvSpPr/>
          <p:nvPr/>
        </p:nvSpPr>
        <p:spPr>
          <a:xfrm>
            <a:off x="4443056" y="2368903"/>
            <a:ext cx="1729098" cy="1412819"/>
          </a:xfrm>
          <a:prstGeom prst="flowChartInputOutput">
            <a:avLst/>
          </a:prstGeom>
          <a:blipFill>
            <a:blip r:embed="rId12" cstate="print">
              <a:grayscl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6" name="Flowchart: Data 34"/>
          <p:cNvSpPr/>
          <p:nvPr/>
        </p:nvSpPr>
        <p:spPr>
          <a:xfrm>
            <a:off x="1610989" y="1238613"/>
            <a:ext cx="3407843" cy="2784495"/>
          </a:xfrm>
          <a:prstGeom prst="flowChartInputOutput">
            <a:avLst/>
          </a:prstGeom>
          <a:blipFill>
            <a:blip r:embed="rId13" cstate="print">
              <a:grayscl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88" tIns="43194" rIns="86388" bIns="4319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/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/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70C0"/>
                </a:solidFill>
              </a:rPr>
              <a:t>工作完成情况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/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70C0"/>
                </a:solidFill>
              </a:rPr>
              <a:t>明年工作计划</a:t>
            </a:r>
            <a:endParaRPr lang="en-US" altLang="zh-CN" b="1" kern="3000" spc="30" dirty="0">
              <a:solidFill>
                <a:srgbClr val="0070C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/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655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/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655"/>
            <a:r>
              <a:rPr lang="en-US" altLang="zh-CN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/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7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  <a:solidFill>
            <a:srgbClr val="0070C0"/>
          </a:solidFill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  <a:solidFill>
            <a:srgbClr val="0070C0"/>
          </a:solidFill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  <a:grpFill/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 panose="020B0503020204020204" pitchFamily="34" charset="-122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grp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  <a:solidFill>
            <a:srgbClr val="0070C0"/>
          </a:solidFill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  <a:solidFill>
            <a:srgbClr val="0070C0"/>
          </a:solidFill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grpFill/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/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03</a:t>
            </a:r>
            <a:endParaRPr lang="en-GB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/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04</a:t>
            </a:r>
            <a:endParaRPr lang="en-GB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01</a:t>
            </a:r>
            <a:endParaRPr lang="en-GB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en-GB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02</a:t>
            </a:r>
            <a:endParaRPr lang="en-GB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  <p:bldP spid="45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>
            <a:fillRect/>
          </a:stretch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/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" name="AutoShape 16"/>
          <p:cNvSpPr/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/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/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/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/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/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/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/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  <a:solidFill>
            <a:srgbClr val="0070C0"/>
          </a:solidFill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  <a:solidFill>
            <a:srgbClr val="0070C0"/>
          </a:solidFill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  <a:solidFill>
            <a:srgbClr val="0070C0"/>
          </a:solidFill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  <a:solidFill>
            <a:srgbClr val="0070C0"/>
          </a:solidFill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GB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GB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GB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GB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70C0"/>
                </a:solidFill>
              </a:rPr>
              <a:t>工作完成情况</a:t>
            </a:r>
            <a:endParaRPr lang="en-US" altLang="zh-CN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  <p:sp>
        <p:nvSpPr>
          <p:cNvPr id="38" name="矩形 3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  <p:bldP spid="38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20" name="Text Placeholder 2"/>
          <p:cNvSpPr txBox="1"/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</a:rPr>
              <a:t>工作完成情况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  <p:sp>
        <p:nvSpPr>
          <p:cNvPr id="31" name="矩形 30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rgbClr val="0070C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5214" tIns="57607" rIns="115214" bIns="57607" numCol="1" rtlCol="0" anchor="t" anchorCtr="0" compatLnSpc="1"/>
          <a:lstStyle/>
          <a:p>
            <a:pPr algn="ctr" defTabSz="115189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76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</a:rPr>
              <a:t>工作完成情况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13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3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41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5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72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rgbClr val="0070C0">
              <a:alpha val="84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1C55C6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rgbClr val="0070C0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1C55C6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1C55C6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Subtitle 9"/>
          <p:cNvSpPr txBox="1"/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</a:rPr>
              <a:t>工作完成情况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  <p:sp>
        <p:nvSpPr>
          <p:cNvPr id="38" name="矩形 3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  <p:bldP spid="3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115" y="15329"/>
            <a:ext cx="11522075" cy="6480175"/>
          </a:xfrm>
          <a:prstGeom prst="rect">
            <a:avLst/>
          </a:prstGeom>
          <a:solidFill>
            <a:srgbClr val="0070C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/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Freeform 46"/>
          <p:cNvSpPr/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/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/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/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/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/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/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/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/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6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/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/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/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  <a:solidFill>
            <a:srgbClr val="0070C0"/>
          </a:solidFill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4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5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1C55C6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3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68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/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8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8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8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  <p:bldP spid="69" grpId="0" animBg="1"/>
      <p:bldP spid="7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rgbClr val="0070C0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8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0" grpId="0" animBg="1"/>
      <p:bldP spid="4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070C0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05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05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05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05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655"/>
            <a:r>
              <a:rPr lang="zh-CN" altLang="en-US" sz="105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05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  <p:bldP spid="36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 panose="020B0503020204020204" pitchFamily="34" charset="-122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rgbClr val="0070C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/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120">
                <a:lnSpc>
                  <a:spcPct val="100000"/>
                </a:lnSpc>
                <a:spcBef>
                  <a:spcPct val="20000"/>
                </a:spcBef>
                <a:buFont typeface="Arial" panose="020B0604020202020204"/>
                <a:buNone/>
                <a:defRPr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defRPr>
              </a:lvl1pPr>
              <a:lvl2pPr marL="108775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75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63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50" indent="0" algn="ctr" defTabSz="1087120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50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25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38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00" indent="0" algn="ctr" defTabSz="1087120">
                <a:spcBef>
                  <a:spcPct val="20000"/>
                </a:spcBef>
                <a:buFont typeface="Arial" panose="020B0604020202020204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en-US" altLang="zh-CN" sz="20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animBg="1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/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wrap="none" lIns="57594" tIns="28797" rIns="57594" bIns="28797" anchor="ctr"/>
          <a:lstStyle/>
          <a:p>
            <a:pPr defTabSz="513080">
              <a:defRPr/>
            </a:pPr>
            <a:endParaRPr lang="en-US" sz="20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080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08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080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08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sp>
        <p:nvSpPr>
          <p:cNvPr id="15" name="AutoShape 131"/>
          <p:cNvSpPr/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7998" tIns="17998" rIns="17998" bIns="17998" anchor="ctr"/>
          <a:lstStyle/>
          <a:p>
            <a:pPr defTabSz="16129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080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08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080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08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080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08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080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08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rgbClr val="0070C0"/>
          </a:solidFill>
        </p:grpSpPr>
        <p:sp>
          <p:nvSpPr>
            <p:cNvPr id="29" name="Freeform 18"/>
            <p:cNvSpPr/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513080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9"/>
            <p:cNvSpPr/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513080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AutoShape 63"/>
          <p:cNvSpPr/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7998" tIns="17998" rIns="17998" bIns="17998" anchor="ctr"/>
          <a:lstStyle/>
          <a:p>
            <a:pPr defTabSz="16129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/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17998" tIns="17998" rIns="17998" bIns="17998" anchor="ctr"/>
          <a:lstStyle/>
          <a:p>
            <a:pPr defTabSz="16129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/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lIns="23988" tIns="23988" rIns="23988" bIns="23988" anchor="ctr"/>
          <a:lstStyle/>
          <a:p>
            <a:pPr defTabSz="215265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rgbClr val="0070C0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41" name="矩形 40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1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rgbClr val="0070C0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rgbClr val="0070C0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rgbClr val="0070C0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rgbClr val="0070C0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32" name="矩形 31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32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rgbClr val="0070C0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rgbClr val="0070C0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rgbClr val="0070C0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rgbClr val="0070C0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 panose="020B0503020204020204" pitchFamily="34" charset="-122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rgbClr val="0070C0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2"/>
          <p:cNvSpPr txBox="1"/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altLang="zh-CN" sz="14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Subtitle 9"/>
          <p:cNvSpPr txBox="1"/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59" name="矩形 58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8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  <p:bldP spid="59" grpId="0" animBg="1"/>
      <p:bldP spid="6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rgbClr val="0070C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655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655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/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655"/>
              <a:r>
                <a:rPr lang="zh-CN" altLang="en-US" sz="2400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2400" dirty="0" smtClean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655"/>
              <a:r>
                <a:rPr lang="zh-CN" altLang="en-US" sz="2400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  <a:solidFill>
            <a:srgbClr val="0070C0"/>
          </a:solidFill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>
              <a:fillRect/>
            </a:stretch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grpFill/>
          </p:spPr>
        </p:pic>
      </p:grpSp>
      <p:grpSp>
        <p:nvGrpSpPr>
          <p:cNvPr id="26" name="组合 25"/>
          <p:cNvGrpSpPr/>
          <p:nvPr/>
        </p:nvGrpSpPr>
        <p:grpSpPr>
          <a:xfrm>
            <a:off x="1951026" y="3322562"/>
            <a:ext cx="1224136" cy="1224136"/>
            <a:chOff x="1872605" y="1439887"/>
            <a:chExt cx="1224136" cy="1224136"/>
          </a:xfrm>
          <a:solidFill>
            <a:srgbClr val="0070C0"/>
          </a:solidFill>
        </p:grpSpPr>
        <p:sp>
          <p:nvSpPr>
            <p:cNvPr id="27" name="椭圆 26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8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>
              <a:fillRect/>
            </a:stretch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grpFill/>
          </p:spPr>
        </p:pic>
      </p:grpSp>
      <p:grpSp>
        <p:nvGrpSpPr>
          <p:cNvPr id="29" name="组合 28"/>
          <p:cNvGrpSpPr/>
          <p:nvPr/>
        </p:nvGrpSpPr>
        <p:grpSpPr>
          <a:xfrm>
            <a:off x="1944613" y="4906738"/>
            <a:ext cx="1224136" cy="1224136"/>
            <a:chOff x="1872605" y="1439887"/>
            <a:chExt cx="1224136" cy="1224136"/>
          </a:xfrm>
          <a:solidFill>
            <a:srgbClr val="0070C0"/>
          </a:solidFill>
        </p:grpSpPr>
        <p:sp>
          <p:nvSpPr>
            <p:cNvPr id="30" name="椭圆 29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31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>
              <a:fillRect/>
            </a:stretch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grpFill/>
          </p:spPr>
        </p:pic>
      </p:grpSp>
      <p:sp>
        <p:nvSpPr>
          <p:cNvPr id="23" name="矩形 22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 panose="020B0503020204020204" pitchFamily="34" charset="-122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rgbClr val="0070C0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 panose="020B0503020204020204" pitchFamily="34" charset="-122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30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sp>
        <p:nvSpPr>
          <p:cNvPr id="28" name="矩形 2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28" grpId="0" animBg="1"/>
      <p:bldP spid="2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/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  <a:solidFill>
            <a:srgbClr val="0070C0"/>
          </a:solidFill>
        </p:grpSpPr>
        <p:sp>
          <p:nvSpPr>
            <p:cNvPr id="1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3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1518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9" name="Group 10"/>
          <p:cNvGrpSpPr/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/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  <a:solidFill>
            <a:srgbClr val="0070C0"/>
          </a:solidFill>
        </p:grpSpPr>
        <p:sp>
          <p:nvSpPr>
            <p:cNvPr id="23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24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/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1C55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/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/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  <a:solidFill>
            <a:srgbClr val="0070C0"/>
          </a:solidFill>
        </p:grpSpPr>
        <p:sp>
          <p:nvSpPr>
            <p:cNvPr id="29" name="Oval 14"/>
            <p:cNvSpPr/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0" name="Rectangle 15"/>
            <p:cNvSpPr/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15214" tIns="57607" rIns="115214" bIns="57607" numCol="1" rtlCol="0" anchor="t" anchorCtr="0" compatLnSpc="1"/>
          <a:lstStyle/>
          <a:p>
            <a:pPr defTabSz="1151890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sp>
        <p:nvSpPr>
          <p:cNvPr id="34" name="矩形 33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3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rgbClr val="0070C0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7"/>
            <p:cNvSpPr/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8"/>
            <p:cNvSpPr/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</a:ln>
          </p:spPr>
          <p:txBody>
            <a:bodyPr vert="horz" wrap="square" lIns="101600" tIns="50800" rIns="101600" bIns="50800" numCol="1" anchor="t" anchorCtr="0" compatLnSpc="1"/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 panose="020B0503020204020204" pitchFamily="34" charset="-122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GB" sz="2000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ubtitle 9"/>
          <p:cNvSpPr txBox="1"/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120">
              <a:lnSpc>
                <a:spcPct val="100000"/>
              </a:lnSpc>
              <a:spcBef>
                <a:spcPct val="20000"/>
              </a:spcBef>
              <a:buFont typeface="Arial" panose="020B0604020202020204"/>
              <a:buNone/>
              <a:defRPr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</a:defRPr>
            </a:lvl1pPr>
            <a:lvl2pPr marL="108775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75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63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50" indent="0" algn="ctr" defTabSz="1087120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50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25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38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00" indent="0" algn="ctr" defTabSz="1087120">
              <a:spcBef>
                <a:spcPct val="20000"/>
              </a:spcBef>
              <a:buFont typeface="Arial" panose="020B0604020202020204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1C55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655"/>
            <a:r>
              <a:rPr lang="en-US" altLang="zh-CN" sz="2000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sp>
        <p:nvSpPr>
          <p:cNvPr id="58" name="矩形 57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8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  <p:bldP spid="58" grpId="0" animBg="1"/>
      <p:bldP spid="5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0945"/>
            <a:r>
              <a:rPr lang="zh-CN" altLang="en-US" sz="1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单击此处添加标题</a:t>
            </a:r>
          </a:p>
        </p:txBody>
      </p:sp>
      <p:sp>
        <p:nvSpPr>
          <p:cNvPr id="94" name="Text Placeholder 5"/>
          <p:cNvSpPr txBox="1"/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描述</a:t>
            </a:r>
          </a:p>
        </p:txBody>
      </p:sp>
      <p:sp>
        <p:nvSpPr>
          <p:cNvPr id="95" name="Text Placeholder 5"/>
          <p:cNvSpPr txBox="1"/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描述</a:t>
            </a:r>
          </a:p>
        </p:txBody>
      </p:sp>
      <p:sp>
        <p:nvSpPr>
          <p:cNvPr id="96" name="Text Placeholder 5"/>
          <p:cNvSpPr txBox="1"/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/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  <a:solidFill>
            <a:srgbClr val="0070C0"/>
          </a:solidFill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  <a:grpFill/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  <a:solidFill>
            <a:srgbClr val="0070C0"/>
          </a:solidFill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  <a:grpFill/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  <a:solidFill>
            <a:srgbClr val="0070C0"/>
          </a:solidFill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  <a:grpFill/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  <a:solidFill>
            <a:srgbClr val="0070C0"/>
          </a:solidFill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grpFill/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0945"/>
              <a:endParaRPr lang="en-US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  <a:grpFill/>
          </p:spPr>
        </p:pic>
      </p:grpSp>
      <p:sp>
        <p:nvSpPr>
          <p:cNvPr id="110" name="Content Placeholder 2"/>
          <p:cNvSpPr txBox="1"/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/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08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1C55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/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56118" y="-24556"/>
            <a:ext cx="11604376" cy="28264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86255" y="6245068"/>
            <a:ext cx="11746745" cy="344113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411" tIns="43205" rIns="86411" bIns="43205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  <p:bldP spid="25" grpId="0" animBg="1"/>
      <p:bldP spid="2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me Will Tell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49070" y="-1009152"/>
            <a:ext cx="576179" cy="5758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17284" y="2808039"/>
            <a:ext cx="7075874" cy="1039659"/>
          </a:xfrm>
          <a:prstGeom prst="rect">
            <a:avLst/>
          </a:prstGeom>
          <a:noFill/>
        </p:spPr>
        <p:txBody>
          <a:bodyPr wrap="none" lIns="115202" tIns="57602" rIns="115202" bIns="57602" rtlCol="0">
            <a:spAutoFit/>
          </a:bodyPr>
          <a:lstStyle/>
          <a:p>
            <a:r>
              <a:rPr lang="zh-CN" altLang="en-US" sz="6000" b="1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  谢谢聆听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2445" y="5184303"/>
            <a:ext cx="4753191" cy="426526"/>
          </a:xfrm>
          <a:prstGeom prst="rect">
            <a:avLst/>
          </a:prstGeom>
          <a:noFill/>
        </p:spPr>
        <p:txBody>
          <a:bodyPr wrap="none" lIns="115202" tIns="57602" rIns="115202" bIns="57602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3212</Words>
  <Application>Microsoft Office PowerPoint</Application>
  <PresentationFormat>自定义</PresentationFormat>
  <Paragraphs>356</Paragraphs>
  <Slides>32</Slides>
  <Notes>32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Sky123.Org</cp:lastModifiedBy>
  <cp:revision>47</cp:revision>
  <dcterms:created xsi:type="dcterms:W3CDTF">2015-03-06T06:10:00Z</dcterms:created>
  <dcterms:modified xsi:type="dcterms:W3CDTF">2018-02-10T07:41:49Z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