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14.xml" ContentType="application/vnd.openxmlformats-officedocument.presentationml.notesSlide+xml"/>
  <Override PartName="/ppt/tags/tag8.xml" ContentType="application/vnd.openxmlformats-officedocument.presentationml.tags+xml"/>
  <Override PartName="/ppt/notesSlides/notesSlide15.xml" ContentType="application/vnd.openxmlformats-officedocument.presentationml.notesSlide+xml"/>
  <Override PartName="/ppt/tags/tag9.xml" ContentType="application/vnd.openxmlformats-officedocument.presentationml.tags+xml"/>
  <Override PartName="/ppt/notesSlides/notesSlide16.xml" ContentType="application/vnd.openxmlformats-officedocument.presentationml.notesSlide+xml"/>
  <Override PartName="/ppt/tags/tag10.xml" ContentType="application/vnd.openxmlformats-officedocument.presentationml.tags+xml"/>
  <Override PartName="/ppt/notesSlides/notesSlide17.xml" ContentType="application/vnd.openxmlformats-officedocument.presentationml.notesSlide+xml"/>
  <Override PartName="/ppt/tags/tag11.xml" ContentType="application/vnd.openxmlformats-officedocument.presentationml.tags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78" r:id="rId2"/>
    <p:sldId id="259" r:id="rId3"/>
    <p:sldId id="263" r:id="rId4"/>
    <p:sldId id="261" r:id="rId5"/>
    <p:sldId id="265" r:id="rId6"/>
    <p:sldId id="266" r:id="rId7"/>
    <p:sldId id="268" r:id="rId8"/>
    <p:sldId id="264" r:id="rId9"/>
    <p:sldId id="267" r:id="rId10"/>
    <p:sldId id="269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9" r:id="rId19"/>
  </p:sldIdLst>
  <p:sldSz cx="12192000" cy="6858000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D3700"/>
    <a:srgbClr val="FFF2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60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564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2B8201-6718-46E4-9A07-6F0F694A2C84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48E21A-8D2E-44EF-A087-CD7A87730AC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6241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48E21A-8D2E-44EF-A087-CD7A87730AC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51553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48E21A-8D2E-44EF-A087-CD7A87730AC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70144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48E21A-8D2E-44EF-A087-CD7A87730AC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05071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48E21A-8D2E-44EF-A087-CD7A87730AC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90897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48E21A-8D2E-44EF-A087-CD7A87730AC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18936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48E21A-8D2E-44EF-A087-CD7A87730AC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7937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48E21A-8D2E-44EF-A087-CD7A87730AC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37223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48E21A-8D2E-44EF-A087-CD7A87730AC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77462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48E21A-8D2E-44EF-A087-CD7A87730AC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77952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48E21A-8D2E-44EF-A087-CD7A87730AC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80269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48E21A-8D2E-44EF-A087-CD7A87730AC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08289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48E21A-8D2E-44EF-A087-CD7A87730AC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77239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48E21A-8D2E-44EF-A087-CD7A87730AC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41501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48E21A-8D2E-44EF-A087-CD7A87730AC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31936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48E21A-8D2E-44EF-A087-CD7A87730AC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82441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48E21A-8D2E-44EF-A087-CD7A87730AC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13162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48E21A-8D2E-44EF-A087-CD7A87730AC6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77454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48E21A-8D2E-44EF-A087-CD7A87730AC6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561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4824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0307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9543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1106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2396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4554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8.png"/><Relationship Id="rId18" Type="http://schemas.openxmlformats.org/officeDocument/2006/relationships/image" Target="../media/image12.png"/><Relationship Id="rId3" Type="http://schemas.openxmlformats.org/officeDocument/2006/relationships/audio" Target="../media/media1.mp3"/><Relationship Id="rId21" Type="http://schemas.openxmlformats.org/officeDocument/2006/relationships/image" Target="../media/image15.png"/><Relationship Id="rId7" Type="http://schemas.openxmlformats.org/officeDocument/2006/relationships/image" Target="../media/image2.png"/><Relationship Id="rId12" Type="http://schemas.openxmlformats.org/officeDocument/2006/relationships/image" Target="../media/image7.png"/><Relationship Id="rId17" Type="http://schemas.microsoft.com/office/2007/relationships/hdphoto" Target="../media/hdphoto1.wdp"/><Relationship Id="rId2" Type="http://schemas.microsoft.com/office/2007/relationships/media" Target="../media/media1.mp3"/><Relationship Id="rId16" Type="http://schemas.openxmlformats.org/officeDocument/2006/relationships/image" Target="../media/image11.png"/><Relationship Id="rId20" Type="http://schemas.openxmlformats.org/officeDocument/2006/relationships/image" Target="../media/image14.png"/><Relationship Id="rId1" Type="http://schemas.openxmlformats.org/officeDocument/2006/relationships/tags" Target="../tags/tag2.xml"/><Relationship Id="rId6" Type="http://schemas.openxmlformats.org/officeDocument/2006/relationships/image" Target="../media/image1.png"/><Relationship Id="rId11" Type="http://schemas.openxmlformats.org/officeDocument/2006/relationships/image" Target="../media/image6.png"/><Relationship Id="rId5" Type="http://schemas.openxmlformats.org/officeDocument/2006/relationships/notesSlide" Target="../notesSlides/notesSlide1.xml"/><Relationship Id="rId15" Type="http://schemas.openxmlformats.org/officeDocument/2006/relationships/image" Target="../media/image10.png"/><Relationship Id="rId10" Type="http://schemas.openxmlformats.org/officeDocument/2006/relationships/image" Target="../media/image5.png"/><Relationship Id="rId19" Type="http://schemas.openxmlformats.org/officeDocument/2006/relationships/image" Target="../media/image13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4.png"/><Relationship Id="rId1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7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8.png"/><Relationship Id="rId12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.png"/><Relationship Id="rId9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png"/><Relationship Id="rId18" Type="http://schemas.openxmlformats.org/officeDocument/2006/relationships/image" Target="../media/image1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12" Type="http://schemas.openxmlformats.org/officeDocument/2006/relationships/image" Target="../media/image23.png"/><Relationship Id="rId17" Type="http://schemas.microsoft.com/office/2007/relationships/hdphoto" Target="../media/hdphoto1.wdp"/><Relationship Id="rId2" Type="http://schemas.openxmlformats.org/officeDocument/2006/relationships/tags" Target="../tags/tag5.xml"/><Relationship Id="rId16" Type="http://schemas.openxmlformats.org/officeDocument/2006/relationships/image" Target="../media/image11.png"/><Relationship Id="rId1" Type="http://schemas.openxmlformats.org/officeDocument/2006/relationships/tags" Target="../tags/tag4.xml"/><Relationship Id="rId6" Type="http://schemas.openxmlformats.org/officeDocument/2006/relationships/image" Target="../media/image2.png"/><Relationship Id="rId11" Type="http://schemas.openxmlformats.org/officeDocument/2006/relationships/image" Target="../media/image7.png"/><Relationship Id="rId5" Type="http://schemas.openxmlformats.org/officeDocument/2006/relationships/image" Target="../media/image1.png"/><Relationship Id="rId15" Type="http://schemas.openxmlformats.org/officeDocument/2006/relationships/image" Target="../media/image10.png"/><Relationship Id="rId10" Type="http://schemas.openxmlformats.org/officeDocument/2006/relationships/image" Target="../media/image6.png"/><Relationship Id="rId19" Type="http://schemas.openxmlformats.org/officeDocument/2006/relationships/image" Target="../media/image14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5.png"/><Relationship Id="rId14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.png"/><Relationship Id="rId7" Type="http://schemas.openxmlformats.org/officeDocument/2006/relationships/image" Target="../media/image27.png"/><Relationship Id="rId12" Type="http://schemas.microsoft.com/office/2007/relationships/hdphoto" Target="../media/hdphoto3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31.png"/><Relationship Id="rId5" Type="http://schemas.openxmlformats.org/officeDocument/2006/relationships/image" Target="../media/image26.png"/><Relationship Id="rId10" Type="http://schemas.openxmlformats.org/officeDocument/2006/relationships/image" Target="../media/image30.png"/><Relationship Id="rId4" Type="http://schemas.openxmlformats.org/officeDocument/2006/relationships/image" Target="../media/image25.jpeg"/><Relationship Id="rId9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.png"/><Relationship Id="rId7" Type="http://schemas.openxmlformats.org/officeDocument/2006/relationships/image" Target="../media/image27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microsoft.com/office/2007/relationships/hdphoto" Target="../media/hdphoto4.wdp"/><Relationship Id="rId5" Type="http://schemas.openxmlformats.org/officeDocument/2006/relationships/image" Target="../media/image26.png"/><Relationship Id="rId10" Type="http://schemas.openxmlformats.org/officeDocument/2006/relationships/image" Target="../media/image32.png"/><Relationship Id="rId4" Type="http://schemas.openxmlformats.org/officeDocument/2006/relationships/image" Target="../media/image25.jpeg"/><Relationship Id="rId9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.png"/><Relationship Id="rId7" Type="http://schemas.openxmlformats.org/officeDocument/2006/relationships/image" Target="../media/image27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microsoft.com/office/2007/relationships/hdphoto" Target="../media/hdphoto5.wdp"/><Relationship Id="rId5" Type="http://schemas.openxmlformats.org/officeDocument/2006/relationships/image" Target="../media/image26.png"/><Relationship Id="rId10" Type="http://schemas.openxmlformats.org/officeDocument/2006/relationships/image" Target="../media/image33.png"/><Relationship Id="rId4" Type="http://schemas.openxmlformats.org/officeDocument/2006/relationships/image" Target="../media/image25.jpeg"/><Relationship Id="rId9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.png"/><Relationship Id="rId7" Type="http://schemas.openxmlformats.org/officeDocument/2006/relationships/image" Target="../media/image27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microsoft.com/office/2007/relationships/hdphoto" Target="../media/hdphoto6.wdp"/><Relationship Id="rId5" Type="http://schemas.openxmlformats.org/officeDocument/2006/relationships/image" Target="../media/image26.png"/><Relationship Id="rId10" Type="http://schemas.openxmlformats.org/officeDocument/2006/relationships/image" Target="../media/image34.png"/><Relationship Id="rId4" Type="http://schemas.openxmlformats.org/officeDocument/2006/relationships/image" Target="../media/image25.jpeg"/><Relationship Id="rId9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30.png"/><Relationship Id="rId5" Type="http://schemas.openxmlformats.org/officeDocument/2006/relationships/image" Target="../media/image26.png"/><Relationship Id="rId10" Type="http://schemas.openxmlformats.org/officeDocument/2006/relationships/image" Target="../media/image35.png"/><Relationship Id="rId4" Type="http://schemas.openxmlformats.org/officeDocument/2006/relationships/image" Target="../media/image25.jpeg"/><Relationship Id="rId9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.png"/><Relationship Id="rId7" Type="http://schemas.openxmlformats.org/officeDocument/2006/relationships/image" Target="../media/image27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microsoft.com/office/2007/relationships/hdphoto" Target="../media/hdphoto7.wdp"/><Relationship Id="rId5" Type="http://schemas.openxmlformats.org/officeDocument/2006/relationships/image" Target="../media/image26.png"/><Relationship Id="rId10" Type="http://schemas.openxmlformats.org/officeDocument/2006/relationships/image" Target="../media/image36.png"/><Relationship Id="rId4" Type="http://schemas.openxmlformats.org/officeDocument/2006/relationships/image" Target="../media/image25.jpeg"/><Relationship Id="rId9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.png"/><Relationship Id="rId7" Type="http://schemas.openxmlformats.org/officeDocument/2006/relationships/image" Target="../media/image27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microsoft.com/office/2007/relationships/hdphoto" Target="../media/hdphoto8.wdp"/><Relationship Id="rId5" Type="http://schemas.openxmlformats.org/officeDocument/2006/relationships/image" Target="../media/image26.png"/><Relationship Id="rId10" Type="http://schemas.openxmlformats.org/officeDocument/2006/relationships/image" Target="../media/image37.png"/><Relationship Id="rId4" Type="http://schemas.openxmlformats.org/officeDocument/2006/relationships/image" Target="../media/image25.jpeg"/><Relationship Id="rId9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.png"/><Relationship Id="rId7" Type="http://schemas.openxmlformats.org/officeDocument/2006/relationships/image" Target="../media/image27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microsoft.com/office/2007/relationships/hdphoto" Target="../media/hdphoto9.wdp"/><Relationship Id="rId5" Type="http://schemas.openxmlformats.org/officeDocument/2006/relationships/image" Target="../media/image26.png"/><Relationship Id="rId10" Type="http://schemas.openxmlformats.org/officeDocument/2006/relationships/image" Target="../media/image38.png"/><Relationship Id="rId4" Type="http://schemas.openxmlformats.org/officeDocument/2006/relationships/image" Target="../media/image25.jpeg"/><Relationship Id="rId9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.png"/><Relationship Id="rId7" Type="http://schemas.openxmlformats.org/officeDocument/2006/relationships/image" Target="../media/image27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microsoft.com/office/2007/relationships/hdphoto" Target="../media/hdphoto10.wdp"/><Relationship Id="rId5" Type="http://schemas.openxmlformats.org/officeDocument/2006/relationships/image" Target="../media/image26.png"/><Relationship Id="rId10" Type="http://schemas.openxmlformats.org/officeDocument/2006/relationships/image" Target="../media/image39.png"/><Relationship Id="rId4" Type="http://schemas.openxmlformats.org/officeDocument/2006/relationships/image" Target="../media/image25.jpeg"/><Relationship Id="rId9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.png"/><Relationship Id="rId7" Type="http://schemas.openxmlformats.org/officeDocument/2006/relationships/image" Target="../media/image27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microsoft.com/office/2007/relationships/hdphoto" Target="../media/hdphoto11.wdp"/><Relationship Id="rId5" Type="http://schemas.openxmlformats.org/officeDocument/2006/relationships/image" Target="../media/image26.png"/><Relationship Id="rId10" Type="http://schemas.openxmlformats.org/officeDocument/2006/relationships/image" Target="../media/image40.png"/><Relationship Id="rId4" Type="http://schemas.openxmlformats.org/officeDocument/2006/relationships/image" Target="../media/image25.jpeg"/><Relationship Id="rId9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png"/><Relationship Id="rId18" Type="http://schemas.openxmlformats.org/officeDocument/2006/relationships/image" Target="../media/image4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12" Type="http://schemas.openxmlformats.org/officeDocument/2006/relationships/image" Target="../media/image41.png"/><Relationship Id="rId17" Type="http://schemas.microsoft.com/office/2007/relationships/hdphoto" Target="../media/hdphoto1.wdp"/><Relationship Id="rId2" Type="http://schemas.openxmlformats.org/officeDocument/2006/relationships/tags" Target="../tags/tag7.xml"/><Relationship Id="rId16" Type="http://schemas.openxmlformats.org/officeDocument/2006/relationships/image" Target="../media/image11.png"/><Relationship Id="rId1" Type="http://schemas.openxmlformats.org/officeDocument/2006/relationships/tags" Target="../tags/tag6.xml"/><Relationship Id="rId6" Type="http://schemas.openxmlformats.org/officeDocument/2006/relationships/image" Target="../media/image2.png"/><Relationship Id="rId11" Type="http://schemas.openxmlformats.org/officeDocument/2006/relationships/image" Target="../media/image7.png"/><Relationship Id="rId5" Type="http://schemas.openxmlformats.org/officeDocument/2006/relationships/image" Target="../media/image1.png"/><Relationship Id="rId15" Type="http://schemas.openxmlformats.org/officeDocument/2006/relationships/image" Target="../media/image10.png"/><Relationship Id="rId10" Type="http://schemas.openxmlformats.org/officeDocument/2006/relationships/image" Target="../media/image6.png"/><Relationship Id="rId19" Type="http://schemas.openxmlformats.org/officeDocument/2006/relationships/image" Target="../media/image14.png"/><Relationship Id="rId4" Type="http://schemas.openxmlformats.org/officeDocument/2006/relationships/notesSlide" Target="../notesSlides/notesSlide14.xml"/><Relationship Id="rId9" Type="http://schemas.openxmlformats.org/officeDocument/2006/relationships/image" Target="../media/image5.png"/><Relationship Id="rId14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microsoft.com/office/2007/relationships/hdphoto" Target="../media/hdphoto13.wdp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46.png"/><Relationship Id="rId12" Type="http://schemas.openxmlformats.org/officeDocument/2006/relationships/image" Target="../media/image5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openxmlformats.org/officeDocument/2006/relationships/image" Target="../media/image45.png"/><Relationship Id="rId11" Type="http://schemas.microsoft.com/office/2007/relationships/hdphoto" Target="../media/hdphoto12.wdp"/><Relationship Id="rId5" Type="http://schemas.openxmlformats.org/officeDocument/2006/relationships/image" Target="../media/image44.png"/><Relationship Id="rId10" Type="http://schemas.openxmlformats.org/officeDocument/2006/relationships/image" Target="../media/image49.png"/><Relationship Id="rId4" Type="http://schemas.openxmlformats.org/officeDocument/2006/relationships/image" Target="../media/image1.png"/><Relationship Id="rId9" Type="http://schemas.openxmlformats.org/officeDocument/2006/relationships/image" Target="../media/image4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46.png"/><Relationship Id="rId12" Type="http://schemas.microsoft.com/office/2007/relationships/hdphoto" Target="../media/hdphoto13.wdp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44.png"/><Relationship Id="rId10" Type="http://schemas.microsoft.com/office/2007/relationships/hdphoto" Target="../media/hdphoto14.wdp"/><Relationship Id="rId4" Type="http://schemas.openxmlformats.org/officeDocument/2006/relationships/image" Target="../media/image1.png"/><Relationship Id="rId9" Type="http://schemas.openxmlformats.org/officeDocument/2006/relationships/image" Target="../media/image5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46.png"/><Relationship Id="rId12" Type="http://schemas.microsoft.com/office/2007/relationships/hdphoto" Target="../media/hdphoto13.wdp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44.png"/><Relationship Id="rId10" Type="http://schemas.microsoft.com/office/2007/relationships/hdphoto" Target="../media/hdphoto15.wdp"/><Relationship Id="rId4" Type="http://schemas.openxmlformats.org/officeDocument/2006/relationships/image" Target="../media/image1.png"/><Relationship Id="rId9" Type="http://schemas.openxmlformats.org/officeDocument/2006/relationships/image" Target="../media/image5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53.png"/><Relationship Id="rId18" Type="http://schemas.microsoft.com/office/2007/relationships/hdphoto" Target="../media/hdphoto1.wdp"/><Relationship Id="rId3" Type="http://schemas.openxmlformats.org/officeDocument/2006/relationships/audio" Target="../media/media1.mp3"/><Relationship Id="rId21" Type="http://schemas.openxmlformats.org/officeDocument/2006/relationships/image" Target="../media/image14.png"/><Relationship Id="rId7" Type="http://schemas.openxmlformats.org/officeDocument/2006/relationships/image" Target="../media/image2.png"/><Relationship Id="rId12" Type="http://schemas.openxmlformats.org/officeDocument/2006/relationships/image" Target="../media/image7.png"/><Relationship Id="rId17" Type="http://schemas.openxmlformats.org/officeDocument/2006/relationships/image" Target="../media/image11.png"/><Relationship Id="rId2" Type="http://schemas.microsoft.com/office/2007/relationships/media" Target="../media/media1.mp3"/><Relationship Id="rId16" Type="http://schemas.openxmlformats.org/officeDocument/2006/relationships/image" Target="../media/image10.png"/><Relationship Id="rId20" Type="http://schemas.openxmlformats.org/officeDocument/2006/relationships/image" Target="../media/image13.png"/><Relationship Id="rId1" Type="http://schemas.openxmlformats.org/officeDocument/2006/relationships/tags" Target="../tags/tag11.xml"/><Relationship Id="rId6" Type="http://schemas.openxmlformats.org/officeDocument/2006/relationships/image" Target="../media/image1.png"/><Relationship Id="rId11" Type="http://schemas.openxmlformats.org/officeDocument/2006/relationships/image" Target="../media/image6.png"/><Relationship Id="rId5" Type="http://schemas.openxmlformats.org/officeDocument/2006/relationships/notesSlide" Target="../notesSlides/notesSlide18.xml"/><Relationship Id="rId15" Type="http://schemas.openxmlformats.org/officeDocument/2006/relationships/image" Target="../media/image54.png"/><Relationship Id="rId10" Type="http://schemas.openxmlformats.org/officeDocument/2006/relationships/image" Target="../media/image5.png"/><Relationship Id="rId19" Type="http://schemas.openxmlformats.org/officeDocument/2006/relationships/image" Target="../media/image55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4.png"/><Relationship Id="rId14" Type="http://schemas.openxmlformats.org/officeDocument/2006/relationships/image" Target="../media/image9.png"/><Relationship Id="rId22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>
            <a:extLst>
              <a:ext uri="{FF2B5EF4-FFF2-40B4-BE49-F238E27FC236}">
                <a16:creationId xmlns="" xmlns:a16="http://schemas.microsoft.com/office/drawing/2014/main" id="{53188A43-F91A-47B0-BE9D-10CEFEC0558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29" y="-459"/>
            <a:ext cx="12193057" cy="686469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5A91F5A2-D0AC-47DE-A089-E454D91C919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208" y="0"/>
            <a:ext cx="11971584" cy="6856076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36209D49-990E-4658-A442-71814F81335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73041" y="0"/>
            <a:ext cx="3318960" cy="5205889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3DF0DEC2-E40B-4B60-A92B-07DFA0B900D2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576044"/>
            <a:ext cx="12192000" cy="1281956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164B230C-4142-432E-94B4-34225EEBE59A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529" y="0"/>
            <a:ext cx="3370993" cy="520588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541EB1FF-AB36-413B-985D-18AE6A6B31C6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924"/>
            <a:ext cx="12192000" cy="751802"/>
          </a:xfrm>
          <a:prstGeom prst="rect">
            <a:avLst/>
          </a:prstGeom>
        </p:spPr>
      </p:pic>
      <p:sp>
        <p:nvSpPr>
          <p:cNvPr id="31" name="PA-矩形 30">
            <a:extLst>
              <a:ext uri="{FF2B5EF4-FFF2-40B4-BE49-F238E27FC236}">
                <a16:creationId xmlns="" xmlns:a16="http://schemas.microsoft.com/office/drawing/2014/main" id="{68AE3232-8ABE-450B-AA56-5793BD12C0E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887430" y="2250761"/>
            <a:ext cx="6417141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9600" spc="-1500" dirty="0">
                <a:blipFill dpi="0" rotWithShape="1">
                  <a:blip r:embed="rId12"/>
                  <a:srcRect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年会游戏集锦</a:t>
            </a:r>
          </a:p>
        </p:txBody>
      </p:sp>
      <p:pic>
        <p:nvPicPr>
          <p:cNvPr id="33" name="图片 32">
            <a:extLst>
              <a:ext uri="{FF2B5EF4-FFF2-40B4-BE49-F238E27FC236}">
                <a16:creationId xmlns="" xmlns:a16="http://schemas.microsoft.com/office/drawing/2014/main" id="{273FD489-B3A5-4104-8958-18C052C6B44C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7524928" y="2713288"/>
            <a:ext cx="6264059" cy="3915037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="" xmlns:a16="http://schemas.microsoft.com/office/drawing/2014/main" id="{BFEFB308-5E8A-404D-8911-EAD9CD0DF530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53087" y="0"/>
            <a:ext cx="2438913" cy="2597874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="" xmlns:a16="http://schemas.microsoft.com/office/drawing/2014/main" id="{FAD7FA09-9F50-4B09-82E2-BC9BC3012BD9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224717" y="2604496"/>
            <a:ext cx="6264059" cy="3915036"/>
          </a:xfrm>
          <a:prstGeom prst="rect">
            <a:avLst/>
          </a:prstGeom>
        </p:spPr>
      </p:pic>
      <p:pic>
        <p:nvPicPr>
          <p:cNvPr id="41" name="图片 40">
            <a:extLst>
              <a:ext uri="{FF2B5EF4-FFF2-40B4-BE49-F238E27FC236}">
                <a16:creationId xmlns="" xmlns:a16="http://schemas.microsoft.com/office/drawing/2014/main" id="{EC5AAB73-6133-4A3C-9E89-E163C03A7504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7604138" y="186706"/>
            <a:ext cx="1934039" cy="1645408"/>
          </a:xfrm>
          <a:prstGeom prst="rect">
            <a:avLst/>
          </a:prstGeom>
        </p:spPr>
      </p:pic>
      <p:pic>
        <p:nvPicPr>
          <p:cNvPr id="44" name="图片 43">
            <a:extLst>
              <a:ext uri="{FF2B5EF4-FFF2-40B4-BE49-F238E27FC236}">
                <a16:creationId xmlns="" xmlns:a16="http://schemas.microsoft.com/office/drawing/2014/main" id="{91CA9C4D-C97A-4554-99D5-F2D14C085B69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0"/>
            <a:ext cx="2438913" cy="2597874"/>
          </a:xfrm>
          <a:prstGeom prst="rect">
            <a:avLst/>
          </a:prstGeom>
        </p:spPr>
      </p:pic>
      <p:grpSp>
        <p:nvGrpSpPr>
          <p:cNvPr id="50" name="组合 49">
            <a:extLst>
              <a:ext uri="{FF2B5EF4-FFF2-40B4-BE49-F238E27FC236}">
                <a16:creationId xmlns="" xmlns:a16="http://schemas.microsoft.com/office/drawing/2014/main" id="{51AC0E28-3027-45F1-8345-FC2599B969C8}"/>
              </a:ext>
            </a:extLst>
          </p:cNvPr>
          <p:cNvGrpSpPr/>
          <p:nvPr/>
        </p:nvGrpSpPr>
        <p:grpSpPr>
          <a:xfrm>
            <a:off x="4777808" y="4075178"/>
            <a:ext cx="2636384" cy="437121"/>
            <a:chOff x="4617462" y="3848480"/>
            <a:chExt cx="2636384" cy="437121"/>
          </a:xfrm>
        </p:grpSpPr>
        <p:pic>
          <p:nvPicPr>
            <p:cNvPr id="46" name="图片 45">
              <a:extLst>
                <a:ext uri="{FF2B5EF4-FFF2-40B4-BE49-F238E27FC236}">
                  <a16:creationId xmlns="" xmlns:a16="http://schemas.microsoft.com/office/drawing/2014/main" id="{2043A915-1626-4912-BB48-8703A333BD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email">
              <a:duotone>
                <a:prstClr val="black"/>
                <a:schemeClr val="accent4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rightnessContrast bright="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17462" y="3848480"/>
              <a:ext cx="2636384" cy="437121"/>
            </a:xfrm>
            <a:prstGeom prst="rect">
              <a:avLst/>
            </a:prstGeom>
          </p:spPr>
        </p:pic>
        <p:sp>
          <p:nvSpPr>
            <p:cNvPr id="49" name="文本框 48">
              <a:extLst>
                <a:ext uri="{FF2B5EF4-FFF2-40B4-BE49-F238E27FC236}">
                  <a16:creationId xmlns="" xmlns:a16="http://schemas.microsoft.com/office/drawing/2014/main" id="{D53ACB2B-F12D-48CB-A360-861A50537EAC}"/>
                </a:ext>
              </a:extLst>
            </p:cNvPr>
            <p:cNvSpPr txBox="1"/>
            <p:nvPr/>
          </p:nvSpPr>
          <p:spPr>
            <a:xfrm>
              <a:off x="4989732" y="3872728"/>
              <a:ext cx="194161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FFF26B"/>
                  </a:solidFill>
                  <a:latin typeface="+mn-ea"/>
                </a:rPr>
                <a:t>2020</a:t>
              </a:r>
              <a:r>
                <a:rPr lang="zh-CN" altLang="en-US" sz="2000" b="1" dirty="0">
                  <a:solidFill>
                    <a:srgbClr val="FFF26B"/>
                  </a:solidFill>
                  <a:latin typeface="+mn-ea"/>
                </a:rPr>
                <a:t>鼠年吉祥</a:t>
              </a:r>
            </a:p>
          </p:txBody>
        </p:sp>
      </p:grpSp>
      <p:pic>
        <p:nvPicPr>
          <p:cNvPr id="63" name="图片 62">
            <a:extLst>
              <a:ext uri="{FF2B5EF4-FFF2-40B4-BE49-F238E27FC236}">
                <a16:creationId xmlns="" xmlns:a16="http://schemas.microsoft.com/office/drawing/2014/main" id="{15A1BF47-C3B3-47B3-902C-84212CCA5C40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53825" y="224635"/>
            <a:ext cx="1934039" cy="1645408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="" xmlns:a16="http://schemas.microsoft.com/office/drawing/2014/main" id="{E28929CD-99A2-45FC-A120-FA7DDD24A444}"/>
              </a:ext>
            </a:extLst>
          </p:cNvPr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92916" y="-759973"/>
            <a:ext cx="6029525" cy="36185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9" name="图片 58">
            <a:extLst>
              <a:ext uri="{FF2B5EF4-FFF2-40B4-BE49-F238E27FC236}">
                <a16:creationId xmlns="" xmlns:a16="http://schemas.microsoft.com/office/drawing/2014/main" id="{AB89361D-B3A3-46FC-BDBB-93FC75803E27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788025">
            <a:off x="7048150" y="971109"/>
            <a:ext cx="520206" cy="531783"/>
          </a:xfrm>
          <a:prstGeom prst="rect">
            <a:avLst/>
          </a:prstGeom>
        </p:spPr>
      </p:pic>
      <p:pic>
        <p:nvPicPr>
          <p:cNvPr id="60" name="图片 59">
            <a:extLst>
              <a:ext uri="{FF2B5EF4-FFF2-40B4-BE49-F238E27FC236}">
                <a16:creationId xmlns="" xmlns:a16="http://schemas.microsoft.com/office/drawing/2014/main" id="{85B698F5-8CE9-45EE-AA30-E01771E331A7}"/>
              </a:ext>
            </a:extLst>
          </p:cNvPr>
          <p:cNvPicPr>
            <a:picLocks noChangeAspect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5197" y="687474"/>
            <a:ext cx="1255885" cy="1255885"/>
          </a:xfrm>
          <a:prstGeom prst="rect">
            <a:avLst/>
          </a:prstGeom>
        </p:spPr>
      </p:pic>
      <p:pic>
        <p:nvPicPr>
          <p:cNvPr id="23" name="5a2d155803d71">
            <a:hlinkClick r:id="" action="ppaction://media"/>
            <a:extLst>
              <a:ext uri="{FF2B5EF4-FFF2-40B4-BE49-F238E27FC236}">
                <a16:creationId xmlns="" xmlns:a16="http://schemas.microsoft.com/office/drawing/2014/main" id="{3AF76DC5-B30F-40AC-BF1C-963F30ED229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-304800" y="-102850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8666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 advTm="7300">
        <p15:prstTrans prst="curtains"/>
      </p:transition>
    </mc:Choice>
    <mc:Fallback xmlns="">
      <p:transition spd="slow" advTm="73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2" fill="hold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9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0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6" fill="hold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23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4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5" presetID="23" presetClass="entr" presetSubtype="28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0" presetID="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1" dur="7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to="" calcmode="lin" valueType="num">
                                          <p:cBhvr>
                                            <p:cTn id="42" dur="7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 fmla="#ppt_h-#ppt_h*cos(4*pi*$)*(1-$)^2">
                                              <p:val>
                                                <p:str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"/>
                                              </p:val>
                                            </p:tav>
                                          </p:tavLst>
                                        </p:anim>
                                        <p:anim to="" calcmode="lin" valueType="num">
                                          <p:cBhvr>
                                            <p:cTn id="43" dur="7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-#ppt_w*cos(4*pi*$)*(1-$)^2">
                                              <p:val>
                                                <p:str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4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56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9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3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65" presetID="0" presetClass="entr" presetSubtype="0" decel="7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9500"/>
                                      </p:iterate>
                                      <p:childTnLst>
                                        <p:set>
                                          <p:cBhvr>
                                            <p:cTn id="66" dur="855" fill="hold">
                                              <p:stCondLst>
                                                <p:cond delay="1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to="" calcmode="lin" valueType="num"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+0.15*sin(rand(0-360)+0)+2"/>
                                              </p:val>
                                            </p:tav>
                                          </p:tavLst>
                                        </p:anim>
                                        <p:anim to="" calcmode="lin" valueType="num"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15*sin(rand(0-360)+0)+2"/>
                                              </p:val>
                                            </p:tav>
                                          </p:tavLst>
                                        </p:anim>
                                        <p:anim to="" calcmode="lin" valueType="num">
                                          <p:cBhvr>
                                            <p:cTn id="69" dur="998" fill="hold">
                                              <p:stCondLst>
                                                <p:cond delay="2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70" dur="998" fill="hold">
                                              <p:stCondLst>
                                                <p:cond delay="1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</p:cBhvr>
                                          <p:from x="500000" y="500000"/>
                                          <p:to x="100000" y="100000"/>
                                        </p:animScale>
                                        <p:anim to="" calcmode="lin" valueType="num">
                                          <p:cBhvr>
                                            <p:cTn id="71" dur="714" fill="hold">
                                              <p:stCondLst>
                                                <p:cond delay="286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-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to="" calcmode="lin" valueType="num">
                                          <p:cBhvr>
                                            <p:cTn id="72" dur="714" fill="hold">
                                              <p:stCondLst>
                                                <p:cond delay="286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-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5725"/>
                                </p:stCondLst>
                                <p:childTnLst>
                                  <p:par>
                                    <p:cTn id="79" presetID="2" presetClass="entr" presetSubtype="3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81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82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9" fill="hold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85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86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87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3"/>
                    </p:tgtEl>
                  </p:cMediaNode>
                </p:audio>
              </p:childTnLst>
            </p:cTn>
          </p:par>
        </p:tnLst>
        <p:bldLst>
          <p:bldP spid="3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5" presetID="23" presetClass="entr" presetSubtype="28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0" presetID="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1" dur="7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to="" calcmode="lin" valueType="num">
                                          <p:cBhvr>
                                            <p:cTn id="42" dur="7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 fmla="#ppt_h-#ppt_h*cos(4*pi*$)*(1-$)^2">
                                              <p:val>
                                                <p:str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"/>
                                              </p:val>
                                            </p:tav>
                                          </p:tavLst>
                                        </p:anim>
                                        <p:anim to="" calcmode="lin" valueType="num">
                                          <p:cBhvr>
                                            <p:cTn id="43" dur="7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-#ppt_w*cos(4*pi*$)*(1-$)^2">
                                              <p:val>
                                                <p:str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4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56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9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3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65" presetID="0" presetClass="entr" presetSubtype="0" decel="7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9500"/>
                                      </p:iterate>
                                      <p:childTnLst>
                                        <p:set>
                                          <p:cBhvr>
                                            <p:cTn id="66" dur="855" fill="hold">
                                              <p:stCondLst>
                                                <p:cond delay="1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to="" calcmode="lin" valueType="num"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+0.15*sin(rand(0-360)+0)+2"/>
                                              </p:val>
                                            </p:tav>
                                          </p:tavLst>
                                        </p:anim>
                                        <p:anim to="" calcmode="lin" valueType="num"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15*sin(rand(0-360)+0)+2"/>
                                              </p:val>
                                            </p:tav>
                                          </p:tavLst>
                                        </p:anim>
                                        <p:anim to="" calcmode="lin" valueType="num">
                                          <p:cBhvr>
                                            <p:cTn id="69" dur="998" fill="hold">
                                              <p:stCondLst>
                                                <p:cond delay="2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70" dur="998" fill="hold">
                                              <p:stCondLst>
                                                <p:cond delay="1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</p:cBhvr>
                                          <p:from x="500000" y="500000"/>
                                          <p:to x="100000" y="100000"/>
                                        </p:animScale>
                                        <p:anim to="" calcmode="lin" valueType="num">
                                          <p:cBhvr>
                                            <p:cTn id="71" dur="714" fill="hold">
                                              <p:stCondLst>
                                                <p:cond delay="286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-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to="" calcmode="lin" valueType="num">
                                          <p:cBhvr>
                                            <p:cTn id="72" dur="714" fill="hold">
                                              <p:stCondLst>
                                                <p:cond delay="286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-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5725"/>
                                </p:stCondLst>
                                <p:childTnLst>
                                  <p:par>
                                    <p:cTn id="79" presetID="2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9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6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87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3"/>
                    </p:tgtEl>
                  </p:cMediaNode>
                </p:audio>
              </p:childTnLst>
            </p:cTn>
          </p:par>
        </p:tnLst>
        <p:bldLst>
          <p:bldP spid="31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>
            <a:extLst>
              <a:ext uri="{FF2B5EF4-FFF2-40B4-BE49-F238E27FC236}">
                <a16:creationId xmlns="" xmlns:a16="http://schemas.microsoft.com/office/drawing/2014/main" id="{57565959-2381-41C2-B4B2-454B444FF79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29" y="-459"/>
            <a:ext cx="12193057" cy="6864691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D8FB63EF-FFD6-4498-88DC-7DECDE0814B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17907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04101168-D723-412A-A664-3D15DCE2052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505" y="687094"/>
            <a:ext cx="1275900" cy="2291542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F8EEA5ED-7895-4718-A8CF-503B07C1A070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514"/>
            <a:ext cx="5254171" cy="200439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B7DE7DED-F718-4250-AD8F-2A0EB1CFB2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90787" y="14514"/>
            <a:ext cx="2001213" cy="31889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EE12F3F4-6447-42DE-A055-786C3C274EAA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657850"/>
            <a:ext cx="12192000" cy="120015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D71BEC95-C236-44C0-A38F-714FFC2B5F3A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47573" y="4371976"/>
            <a:ext cx="3946445" cy="248602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F17DF8C1-647B-423F-BCBA-FC166C762210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4371976"/>
            <a:ext cx="3946445" cy="2486024"/>
          </a:xfrm>
          <a:prstGeom prst="rect">
            <a:avLst/>
          </a:prstGeom>
        </p:spPr>
      </p:pic>
      <p:grpSp>
        <p:nvGrpSpPr>
          <p:cNvPr id="35" name="组合 34">
            <a:extLst>
              <a:ext uri="{FF2B5EF4-FFF2-40B4-BE49-F238E27FC236}">
                <a16:creationId xmlns="" xmlns:a16="http://schemas.microsoft.com/office/drawing/2014/main" id="{4C107568-A2E4-405A-A3EC-9EC4B87F8664}"/>
              </a:ext>
            </a:extLst>
          </p:cNvPr>
          <p:cNvGrpSpPr/>
          <p:nvPr/>
        </p:nvGrpSpPr>
        <p:grpSpPr>
          <a:xfrm>
            <a:off x="3719378" y="3118138"/>
            <a:ext cx="4755263" cy="788438"/>
            <a:chOff x="4617462" y="3848480"/>
            <a:chExt cx="2636384" cy="437121"/>
          </a:xfrm>
        </p:grpSpPr>
        <p:pic>
          <p:nvPicPr>
            <p:cNvPr id="36" name="图片 35">
              <a:extLst>
                <a:ext uri="{FF2B5EF4-FFF2-40B4-BE49-F238E27FC236}">
                  <a16:creationId xmlns="" xmlns:a16="http://schemas.microsoft.com/office/drawing/2014/main" id="{448BF77A-4ECC-49A9-B766-C1E23115BE0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email">
              <a:duotone>
                <a:prstClr val="black"/>
                <a:schemeClr val="accent4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bright="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17462" y="3848480"/>
              <a:ext cx="2636384" cy="437121"/>
            </a:xfrm>
            <a:prstGeom prst="rect">
              <a:avLst/>
            </a:prstGeom>
          </p:spPr>
        </p:pic>
        <p:sp>
          <p:nvSpPr>
            <p:cNvPr id="37" name="文本框 36">
              <a:extLst>
                <a:ext uri="{FF2B5EF4-FFF2-40B4-BE49-F238E27FC236}">
                  <a16:creationId xmlns="" xmlns:a16="http://schemas.microsoft.com/office/drawing/2014/main" id="{BF0BBA6F-138C-4CE9-B2E7-0DA2625DD3CA}"/>
                </a:ext>
              </a:extLst>
            </p:cNvPr>
            <p:cNvSpPr txBox="1"/>
            <p:nvPr/>
          </p:nvSpPr>
          <p:spPr>
            <a:xfrm>
              <a:off x="4989732" y="3872727"/>
              <a:ext cx="1941617" cy="3583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b="1" dirty="0">
                  <a:solidFill>
                    <a:srgbClr val="FFF26B"/>
                  </a:solidFill>
                  <a:latin typeface="+mn-ea"/>
                </a:rPr>
                <a:t>舞台互动游戏</a:t>
              </a: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="" xmlns:a16="http://schemas.microsoft.com/office/drawing/2014/main" id="{37C24B4C-8C88-467B-BE8E-A219C74268D4}"/>
              </a:ext>
            </a:extLst>
          </p:cNvPr>
          <p:cNvGrpSpPr/>
          <p:nvPr/>
        </p:nvGrpSpPr>
        <p:grpSpPr>
          <a:xfrm>
            <a:off x="3719378" y="4205967"/>
            <a:ext cx="4755263" cy="788438"/>
            <a:chOff x="4617462" y="3848480"/>
            <a:chExt cx="2636384" cy="437121"/>
          </a:xfrm>
        </p:grpSpPr>
        <p:pic>
          <p:nvPicPr>
            <p:cNvPr id="39" name="图片 38">
              <a:extLst>
                <a:ext uri="{FF2B5EF4-FFF2-40B4-BE49-F238E27FC236}">
                  <a16:creationId xmlns="" xmlns:a16="http://schemas.microsoft.com/office/drawing/2014/main" id="{C1FE5DE3-0FFB-43DF-B85E-496463B7879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email">
              <a:duotone>
                <a:prstClr val="black"/>
                <a:schemeClr val="accent4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bright="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17462" y="3848480"/>
              <a:ext cx="2636384" cy="437121"/>
            </a:xfrm>
            <a:prstGeom prst="rect">
              <a:avLst/>
            </a:prstGeom>
          </p:spPr>
        </p:pic>
        <p:sp>
          <p:nvSpPr>
            <p:cNvPr id="40" name="文本框 39">
              <a:extLst>
                <a:ext uri="{FF2B5EF4-FFF2-40B4-BE49-F238E27FC236}">
                  <a16:creationId xmlns="" xmlns:a16="http://schemas.microsoft.com/office/drawing/2014/main" id="{57098129-D0C1-452D-9DA6-3AB47B9E1BDE}"/>
                </a:ext>
              </a:extLst>
            </p:cNvPr>
            <p:cNvSpPr txBox="1"/>
            <p:nvPr/>
          </p:nvSpPr>
          <p:spPr>
            <a:xfrm>
              <a:off x="4989732" y="3872727"/>
              <a:ext cx="1941617" cy="3583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b="1" dirty="0">
                  <a:solidFill>
                    <a:srgbClr val="FFF26B"/>
                  </a:solidFill>
                  <a:latin typeface="+mn-ea"/>
                </a:rPr>
                <a:t>抽奖小游戏</a:t>
              </a:r>
            </a:p>
          </p:txBody>
        </p:sp>
      </p:grpSp>
      <p:sp>
        <p:nvSpPr>
          <p:cNvPr id="41" name="PA-矩形 30">
            <a:extLst>
              <a:ext uri="{FF2B5EF4-FFF2-40B4-BE49-F238E27FC236}">
                <a16:creationId xmlns="" xmlns:a16="http://schemas.microsoft.com/office/drawing/2014/main" id="{E018B93A-74DA-4712-934A-411D4082963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4913625" y="1399148"/>
            <a:ext cx="2364751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8800" spc="-300" dirty="0">
                <a:blipFill dpi="0" rotWithShape="1">
                  <a:blip r:embed="rId13"/>
                  <a:srcRect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目录</a:t>
            </a:r>
          </a:p>
        </p:txBody>
      </p:sp>
    </p:spTree>
    <p:extLst>
      <p:ext uri="{BB962C8B-B14F-4D97-AF65-F5344CB8AC3E}">
        <p14:creationId xmlns:p14="http://schemas.microsoft.com/office/powerpoint/2010/main" val="652709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>
        <p:random/>
      </p:transition>
    </mc:Choice>
    <mc:Fallback xmlns="">
      <p:transition spd="slow" advTm="6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0" presetClass="entr" presetSubtype="0" decel="7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9500"/>
                                  </p:iterate>
                                  <p:childTnLst>
                                    <p:set>
                                      <p:cBhvr>
                                        <p:cTn id="50" dur="855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15*sin(rand(0-360)+0)+2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5*sin(rand(0-360)+0)+2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3" dur="998" fill="hold">
                                          <p:stCondLst>
                                            <p:cond delay="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998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from x="500000" y="50000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55" dur="714" fill="hold">
                                          <p:stCondLst>
                                            <p:cond delay="286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-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6" dur="714" fill="hold">
                                          <p:stCondLst>
                                            <p:cond delay="286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-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>
            <a:extLst>
              <a:ext uri="{FF2B5EF4-FFF2-40B4-BE49-F238E27FC236}">
                <a16:creationId xmlns="" xmlns:a16="http://schemas.microsoft.com/office/drawing/2014/main" id="{53188A43-F91A-47B0-BE9D-10CEFEC0558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29" y="-459"/>
            <a:ext cx="12193057" cy="686469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5A91F5A2-D0AC-47DE-A089-E454D91C919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208" y="0"/>
            <a:ext cx="11971584" cy="6856076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36209D49-990E-4658-A442-71814F81335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73041" y="0"/>
            <a:ext cx="3318960" cy="5205889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3DF0DEC2-E40B-4B60-A92B-07DFA0B900D2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576044"/>
            <a:ext cx="12192000" cy="1281956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164B230C-4142-432E-94B4-34225EEBE59A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529" y="0"/>
            <a:ext cx="3370993" cy="520588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541EB1FF-AB36-413B-985D-18AE6A6B31C6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924"/>
            <a:ext cx="12192000" cy="751802"/>
          </a:xfrm>
          <a:prstGeom prst="rect">
            <a:avLst/>
          </a:prstGeom>
        </p:spPr>
      </p:pic>
      <p:sp>
        <p:nvSpPr>
          <p:cNvPr id="31" name="PA-矩形 30">
            <a:extLst>
              <a:ext uri="{FF2B5EF4-FFF2-40B4-BE49-F238E27FC236}">
                <a16:creationId xmlns="" xmlns:a16="http://schemas.microsoft.com/office/drawing/2014/main" id="{68AE3232-8ABE-450B-AA56-5793BD12C0E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602915" y="2250761"/>
            <a:ext cx="6724918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8800" spc="-300" dirty="0">
                <a:blipFill dpi="0" rotWithShape="1">
                  <a:blip r:embed="rId11"/>
                  <a:srcRect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舞台互动游戏</a:t>
            </a:r>
          </a:p>
        </p:txBody>
      </p:sp>
      <p:pic>
        <p:nvPicPr>
          <p:cNvPr id="33" name="图片 32">
            <a:extLst>
              <a:ext uri="{FF2B5EF4-FFF2-40B4-BE49-F238E27FC236}">
                <a16:creationId xmlns="" xmlns:a16="http://schemas.microsoft.com/office/drawing/2014/main" id="{273FD489-B3A5-4104-8958-18C052C6B44C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7777235" y="2594463"/>
            <a:ext cx="6198948" cy="3874343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="" xmlns:a16="http://schemas.microsoft.com/office/drawing/2014/main" id="{BFEFB308-5E8A-404D-8911-EAD9CD0DF530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53087" y="0"/>
            <a:ext cx="2438913" cy="2597874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="" xmlns:a16="http://schemas.microsoft.com/office/drawing/2014/main" id="{FAD7FA09-9F50-4B09-82E2-BC9BC3012BD9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506357" y="2695546"/>
            <a:ext cx="6173429" cy="3858392"/>
          </a:xfrm>
          <a:prstGeom prst="rect">
            <a:avLst/>
          </a:prstGeom>
        </p:spPr>
      </p:pic>
      <p:pic>
        <p:nvPicPr>
          <p:cNvPr id="41" name="图片 40">
            <a:extLst>
              <a:ext uri="{FF2B5EF4-FFF2-40B4-BE49-F238E27FC236}">
                <a16:creationId xmlns="" xmlns:a16="http://schemas.microsoft.com/office/drawing/2014/main" id="{EC5AAB73-6133-4A3C-9E89-E163C03A7504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7604138" y="186706"/>
            <a:ext cx="1934039" cy="1645408"/>
          </a:xfrm>
          <a:prstGeom prst="rect">
            <a:avLst/>
          </a:prstGeom>
        </p:spPr>
      </p:pic>
      <p:pic>
        <p:nvPicPr>
          <p:cNvPr id="44" name="图片 43">
            <a:extLst>
              <a:ext uri="{FF2B5EF4-FFF2-40B4-BE49-F238E27FC236}">
                <a16:creationId xmlns="" xmlns:a16="http://schemas.microsoft.com/office/drawing/2014/main" id="{91CA9C4D-C97A-4554-99D5-F2D14C085B69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0"/>
            <a:ext cx="2438913" cy="2597874"/>
          </a:xfrm>
          <a:prstGeom prst="rect">
            <a:avLst/>
          </a:prstGeom>
        </p:spPr>
      </p:pic>
      <p:grpSp>
        <p:nvGrpSpPr>
          <p:cNvPr id="50" name="组合 49">
            <a:extLst>
              <a:ext uri="{FF2B5EF4-FFF2-40B4-BE49-F238E27FC236}">
                <a16:creationId xmlns="" xmlns:a16="http://schemas.microsoft.com/office/drawing/2014/main" id="{51AC0E28-3027-45F1-8345-FC2599B969C8}"/>
              </a:ext>
            </a:extLst>
          </p:cNvPr>
          <p:cNvGrpSpPr/>
          <p:nvPr/>
        </p:nvGrpSpPr>
        <p:grpSpPr>
          <a:xfrm>
            <a:off x="4777808" y="4075178"/>
            <a:ext cx="2636384" cy="437121"/>
            <a:chOff x="4617462" y="3848480"/>
            <a:chExt cx="2636384" cy="437121"/>
          </a:xfrm>
        </p:grpSpPr>
        <p:pic>
          <p:nvPicPr>
            <p:cNvPr id="46" name="图片 45">
              <a:extLst>
                <a:ext uri="{FF2B5EF4-FFF2-40B4-BE49-F238E27FC236}">
                  <a16:creationId xmlns="" xmlns:a16="http://schemas.microsoft.com/office/drawing/2014/main" id="{2043A915-1626-4912-BB48-8703A333BD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email">
              <a:duotone>
                <a:prstClr val="black"/>
                <a:schemeClr val="accent4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rightnessContrast bright="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17462" y="3848480"/>
              <a:ext cx="2636384" cy="437121"/>
            </a:xfrm>
            <a:prstGeom prst="rect">
              <a:avLst/>
            </a:prstGeom>
          </p:spPr>
        </p:pic>
        <p:sp>
          <p:nvSpPr>
            <p:cNvPr id="49" name="文本框 48">
              <a:extLst>
                <a:ext uri="{FF2B5EF4-FFF2-40B4-BE49-F238E27FC236}">
                  <a16:creationId xmlns="" xmlns:a16="http://schemas.microsoft.com/office/drawing/2014/main" id="{D53ACB2B-F12D-48CB-A360-861A50537EAC}"/>
                </a:ext>
              </a:extLst>
            </p:cNvPr>
            <p:cNvSpPr txBox="1"/>
            <p:nvPr/>
          </p:nvSpPr>
          <p:spPr>
            <a:xfrm>
              <a:off x="4989732" y="3872728"/>
              <a:ext cx="194161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FFF26B"/>
                  </a:solidFill>
                  <a:latin typeface="+mn-ea"/>
                </a:rPr>
                <a:t>2020</a:t>
              </a:r>
              <a:r>
                <a:rPr lang="zh-CN" altLang="en-US" sz="2000" b="1" dirty="0">
                  <a:solidFill>
                    <a:srgbClr val="FFF26B"/>
                  </a:solidFill>
                  <a:latin typeface="+mn-ea"/>
                </a:rPr>
                <a:t>鼠年吉祥</a:t>
              </a:r>
            </a:p>
          </p:txBody>
        </p:sp>
      </p:grpSp>
      <p:pic>
        <p:nvPicPr>
          <p:cNvPr id="63" name="图片 62">
            <a:extLst>
              <a:ext uri="{FF2B5EF4-FFF2-40B4-BE49-F238E27FC236}">
                <a16:creationId xmlns="" xmlns:a16="http://schemas.microsoft.com/office/drawing/2014/main" id="{15A1BF47-C3B3-47B3-902C-84212CCA5C40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53825" y="224635"/>
            <a:ext cx="1934039" cy="1645408"/>
          </a:xfrm>
          <a:prstGeom prst="rect">
            <a:avLst/>
          </a:prstGeom>
        </p:spPr>
      </p:pic>
      <p:sp>
        <p:nvSpPr>
          <p:cNvPr id="21" name="PA-矩形 20">
            <a:extLst>
              <a:ext uri="{FF2B5EF4-FFF2-40B4-BE49-F238E27FC236}">
                <a16:creationId xmlns="" xmlns:a16="http://schemas.microsoft.com/office/drawing/2014/main" id="{D9DA4134-71DE-4F66-BFB5-820260162593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5279110" y="860470"/>
            <a:ext cx="1633781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9600" dirty="0">
                <a:blipFill dpi="0" rotWithShape="1">
                  <a:blip r:embed="rId11"/>
                  <a:srcRect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01</a:t>
            </a:r>
            <a:endParaRPr lang="zh-CN" altLang="en-US" sz="9600" dirty="0">
              <a:blipFill dpi="0" rotWithShape="1">
                <a:blip r:embed="rId11"/>
                <a:srcRect/>
                <a:tile tx="0" ty="0" sx="100000" sy="100000" flip="none" algn="tl"/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pic>
        <p:nvPicPr>
          <p:cNvPr id="59" name="图片 58">
            <a:extLst>
              <a:ext uri="{FF2B5EF4-FFF2-40B4-BE49-F238E27FC236}">
                <a16:creationId xmlns="" xmlns:a16="http://schemas.microsoft.com/office/drawing/2014/main" id="{AB89361D-B3A3-46FC-BDBB-93FC75803E27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3114398">
            <a:off x="5683418" y="954019"/>
            <a:ext cx="520206" cy="531783"/>
          </a:xfrm>
          <a:prstGeom prst="rect">
            <a:avLst/>
          </a:prstGeom>
        </p:spPr>
      </p:pic>
      <p:pic>
        <p:nvPicPr>
          <p:cNvPr id="60" name="图片 59">
            <a:extLst>
              <a:ext uri="{FF2B5EF4-FFF2-40B4-BE49-F238E27FC236}">
                <a16:creationId xmlns="" xmlns:a16="http://schemas.microsoft.com/office/drawing/2014/main" id="{85B698F5-8CE9-45EE-AA30-E01771E331A7}"/>
              </a:ext>
            </a:extLst>
          </p:cNvPr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25372" y="1338578"/>
            <a:ext cx="1255885" cy="125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238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300">
        <p:random/>
      </p:transition>
    </mc:Choice>
    <mc:Fallback xmlns="">
      <p:transition spd="slow" advTm="73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12" fill="hold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7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8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6" fill="hold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21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2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4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3" presetID="23" presetClass="entr" presetSubtype="28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9" dur="7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to="" calcmode="lin" valueType="num">
                                          <p:cBhvr>
                                            <p:cTn id="40" dur="7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 fmla="#ppt_h-#ppt_h*cos(4*pi*$)*(1-$)^2">
                                              <p:val>
                                                <p:str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"/>
                                              </p:val>
                                            </p:tav>
                                          </p:tavLst>
                                        </p:anim>
                                        <p:anim to="" calcmode="lin" valueType="num">
                                          <p:cBhvr>
                                            <p:cTn id="41" dur="7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-#ppt_w*cos(4*pi*$)*(1-$)^2">
                                              <p:val>
                                                <p:str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325"/>
                                </p:stCondLst>
                                <p:childTnLst>
                                  <p:par>
                                    <p:cTn id="4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3825"/>
                                </p:stCondLst>
                                <p:childTnLst>
                                  <p:par>
                                    <p:cTn id="54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7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325"/>
                                </p:stCondLst>
                                <p:childTnLst>
                                  <p:par>
                                    <p:cTn id="63" presetID="0" presetClass="entr" presetSubtype="0" decel="7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9500"/>
                                      </p:iterate>
                                      <p:childTnLst>
                                        <p:set>
                                          <p:cBhvr>
                                            <p:cTn id="64" dur="855" fill="hold">
                                              <p:stCondLst>
                                                <p:cond delay="1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to="" calcmode="lin" valueType="num"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+0.15*sin(rand(0-360)+0)+2"/>
                                              </p:val>
                                            </p:tav>
                                          </p:tavLst>
                                        </p:anim>
                                        <p:anim to="" calcmode="lin" valueType="num"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15*sin(rand(0-360)+0)+2"/>
                                              </p:val>
                                            </p:tav>
                                          </p:tavLst>
                                        </p:anim>
                                        <p:anim to="" calcmode="lin" valueType="num">
                                          <p:cBhvr>
                                            <p:cTn id="67" dur="998" fill="hold">
                                              <p:stCondLst>
                                                <p:cond delay="2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68" dur="998" fill="hold">
                                              <p:stCondLst>
                                                <p:cond delay="1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</p:cBhvr>
                                          <p:from x="500000" y="500000"/>
                                          <p:to x="100000" y="100000"/>
                                        </p:animScale>
                                        <p:anim to="" calcmode="lin" valueType="num">
                                          <p:cBhvr>
                                            <p:cTn id="69" dur="714" fill="hold">
                                              <p:stCondLst>
                                                <p:cond delay="286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-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to="" calcmode="lin" valueType="num">
                                          <p:cBhvr>
                                            <p:cTn id="70" dur="714" fill="hold">
                                              <p:stCondLst>
                                                <p:cond delay="286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-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77" presetID="2" presetClass="entr" presetSubtype="3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79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80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9" fill="hold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83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84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1" grpId="0"/>
          <p:bldP spid="2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4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3" presetID="23" presetClass="entr" presetSubtype="28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9" dur="7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to="" calcmode="lin" valueType="num">
                                          <p:cBhvr>
                                            <p:cTn id="40" dur="7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 fmla="#ppt_h-#ppt_h*cos(4*pi*$)*(1-$)^2">
                                              <p:val>
                                                <p:str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"/>
                                              </p:val>
                                            </p:tav>
                                          </p:tavLst>
                                        </p:anim>
                                        <p:anim to="" calcmode="lin" valueType="num">
                                          <p:cBhvr>
                                            <p:cTn id="41" dur="7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-#ppt_w*cos(4*pi*$)*(1-$)^2">
                                              <p:val>
                                                <p:str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325"/>
                                </p:stCondLst>
                                <p:childTnLst>
                                  <p:par>
                                    <p:cTn id="4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3825"/>
                                </p:stCondLst>
                                <p:childTnLst>
                                  <p:par>
                                    <p:cTn id="54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7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325"/>
                                </p:stCondLst>
                                <p:childTnLst>
                                  <p:par>
                                    <p:cTn id="63" presetID="0" presetClass="entr" presetSubtype="0" decel="7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9500"/>
                                      </p:iterate>
                                      <p:childTnLst>
                                        <p:set>
                                          <p:cBhvr>
                                            <p:cTn id="64" dur="855" fill="hold">
                                              <p:stCondLst>
                                                <p:cond delay="1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to="" calcmode="lin" valueType="num"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+0.15*sin(rand(0-360)+0)+2"/>
                                              </p:val>
                                            </p:tav>
                                          </p:tavLst>
                                        </p:anim>
                                        <p:anim to="" calcmode="lin" valueType="num"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15*sin(rand(0-360)+0)+2"/>
                                              </p:val>
                                            </p:tav>
                                          </p:tavLst>
                                        </p:anim>
                                        <p:anim to="" calcmode="lin" valueType="num">
                                          <p:cBhvr>
                                            <p:cTn id="67" dur="998" fill="hold">
                                              <p:stCondLst>
                                                <p:cond delay="2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68" dur="998" fill="hold">
                                              <p:stCondLst>
                                                <p:cond delay="1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</p:cBhvr>
                                          <p:from x="500000" y="500000"/>
                                          <p:to x="100000" y="100000"/>
                                        </p:animScale>
                                        <p:anim to="" calcmode="lin" valueType="num">
                                          <p:cBhvr>
                                            <p:cTn id="69" dur="714" fill="hold">
                                              <p:stCondLst>
                                                <p:cond delay="286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-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to="" calcmode="lin" valueType="num">
                                          <p:cBhvr>
                                            <p:cTn id="70" dur="714" fill="hold">
                                              <p:stCondLst>
                                                <p:cond delay="286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-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77" presetID="2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9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1" grpId="0"/>
          <p:bldP spid="21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图片 91">
            <a:extLst>
              <a:ext uri="{FF2B5EF4-FFF2-40B4-BE49-F238E27FC236}">
                <a16:creationId xmlns="" xmlns:a16="http://schemas.microsoft.com/office/drawing/2014/main" id="{C96CBADC-9554-4BE5-B684-6075823DC5E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29" y="-459"/>
            <a:ext cx="12193057" cy="6864691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="" xmlns:a16="http://schemas.microsoft.com/office/drawing/2014/main" id="{CA3DC853-A335-41D0-BA1E-C5A088B808E3}"/>
              </a:ext>
            </a:extLst>
          </p:cNvPr>
          <p:cNvSpPr/>
          <p:nvPr/>
        </p:nvSpPr>
        <p:spPr>
          <a:xfrm>
            <a:off x="670988" y="605790"/>
            <a:ext cx="10812780" cy="5554980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Picture 284" descr="未标题-178">
            <a:extLst>
              <a:ext uri="{FF2B5EF4-FFF2-40B4-BE49-F238E27FC236}">
                <a16:creationId xmlns="" xmlns:a16="http://schemas.microsoft.com/office/drawing/2014/main" id="{2D0F4147-0D70-40BD-B573-4685EE75F4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emen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5857" y="347761"/>
            <a:ext cx="11200626" cy="1276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84" descr="未标题-178">
            <a:extLst>
              <a:ext uri="{FF2B5EF4-FFF2-40B4-BE49-F238E27FC236}">
                <a16:creationId xmlns="" xmlns:a16="http://schemas.microsoft.com/office/drawing/2014/main" id="{923C9BAD-BD48-4702-9736-7696E82738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emen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V="1">
            <a:off x="465857" y="5069741"/>
            <a:ext cx="11200626" cy="1410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DCB3EC1D-7B15-4D8F-A51B-EEE382FB479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991" y="4493750"/>
            <a:ext cx="12175024" cy="2375242"/>
          </a:xfrm>
          <a:prstGeom prst="rect">
            <a:avLst/>
          </a:prstGeom>
        </p:spPr>
      </p:pic>
      <p:pic>
        <p:nvPicPr>
          <p:cNvPr id="8" name="Picture 2" descr="D:\desktop\灯笼3.png">
            <a:extLst>
              <a:ext uri="{FF2B5EF4-FFF2-40B4-BE49-F238E27FC236}">
                <a16:creationId xmlns="" xmlns:a16="http://schemas.microsoft.com/office/drawing/2014/main" id="{67897BCA-483B-4D81-B715-E0712509BD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35220" y="673167"/>
            <a:ext cx="1819841" cy="2074348"/>
          </a:xfrm>
          <a:prstGeom prst="rect">
            <a:avLst/>
          </a:prstGeom>
          <a:noFill/>
          <a:effectLst>
            <a:outerShdw blurRad="939800" algn="tl" rotWithShape="0">
              <a:srgbClr val="FF0000">
                <a:alpha val="8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166">
            <a:extLst>
              <a:ext uri="{FF2B5EF4-FFF2-40B4-BE49-F238E27FC236}">
                <a16:creationId xmlns="" xmlns:a16="http://schemas.microsoft.com/office/drawing/2014/main" id="{D9C35BDF-0BF4-46E9-AC1D-12D439247F48}"/>
              </a:ext>
            </a:extLst>
          </p:cNvPr>
          <p:cNvSpPr txBox="1"/>
          <p:nvPr/>
        </p:nvSpPr>
        <p:spPr>
          <a:xfrm>
            <a:off x="5857535" y="2641239"/>
            <a:ext cx="4829515" cy="25076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2000" b="1" dirty="0">
                <a:solidFill>
                  <a:srgbClr val="C0000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参赛人数</a:t>
            </a:r>
            <a:r>
              <a:rPr lang="zh-CN" altLang="en-US" sz="2000" dirty="0">
                <a:solidFill>
                  <a:srgbClr val="C0000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：</a:t>
            </a:r>
            <a:r>
              <a:rPr lang="en-US" altLang="zh-CN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3</a:t>
            </a:r>
            <a:r>
              <a:rPr lang="zh-CN" altLang="en-US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人（</a:t>
            </a:r>
            <a:r>
              <a:rPr lang="en-US" altLang="zh-CN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2</a:t>
            </a:r>
            <a:r>
              <a:rPr lang="zh-CN" altLang="en-US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男</a:t>
            </a:r>
            <a:r>
              <a:rPr lang="en-US" altLang="zh-CN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1</a:t>
            </a:r>
            <a:r>
              <a:rPr lang="zh-CN" altLang="en-US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女）</a:t>
            </a:r>
            <a:endParaRPr lang="zh-CN" altLang="en-US" sz="2000" dirty="0">
              <a:solidFill>
                <a:srgbClr val="C00000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  <a:p>
            <a:pPr algn="just">
              <a:lnSpc>
                <a:spcPct val="120000"/>
              </a:lnSpc>
              <a:defRPr/>
            </a:pPr>
            <a:r>
              <a:rPr lang="zh-CN" altLang="en-US" sz="2000" dirty="0">
                <a:solidFill>
                  <a:srgbClr val="C0000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比赛器械：</a:t>
            </a:r>
            <a:r>
              <a:rPr lang="zh-CN" altLang="en-US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网球、接球腰带及筐楼</a:t>
            </a:r>
          </a:p>
          <a:p>
            <a:pPr algn="just">
              <a:lnSpc>
                <a:spcPct val="120000"/>
              </a:lnSpc>
              <a:defRPr/>
            </a:pPr>
            <a:r>
              <a:rPr lang="zh-CN" altLang="en-US" sz="2000" dirty="0">
                <a:solidFill>
                  <a:srgbClr val="C0000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比赛方法：</a:t>
            </a:r>
            <a:r>
              <a:rPr lang="zh-CN" altLang="en-US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在地面上画一个圆，圆外一定距离规定两个点，圆内站一人，背系筐篓，两手不能扶篓，另两人站在规定地点向带筐篓人投掷网球，规定时间</a:t>
            </a:r>
            <a:r>
              <a:rPr lang="en-US" altLang="zh-CN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1</a:t>
            </a:r>
            <a:r>
              <a:rPr lang="zh-CN" altLang="en-US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分钟，不能用手接、不能出圈，根据篓中网球多少</a:t>
            </a:r>
            <a:r>
              <a:rPr lang="zh-CN" altLang="en-US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确定</a:t>
            </a:r>
            <a:r>
              <a:rPr lang="zh-CN" altLang="en-US" smtClean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名次</a:t>
            </a:r>
            <a:endParaRPr lang="zh-CN" altLang="en-US" sz="2000" dirty="0">
              <a:solidFill>
                <a:srgbClr val="C00000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11" name="TextBox 167">
            <a:extLst>
              <a:ext uri="{FF2B5EF4-FFF2-40B4-BE49-F238E27FC236}">
                <a16:creationId xmlns="" xmlns:a16="http://schemas.microsoft.com/office/drawing/2014/main" id="{4B21AD01-3C85-4EEA-AA98-41F4E8C031C8}"/>
              </a:ext>
            </a:extLst>
          </p:cNvPr>
          <p:cNvSpPr txBox="1"/>
          <p:nvPr/>
        </p:nvSpPr>
        <p:spPr>
          <a:xfrm>
            <a:off x="5857535" y="1920582"/>
            <a:ext cx="2441694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defRPr sz="3200">
                <a:gradFill flip="none" rotWithShape="1">
                  <a:gsLst>
                    <a:gs pos="30000">
                      <a:srgbClr val="FFC000"/>
                    </a:gs>
                    <a:gs pos="78000">
                      <a:srgbClr val="FFFF00"/>
                    </a:gs>
                    <a:gs pos="47000">
                      <a:schemeClr val="accent6">
                        <a:lumMod val="93000"/>
                      </a:schemeClr>
                    </a:gs>
                    <a:gs pos="100000">
                      <a:srgbClr val="FFC000"/>
                    </a:gs>
                  </a:gsLst>
                  <a:lin ang="18900000" scaled="1"/>
                  <a:tileRect/>
                </a:gradFill>
                <a:effectLst>
                  <a:outerShdw blurRad="101600" dist="38100" dir="5400000" algn="t" rotWithShape="0">
                    <a:prstClr val="black"/>
                  </a:outerShdw>
                </a:effectLst>
                <a:latin typeface="方正正大黑简体" panose="02000000000000000000" pitchFamily="2" charset="-122"/>
                <a:ea typeface="方正正大黑简体" panose="02000000000000000000" pitchFamily="2" charset="-122"/>
              </a:defRPr>
            </a:lvl1pPr>
          </a:lstStyle>
          <a:p>
            <a:pPr algn="l">
              <a:defRPr/>
            </a:pPr>
            <a:r>
              <a:rPr lang="zh-CN" altLang="en-US" sz="4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再接再厉</a:t>
            </a:r>
          </a:p>
        </p:txBody>
      </p:sp>
      <p:sp>
        <p:nvSpPr>
          <p:cNvPr id="80" name="五角星 84">
            <a:extLst>
              <a:ext uri="{FF2B5EF4-FFF2-40B4-BE49-F238E27FC236}">
                <a16:creationId xmlns="" xmlns:a16="http://schemas.microsoft.com/office/drawing/2014/main" id="{E4CC62A2-1163-4D15-A26E-D7208695C721}"/>
              </a:ext>
            </a:extLst>
          </p:cNvPr>
          <p:cNvSpPr/>
          <p:nvPr/>
        </p:nvSpPr>
        <p:spPr>
          <a:xfrm rot="21146867">
            <a:off x="-3526666" y="4053500"/>
            <a:ext cx="2222213" cy="2002472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1" name="五角星 85">
            <a:extLst>
              <a:ext uri="{FF2B5EF4-FFF2-40B4-BE49-F238E27FC236}">
                <a16:creationId xmlns="" xmlns:a16="http://schemas.microsoft.com/office/drawing/2014/main" id="{4EE1F8AB-9C91-4EC1-B3E5-E06E865B65F1}"/>
              </a:ext>
            </a:extLst>
          </p:cNvPr>
          <p:cNvSpPr/>
          <p:nvPr/>
        </p:nvSpPr>
        <p:spPr>
          <a:xfrm rot="21146867">
            <a:off x="-1196459" y="5647964"/>
            <a:ext cx="920276" cy="829275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2" name="五角星 86">
            <a:extLst>
              <a:ext uri="{FF2B5EF4-FFF2-40B4-BE49-F238E27FC236}">
                <a16:creationId xmlns="" xmlns:a16="http://schemas.microsoft.com/office/drawing/2014/main" id="{CB5854F0-3D32-4734-A87D-839A461018C2}"/>
              </a:ext>
            </a:extLst>
          </p:cNvPr>
          <p:cNvSpPr/>
          <p:nvPr/>
        </p:nvSpPr>
        <p:spPr>
          <a:xfrm rot="21146867">
            <a:off x="-488381" y="5156977"/>
            <a:ext cx="460137" cy="414639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3" name="五角星 87">
            <a:extLst>
              <a:ext uri="{FF2B5EF4-FFF2-40B4-BE49-F238E27FC236}">
                <a16:creationId xmlns="" xmlns:a16="http://schemas.microsoft.com/office/drawing/2014/main" id="{A00BA15C-2893-4A17-87AB-EF68AA94A477}"/>
              </a:ext>
            </a:extLst>
          </p:cNvPr>
          <p:cNvSpPr/>
          <p:nvPr/>
        </p:nvSpPr>
        <p:spPr>
          <a:xfrm rot="21146867">
            <a:off x="-1239381" y="4924022"/>
            <a:ext cx="460137" cy="414639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4" name="五角星 88">
            <a:extLst>
              <a:ext uri="{FF2B5EF4-FFF2-40B4-BE49-F238E27FC236}">
                <a16:creationId xmlns="" xmlns:a16="http://schemas.microsoft.com/office/drawing/2014/main" id="{75AC2CAC-9F8A-4CA9-A518-DF459764AC18}"/>
              </a:ext>
            </a:extLst>
          </p:cNvPr>
          <p:cNvSpPr/>
          <p:nvPr/>
        </p:nvSpPr>
        <p:spPr>
          <a:xfrm rot="21146867">
            <a:off x="-2649516" y="5524521"/>
            <a:ext cx="920276" cy="829275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5" name="五角星 89">
            <a:extLst>
              <a:ext uri="{FF2B5EF4-FFF2-40B4-BE49-F238E27FC236}">
                <a16:creationId xmlns="" xmlns:a16="http://schemas.microsoft.com/office/drawing/2014/main" id="{8D62B800-36F1-4B53-A899-C038733A3A28}"/>
              </a:ext>
            </a:extLst>
          </p:cNvPr>
          <p:cNvSpPr/>
          <p:nvPr/>
        </p:nvSpPr>
        <p:spPr>
          <a:xfrm rot="21146867">
            <a:off x="-1650680" y="5223889"/>
            <a:ext cx="454712" cy="409748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6" name="五角星 90">
            <a:extLst>
              <a:ext uri="{FF2B5EF4-FFF2-40B4-BE49-F238E27FC236}">
                <a16:creationId xmlns="" xmlns:a16="http://schemas.microsoft.com/office/drawing/2014/main" id="{76FF8C99-4A8E-4721-A218-86559E28B4C7}"/>
              </a:ext>
            </a:extLst>
          </p:cNvPr>
          <p:cNvSpPr/>
          <p:nvPr/>
        </p:nvSpPr>
        <p:spPr>
          <a:xfrm rot="21146867">
            <a:off x="-1983463" y="4197501"/>
            <a:ext cx="2222213" cy="2002472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7" name="椭圆 86">
            <a:extLst>
              <a:ext uri="{FF2B5EF4-FFF2-40B4-BE49-F238E27FC236}">
                <a16:creationId xmlns="" xmlns:a16="http://schemas.microsoft.com/office/drawing/2014/main" id="{752E55A4-33D5-47D7-B24C-C7A4E767EC4F}"/>
              </a:ext>
            </a:extLst>
          </p:cNvPr>
          <p:cNvSpPr/>
          <p:nvPr/>
        </p:nvSpPr>
        <p:spPr>
          <a:xfrm rot="5400000">
            <a:off x="-531383" y="2023600"/>
            <a:ext cx="979715" cy="1082693"/>
          </a:xfrm>
          <a:prstGeom prst="ellipse">
            <a:avLst/>
          </a:prstGeom>
          <a:gradFill>
            <a:gsLst>
              <a:gs pos="0">
                <a:srgbClr val="8FB2FF">
                  <a:alpha val="39000"/>
                </a:srgb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8" name="椭圆 87">
            <a:extLst>
              <a:ext uri="{FF2B5EF4-FFF2-40B4-BE49-F238E27FC236}">
                <a16:creationId xmlns="" xmlns:a16="http://schemas.microsoft.com/office/drawing/2014/main" id="{A6A7A884-66DF-4D4D-8044-A913E8E11315}"/>
              </a:ext>
            </a:extLst>
          </p:cNvPr>
          <p:cNvSpPr/>
          <p:nvPr/>
        </p:nvSpPr>
        <p:spPr>
          <a:xfrm rot="2270211">
            <a:off x="-1744087" y="3871233"/>
            <a:ext cx="147983" cy="352425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9" name="椭圆 88">
            <a:extLst>
              <a:ext uri="{FF2B5EF4-FFF2-40B4-BE49-F238E27FC236}">
                <a16:creationId xmlns="" xmlns:a16="http://schemas.microsoft.com/office/drawing/2014/main" id="{C0374CF7-D0FE-4794-8A1E-DA1F903A517C}"/>
              </a:ext>
            </a:extLst>
          </p:cNvPr>
          <p:cNvSpPr/>
          <p:nvPr/>
        </p:nvSpPr>
        <p:spPr>
          <a:xfrm rot="4680544">
            <a:off x="-1410977" y="3122238"/>
            <a:ext cx="126547" cy="36995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90" name="椭圆 89">
            <a:extLst>
              <a:ext uri="{FF2B5EF4-FFF2-40B4-BE49-F238E27FC236}">
                <a16:creationId xmlns="" xmlns:a16="http://schemas.microsoft.com/office/drawing/2014/main" id="{63848A03-A17A-442C-B40A-E2F6E35A1477}"/>
              </a:ext>
            </a:extLst>
          </p:cNvPr>
          <p:cNvSpPr/>
          <p:nvPr/>
        </p:nvSpPr>
        <p:spPr>
          <a:xfrm rot="2084213" flipH="1">
            <a:off x="-2171426" y="3404509"/>
            <a:ext cx="80031" cy="190500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E55AAE71-498E-40EF-AAFC-CDD373FF1686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6240"/>
            <a:ext cx="12175024" cy="1826850"/>
          </a:xfrm>
          <a:prstGeom prst="rect">
            <a:avLst/>
          </a:prstGeom>
        </p:spPr>
      </p:pic>
      <p:sp>
        <p:nvSpPr>
          <p:cNvPr id="9" name="圆角矩形 9">
            <a:extLst>
              <a:ext uri="{FF2B5EF4-FFF2-40B4-BE49-F238E27FC236}">
                <a16:creationId xmlns="" xmlns:a16="http://schemas.microsoft.com/office/drawing/2014/main" id="{4FC44BDD-FC49-4307-9FFA-2A2402E1A713}"/>
              </a:ext>
            </a:extLst>
          </p:cNvPr>
          <p:cNvSpPr/>
          <p:nvPr/>
        </p:nvSpPr>
        <p:spPr>
          <a:xfrm>
            <a:off x="955308" y="1981180"/>
            <a:ext cx="4435841" cy="3087327"/>
          </a:xfrm>
          <a:prstGeom prst="roundRect">
            <a:avLst/>
          </a:prstGeom>
          <a:blipFill>
            <a:blip r:embed="rId11" cstate="email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57150">
            <a:gradFill flip="none" rotWithShape="1">
              <a:gsLst>
                <a:gs pos="0">
                  <a:srgbClr val="FFF26B"/>
                </a:gs>
                <a:gs pos="100000">
                  <a:srgbClr val="CD3700"/>
                </a:gs>
              </a:gsLst>
              <a:lin ang="13500000" scaled="1"/>
              <a:tileRect/>
            </a:gra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1910650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500">
        <p:random/>
      </p:transition>
    </mc:Choice>
    <mc:Fallback xmlns="">
      <p:transition spd="slow" advTm="8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65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959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1.11111E-6 -0.00056 C 0.56389 -0.13611 1.57708 -0.82556 1.18611 -1.34028 C 0.79549 -1.85667 0.10694 -1.30472 0.79444 -0.48278 " pathEditMode="relative" rAng="0" ptsTypes="sss">
                                      <p:cBhvr>
                                        <p:cTn id="28" dur="5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854" y="-92806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8" presetClass="emph" presetSubtype="0" repeatCount="2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21600000">
                                      <p:cBhvr>
                                        <p:cTn id="30" dur="17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6" presetClass="emph" presetSubtype="0" decel="32000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32" dur="1500" fill="hold"/>
                                        <p:tgtEl>
                                          <p:spTgt spid="80"/>
                                        </p:tgtEl>
                                      </p:cBhvr>
                                      <p:by x="750000" y="75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3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6 4.44444E-6 C 0.19688 -0.005 1.09705 -0.51639 1.13316 -1.40306 " pathEditMode="relative" rAng="0" ptsTypes="ss">
                                      <p:cBhvr>
                                        <p:cTn id="37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649" y="-70167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8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39" dur="3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69 0.02278 C 0.20469 0.01833 1.14375 -0.45055 1.18125 -1.26389 " pathEditMode="relative" rAng="0" ptsTypes="ss">
                                      <p:cBhvr>
                                        <p:cTn id="41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97" y="-64333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8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43" dur="4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0" presetClass="path" presetSubtype="0" accel="50000" decel="5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33333E-6 2.22222E-6 C 0.20834 -0.005 1.16129 -0.51584 1.19948 -1.40195 " pathEditMode="relative" rAng="0" ptsTypes="ss">
                                      <p:cBhvr>
                                        <p:cTn id="45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965" y="-70111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8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47" dur="3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0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77778E-6 4.44444E-6 C 0.19688 -0.005 1.09705 -0.51639 1.13316 -1.40306 " pathEditMode="relative" rAng="0" ptsTypes="ss">
                                      <p:cBhvr>
                                        <p:cTn id="49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649" y="-70167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8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51" dur="4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0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77778E-6 4.44444E-6 C 0.19688 -0.005 1.09705 -0.51639 1.13316 -1.40306 " pathEditMode="relative" rAng="0" ptsTypes="ss">
                                      <p:cBhvr>
                                        <p:cTn id="53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649" y="-70167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8" presetClass="emph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21600000">
                                      <p:cBhvr>
                                        <p:cTn id="55" dur="4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0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1.11111E-6 -0.00056 C 0.56389 -0.13611 1.57708 -0.82556 1.18611 -1.34028 C 0.79549 -1.85667 0.10694 -1.30472 0.79444 -0.48278 " pathEditMode="relative" rAng="0" ptsTypes="sss">
                                      <p:cBhvr>
                                        <p:cTn id="57" dur="51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854" y="-92806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8" presetClass="emph" presetSubtype="0" repeatCount="2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59" dur="17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6" presetClass="emph" presetSubtype="0" decel="32000" fill="hold" grpId="2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61" dur="1500" fill="hold"/>
                                        <p:tgtEl>
                                          <p:spTgt spid="86"/>
                                        </p:tgtEl>
                                      </p:cBhvr>
                                      <p:by x="750000" y="75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3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7748E-6 2.35294E-6 L 1.50083 -0.1951 " pathEditMode="relative" rAng="0" ptsTypes="AA">
                                      <p:cBhvr>
                                        <p:cTn id="69" dur="3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041" y="-9755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42" presetClass="pat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44637E-6 -4.89476E-9 L 1.33196 -0.16814 " pathEditMode="relative" rAng="0" ptsTypes="AA">
                                      <p:cBhvr>
                                        <p:cTn id="71" dur="2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598" y="-8419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312 -0.20074 L 1.45278 -0.05621 " pathEditMode="relative" rAng="0" ptsTypes="AA">
                                      <p:cBhvr>
                                        <p:cTn id="73" dur="2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5" y="7227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5" dur="3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7" dur="2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9" dur="3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80" grpId="0" animBg="1"/>
      <p:bldP spid="80" grpId="1" animBg="1"/>
      <p:bldP spid="80" grpId="2" animBg="1"/>
      <p:bldP spid="80" grpId="3" animBg="1"/>
      <p:bldP spid="81" grpId="0" animBg="1"/>
      <p:bldP spid="81" grpId="1" animBg="1"/>
      <p:bldP spid="82" grpId="0" animBg="1"/>
      <p:bldP spid="82" grpId="1" animBg="1"/>
      <p:bldP spid="83" grpId="0" animBg="1"/>
      <p:bldP spid="83" grpId="1" animBg="1"/>
      <p:bldP spid="84" grpId="0" animBg="1"/>
      <p:bldP spid="84" grpId="1" animBg="1"/>
      <p:bldP spid="85" grpId="0" animBg="1"/>
      <p:bldP spid="85" grpId="1" animBg="1"/>
      <p:bldP spid="86" grpId="0" animBg="1"/>
      <p:bldP spid="86" grpId="1" animBg="1"/>
      <p:bldP spid="86" grpId="2" animBg="1"/>
      <p:bldP spid="86" grpId="3" animBg="1"/>
      <p:bldP spid="87" grpId="0" animBg="1"/>
      <p:bldP spid="88" grpId="0" animBg="1"/>
      <p:bldP spid="88" grpId="1" animBg="1"/>
      <p:bldP spid="88" grpId="2" animBg="1"/>
      <p:bldP spid="89" grpId="0" animBg="1"/>
      <p:bldP spid="89" grpId="1" animBg="1"/>
      <p:bldP spid="89" grpId="2" animBg="1"/>
      <p:bldP spid="90" grpId="0" animBg="1"/>
      <p:bldP spid="90" grpId="1" animBg="1"/>
      <p:bldP spid="90" grpId="2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图片 91">
            <a:extLst>
              <a:ext uri="{FF2B5EF4-FFF2-40B4-BE49-F238E27FC236}">
                <a16:creationId xmlns="" xmlns:a16="http://schemas.microsoft.com/office/drawing/2014/main" id="{C96CBADC-9554-4BE5-B684-6075823DC5E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29" y="-459"/>
            <a:ext cx="12193057" cy="6864691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="" xmlns:a16="http://schemas.microsoft.com/office/drawing/2014/main" id="{CA3DC853-A335-41D0-BA1E-C5A088B808E3}"/>
              </a:ext>
            </a:extLst>
          </p:cNvPr>
          <p:cNvSpPr/>
          <p:nvPr/>
        </p:nvSpPr>
        <p:spPr>
          <a:xfrm>
            <a:off x="670988" y="605790"/>
            <a:ext cx="10812780" cy="5554980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Picture 284" descr="未标题-178">
            <a:extLst>
              <a:ext uri="{FF2B5EF4-FFF2-40B4-BE49-F238E27FC236}">
                <a16:creationId xmlns="" xmlns:a16="http://schemas.microsoft.com/office/drawing/2014/main" id="{2D0F4147-0D70-40BD-B573-4685EE75F4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emen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5857" y="347761"/>
            <a:ext cx="11200626" cy="1276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84" descr="未标题-178">
            <a:extLst>
              <a:ext uri="{FF2B5EF4-FFF2-40B4-BE49-F238E27FC236}">
                <a16:creationId xmlns="" xmlns:a16="http://schemas.microsoft.com/office/drawing/2014/main" id="{923C9BAD-BD48-4702-9736-7696E82738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emen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V="1">
            <a:off x="465857" y="5069741"/>
            <a:ext cx="11200626" cy="1410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DCB3EC1D-7B15-4D8F-A51B-EEE382FB479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991" y="4493750"/>
            <a:ext cx="12175024" cy="2375242"/>
          </a:xfrm>
          <a:prstGeom prst="rect">
            <a:avLst/>
          </a:prstGeom>
        </p:spPr>
      </p:pic>
      <p:pic>
        <p:nvPicPr>
          <p:cNvPr id="8" name="Picture 2" descr="D:\desktop\灯笼3.png">
            <a:extLst>
              <a:ext uri="{FF2B5EF4-FFF2-40B4-BE49-F238E27FC236}">
                <a16:creationId xmlns="" xmlns:a16="http://schemas.microsoft.com/office/drawing/2014/main" id="{67897BCA-483B-4D81-B715-E0712509BD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35220" y="673167"/>
            <a:ext cx="1819841" cy="2074348"/>
          </a:xfrm>
          <a:prstGeom prst="rect">
            <a:avLst/>
          </a:prstGeom>
          <a:noFill/>
          <a:effectLst>
            <a:outerShdw blurRad="939800" algn="tl" rotWithShape="0">
              <a:srgbClr val="FF0000">
                <a:alpha val="8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圆角矩形 9">
            <a:extLst>
              <a:ext uri="{FF2B5EF4-FFF2-40B4-BE49-F238E27FC236}">
                <a16:creationId xmlns="" xmlns:a16="http://schemas.microsoft.com/office/drawing/2014/main" id="{4FC44BDD-FC49-4307-9FFA-2A2402E1A713}"/>
              </a:ext>
            </a:extLst>
          </p:cNvPr>
          <p:cNvSpPr/>
          <p:nvPr/>
        </p:nvSpPr>
        <p:spPr>
          <a:xfrm>
            <a:off x="955308" y="1981180"/>
            <a:ext cx="4435841" cy="3087327"/>
          </a:xfrm>
          <a:prstGeom prst="roundRect">
            <a:avLst/>
          </a:prstGeom>
          <a:blipFill>
            <a:blip r:embed="rId10" cstate="email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57150">
            <a:gradFill flip="none" rotWithShape="1">
              <a:gsLst>
                <a:gs pos="0">
                  <a:srgbClr val="FFF26B"/>
                </a:gs>
                <a:gs pos="100000">
                  <a:srgbClr val="CD3700"/>
                </a:gs>
              </a:gsLst>
              <a:lin ang="13500000" scaled="1"/>
              <a:tileRect/>
            </a:gra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0" name="TextBox 166">
            <a:extLst>
              <a:ext uri="{FF2B5EF4-FFF2-40B4-BE49-F238E27FC236}">
                <a16:creationId xmlns="" xmlns:a16="http://schemas.microsoft.com/office/drawing/2014/main" id="{D9C35BDF-0BF4-46E9-AC1D-12D439247F48}"/>
              </a:ext>
            </a:extLst>
          </p:cNvPr>
          <p:cNvSpPr txBox="1"/>
          <p:nvPr/>
        </p:nvSpPr>
        <p:spPr>
          <a:xfrm>
            <a:off x="5580006" y="2316769"/>
            <a:ext cx="5291194" cy="2953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2000" b="1" dirty="0">
                <a:solidFill>
                  <a:srgbClr val="C0000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参赛人数：</a:t>
            </a:r>
            <a:r>
              <a:rPr lang="zh-CN" altLang="en-US" sz="1600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每队</a:t>
            </a:r>
            <a:r>
              <a:rPr lang="en-US" altLang="zh-CN" sz="1600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5</a:t>
            </a:r>
            <a:r>
              <a:rPr lang="zh-CN" altLang="en-US" sz="1600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人，接力的形式（</a:t>
            </a:r>
            <a:r>
              <a:rPr lang="en-US" altLang="zh-CN" sz="1600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3</a:t>
            </a:r>
            <a:r>
              <a:rPr lang="zh-CN" altLang="en-US" sz="1600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男</a:t>
            </a:r>
            <a:r>
              <a:rPr lang="en-US" altLang="zh-CN" sz="1600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2</a:t>
            </a:r>
            <a:r>
              <a:rPr lang="zh-CN" altLang="en-US" sz="1600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女）。</a:t>
            </a:r>
            <a:endParaRPr lang="zh-CN" altLang="en-US" sz="2000" dirty="0">
              <a:solidFill>
                <a:srgbClr val="C00000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  <a:p>
            <a:pPr algn="just">
              <a:lnSpc>
                <a:spcPct val="120000"/>
              </a:lnSpc>
              <a:defRPr/>
            </a:pPr>
            <a:r>
              <a:rPr lang="zh-CN" altLang="en-US" sz="2000" b="1" dirty="0">
                <a:solidFill>
                  <a:srgbClr val="C0000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比赛器械：</a:t>
            </a:r>
            <a:r>
              <a:rPr lang="zh-CN" altLang="en-US" sz="1600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积木塔</a:t>
            </a:r>
            <a:r>
              <a:rPr lang="en-US" altLang="zh-CN" sz="1600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1</a:t>
            </a:r>
            <a:r>
              <a:rPr lang="zh-CN" altLang="en-US" sz="1600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座、锤子</a:t>
            </a:r>
            <a:r>
              <a:rPr lang="en-US" altLang="zh-CN" sz="1600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1</a:t>
            </a:r>
            <a:r>
              <a:rPr lang="zh-CN" altLang="en-US" sz="1600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把</a:t>
            </a:r>
          </a:p>
          <a:p>
            <a:pPr algn="just">
              <a:lnSpc>
                <a:spcPct val="120000"/>
              </a:lnSpc>
              <a:defRPr/>
            </a:pPr>
            <a:r>
              <a:rPr lang="zh-CN" altLang="en-US" sz="2000" b="1" dirty="0">
                <a:solidFill>
                  <a:srgbClr val="C0000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比赛方法：</a:t>
            </a:r>
            <a:r>
              <a:rPr lang="zh-CN" altLang="en-US" sz="1600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每队</a:t>
            </a:r>
            <a:r>
              <a:rPr lang="en-US" altLang="zh-CN" sz="1600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5</a:t>
            </a:r>
            <a:r>
              <a:rPr lang="zh-CN" altLang="en-US" sz="1600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名队员陆续参加锤击玲珑塔，从下至上进行敲击，在塔倒塌之前击下塔身石块最多的队获胜。当哨声响起后，每队第一名队员开始用锤敲打塔身石块，以从下层至上层的敲击形式，直到塔整体倒塌或将全部石块都被敲下后，由所有队员一起迅速把塔搭好。并换第二名队员进行敲击。</a:t>
            </a:r>
            <a:r>
              <a:rPr lang="en-US" altLang="zh-CN" sz="1600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5</a:t>
            </a:r>
            <a:r>
              <a:rPr lang="zh-CN" altLang="en-US" sz="1600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名队员全部敲击后，每队敲击下塔身石块数量最多的获胜。必要时候可采用限时的方式。</a:t>
            </a:r>
            <a:endParaRPr lang="zh-CN" altLang="en-US" sz="2000" dirty="0">
              <a:solidFill>
                <a:srgbClr val="C00000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11" name="TextBox 167">
            <a:extLst>
              <a:ext uri="{FF2B5EF4-FFF2-40B4-BE49-F238E27FC236}">
                <a16:creationId xmlns="" xmlns:a16="http://schemas.microsoft.com/office/drawing/2014/main" id="{4B21AD01-3C85-4EEA-AA98-41F4E8C031C8}"/>
              </a:ext>
            </a:extLst>
          </p:cNvPr>
          <p:cNvSpPr txBox="1"/>
          <p:nvPr/>
        </p:nvSpPr>
        <p:spPr>
          <a:xfrm>
            <a:off x="5580005" y="1596112"/>
            <a:ext cx="314489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3200">
                <a:gradFill flip="none" rotWithShape="1">
                  <a:gsLst>
                    <a:gs pos="30000">
                      <a:srgbClr val="FFC000"/>
                    </a:gs>
                    <a:gs pos="78000">
                      <a:srgbClr val="FFFF00"/>
                    </a:gs>
                    <a:gs pos="47000">
                      <a:schemeClr val="accent6">
                        <a:lumMod val="93000"/>
                      </a:schemeClr>
                    </a:gs>
                    <a:gs pos="100000">
                      <a:srgbClr val="FFC000"/>
                    </a:gs>
                  </a:gsLst>
                  <a:lin ang="18900000" scaled="1"/>
                  <a:tileRect/>
                </a:gradFill>
                <a:effectLst>
                  <a:outerShdw blurRad="101600" dist="38100" dir="5400000" algn="t" rotWithShape="0">
                    <a:prstClr val="black"/>
                  </a:outerShdw>
                </a:effectLst>
                <a:latin typeface="方正正大黑简体" panose="02000000000000000000" pitchFamily="2" charset="-122"/>
                <a:ea typeface="方正正大黑简体" panose="02000000000000000000" pitchFamily="2" charset="-122"/>
              </a:defRPr>
            </a:lvl1pPr>
          </a:lstStyle>
          <a:p>
            <a:pPr algn="l">
              <a:defRPr/>
            </a:pPr>
            <a:r>
              <a:rPr lang="zh-CN" altLang="en-US" sz="4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巧拆玲珑塔</a:t>
            </a:r>
          </a:p>
        </p:txBody>
      </p:sp>
      <p:sp>
        <p:nvSpPr>
          <p:cNvPr id="80" name="五角星 84">
            <a:extLst>
              <a:ext uri="{FF2B5EF4-FFF2-40B4-BE49-F238E27FC236}">
                <a16:creationId xmlns="" xmlns:a16="http://schemas.microsoft.com/office/drawing/2014/main" id="{E4CC62A2-1163-4D15-A26E-D7208695C721}"/>
              </a:ext>
            </a:extLst>
          </p:cNvPr>
          <p:cNvSpPr/>
          <p:nvPr/>
        </p:nvSpPr>
        <p:spPr>
          <a:xfrm rot="21146867">
            <a:off x="-3526666" y="4053500"/>
            <a:ext cx="2222213" cy="2002472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1" name="五角星 85">
            <a:extLst>
              <a:ext uri="{FF2B5EF4-FFF2-40B4-BE49-F238E27FC236}">
                <a16:creationId xmlns="" xmlns:a16="http://schemas.microsoft.com/office/drawing/2014/main" id="{4EE1F8AB-9C91-4EC1-B3E5-E06E865B65F1}"/>
              </a:ext>
            </a:extLst>
          </p:cNvPr>
          <p:cNvSpPr/>
          <p:nvPr/>
        </p:nvSpPr>
        <p:spPr>
          <a:xfrm rot="21146867">
            <a:off x="-1196459" y="5647964"/>
            <a:ext cx="920276" cy="829275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2" name="五角星 86">
            <a:extLst>
              <a:ext uri="{FF2B5EF4-FFF2-40B4-BE49-F238E27FC236}">
                <a16:creationId xmlns="" xmlns:a16="http://schemas.microsoft.com/office/drawing/2014/main" id="{CB5854F0-3D32-4734-A87D-839A461018C2}"/>
              </a:ext>
            </a:extLst>
          </p:cNvPr>
          <p:cNvSpPr/>
          <p:nvPr/>
        </p:nvSpPr>
        <p:spPr>
          <a:xfrm rot="21146867">
            <a:off x="-488381" y="5156977"/>
            <a:ext cx="460137" cy="414639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3" name="五角星 87">
            <a:extLst>
              <a:ext uri="{FF2B5EF4-FFF2-40B4-BE49-F238E27FC236}">
                <a16:creationId xmlns="" xmlns:a16="http://schemas.microsoft.com/office/drawing/2014/main" id="{A00BA15C-2893-4A17-87AB-EF68AA94A477}"/>
              </a:ext>
            </a:extLst>
          </p:cNvPr>
          <p:cNvSpPr/>
          <p:nvPr/>
        </p:nvSpPr>
        <p:spPr>
          <a:xfrm rot="21146867">
            <a:off x="-1239381" y="4924022"/>
            <a:ext cx="460137" cy="414639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4" name="五角星 88">
            <a:extLst>
              <a:ext uri="{FF2B5EF4-FFF2-40B4-BE49-F238E27FC236}">
                <a16:creationId xmlns="" xmlns:a16="http://schemas.microsoft.com/office/drawing/2014/main" id="{75AC2CAC-9F8A-4CA9-A518-DF459764AC18}"/>
              </a:ext>
            </a:extLst>
          </p:cNvPr>
          <p:cNvSpPr/>
          <p:nvPr/>
        </p:nvSpPr>
        <p:spPr>
          <a:xfrm rot="21146867">
            <a:off x="-2649516" y="5524521"/>
            <a:ext cx="920276" cy="829275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5" name="五角星 89">
            <a:extLst>
              <a:ext uri="{FF2B5EF4-FFF2-40B4-BE49-F238E27FC236}">
                <a16:creationId xmlns="" xmlns:a16="http://schemas.microsoft.com/office/drawing/2014/main" id="{8D62B800-36F1-4B53-A899-C038733A3A28}"/>
              </a:ext>
            </a:extLst>
          </p:cNvPr>
          <p:cNvSpPr/>
          <p:nvPr/>
        </p:nvSpPr>
        <p:spPr>
          <a:xfrm rot="21146867">
            <a:off x="-1650680" y="5223889"/>
            <a:ext cx="454712" cy="409748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6" name="五角星 90">
            <a:extLst>
              <a:ext uri="{FF2B5EF4-FFF2-40B4-BE49-F238E27FC236}">
                <a16:creationId xmlns="" xmlns:a16="http://schemas.microsoft.com/office/drawing/2014/main" id="{76FF8C99-4A8E-4721-A218-86559E28B4C7}"/>
              </a:ext>
            </a:extLst>
          </p:cNvPr>
          <p:cNvSpPr/>
          <p:nvPr/>
        </p:nvSpPr>
        <p:spPr>
          <a:xfrm rot="21146867">
            <a:off x="-1983463" y="4197501"/>
            <a:ext cx="2222213" cy="2002472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7" name="椭圆 86">
            <a:extLst>
              <a:ext uri="{FF2B5EF4-FFF2-40B4-BE49-F238E27FC236}">
                <a16:creationId xmlns="" xmlns:a16="http://schemas.microsoft.com/office/drawing/2014/main" id="{752E55A4-33D5-47D7-B24C-C7A4E767EC4F}"/>
              </a:ext>
            </a:extLst>
          </p:cNvPr>
          <p:cNvSpPr/>
          <p:nvPr/>
        </p:nvSpPr>
        <p:spPr>
          <a:xfrm rot="5400000">
            <a:off x="-531383" y="2023600"/>
            <a:ext cx="979715" cy="1082693"/>
          </a:xfrm>
          <a:prstGeom prst="ellipse">
            <a:avLst/>
          </a:prstGeom>
          <a:gradFill>
            <a:gsLst>
              <a:gs pos="0">
                <a:srgbClr val="8FB2FF">
                  <a:alpha val="39000"/>
                </a:srgb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8" name="椭圆 87">
            <a:extLst>
              <a:ext uri="{FF2B5EF4-FFF2-40B4-BE49-F238E27FC236}">
                <a16:creationId xmlns="" xmlns:a16="http://schemas.microsoft.com/office/drawing/2014/main" id="{A6A7A884-66DF-4D4D-8044-A913E8E11315}"/>
              </a:ext>
            </a:extLst>
          </p:cNvPr>
          <p:cNvSpPr/>
          <p:nvPr/>
        </p:nvSpPr>
        <p:spPr>
          <a:xfrm rot="2270211">
            <a:off x="-1744087" y="3871233"/>
            <a:ext cx="147983" cy="352425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9" name="椭圆 88">
            <a:extLst>
              <a:ext uri="{FF2B5EF4-FFF2-40B4-BE49-F238E27FC236}">
                <a16:creationId xmlns="" xmlns:a16="http://schemas.microsoft.com/office/drawing/2014/main" id="{C0374CF7-D0FE-4794-8A1E-DA1F903A517C}"/>
              </a:ext>
            </a:extLst>
          </p:cNvPr>
          <p:cNvSpPr/>
          <p:nvPr/>
        </p:nvSpPr>
        <p:spPr>
          <a:xfrm rot="4680544">
            <a:off x="-1410977" y="3122238"/>
            <a:ext cx="126547" cy="36995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90" name="椭圆 89">
            <a:extLst>
              <a:ext uri="{FF2B5EF4-FFF2-40B4-BE49-F238E27FC236}">
                <a16:creationId xmlns="" xmlns:a16="http://schemas.microsoft.com/office/drawing/2014/main" id="{63848A03-A17A-442C-B40A-E2F6E35A1477}"/>
              </a:ext>
            </a:extLst>
          </p:cNvPr>
          <p:cNvSpPr/>
          <p:nvPr/>
        </p:nvSpPr>
        <p:spPr>
          <a:xfrm rot="2084213" flipH="1">
            <a:off x="-2171426" y="3404509"/>
            <a:ext cx="80031" cy="190500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E55AAE71-498E-40EF-AAFC-CDD373FF1686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6240"/>
            <a:ext cx="12175024" cy="182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42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500">
        <p:random/>
      </p:transition>
    </mc:Choice>
    <mc:Fallback xmlns="">
      <p:transition spd="slow" advTm="10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75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1.11111E-6 -0.00056 C 0.56389 -0.13611 1.57708 -0.82556 1.18611 -1.34028 C 0.79549 -1.85667 0.10694 -1.30472 0.79444 -0.48278 " pathEditMode="relative" rAng="0" ptsTypes="sss">
                                      <p:cBhvr>
                                        <p:cTn id="28" dur="5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854" y="-92806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8" presetClass="emph" presetSubtype="0" repeatCount="2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21600000">
                                      <p:cBhvr>
                                        <p:cTn id="30" dur="17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6" presetClass="emph" presetSubtype="0" decel="32000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32" dur="1500" fill="hold"/>
                                        <p:tgtEl>
                                          <p:spTgt spid="80"/>
                                        </p:tgtEl>
                                      </p:cBhvr>
                                      <p:by x="750000" y="75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3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6 4.44444E-6 C 0.19688 -0.005 1.09705 -0.51639 1.13316 -1.40306 " pathEditMode="relative" rAng="0" ptsTypes="ss">
                                      <p:cBhvr>
                                        <p:cTn id="37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649" y="-70167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8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39" dur="3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69 0.02278 C 0.20469 0.01833 1.14375 -0.45055 1.18125 -1.26389 " pathEditMode="relative" rAng="0" ptsTypes="ss">
                                      <p:cBhvr>
                                        <p:cTn id="41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97" y="-64333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8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43" dur="4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0" presetClass="path" presetSubtype="0" accel="50000" decel="5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33333E-6 2.22222E-6 C 0.20834 -0.005 1.16129 -0.51584 1.19948 -1.40195 " pathEditMode="relative" rAng="0" ptsTypes="ss">
                                      <p:cBhvr>
                                        <p:cTn id="45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965" y="-70111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8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47" dur="3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0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77778E-6 4.44444E-6 C 0.19688 -0.005 1.09705 -0.51639 1.13316 -1.40306 " pathEditMode="relative" rAng="0" ptsTypes="ss">
                                      <p:cBhvr>
                                        <p:cTn id="49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649" y="-70167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8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51" dur="4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0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77778E-6 4.44444E-6 C 0.19688 -0.005 1.09705 -0.51639 1.13316 -1.40306 " pathEditMode="relative" rAng="0" ptsTypes="ss">
                                      <p:cBhvr>
                                        <p:cTn id="53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649" y="-70167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8" presetClass="emph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21600000">
                                      <p:cBhvr>
                                        <p:cTn id="55" dur="4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0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1.11111E-6 -0.00056 C 0.56389 -0.13611 1.57708 -0.82556 1.18611 -1.34028 C 0.79549 -1.85667 0.10694 -1.30472 0.79444 -0.48278 " pathEditMode="relative" rAng="0" ptsTypes="sss">
                                      <p:cBhvr>
                                        <p:cTn id="57" dur="5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854" y="-92806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8" presetClass="emph" presetSubtype="0" repeatCount="2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59" dur="17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6" presetClass="emph" presetSubtype="0" decel="32000" fill="hold" grpId="2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61" dur="1500" fill="hold"/>
                                        <p:tgtEl>
                                          <p:spTgt spid="86"/>
                                        </p:tgtEl>
                                      </p:cBhvr>
                                      <p:by x="750000" y="75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3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7748E-6 2.35294E-6 L 1.50083 -0.1951 " pathEditMode="relative" rAng="0" ptsTypes="AA">
                                      <p:cBhvr>
                                        <p:cTn id="69" dur="3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041" y="-9755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42" presetClass="pat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44637E-6 -4.89476E-9 L 1.33196 -0.16814 " pathEditMode="relative" rAng="0" ptsTypes="AA">
                                      <p:cBhvr>
                                        <p:cTn id="71" dur="2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598" y="-8419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312 -0.20074 L 1.45278 -0.05621 " pathEditMode="relative" rAng="0" ptsTypes="AA">
                                      <p:cBhvr>
                                        <p:cTn id="73" dur="2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5" y="7227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5" dur="3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7" dur="2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9" dur="3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/>
      <p:bldP spid="80" grpId="0" animBg="1"/>
      <p:bldP spid="80" grpId="1" animBg="1"/>
      <p:bldP spid="80" grpId="2" animBg="1"/>
      <p:bldP spid="80" grpId="3" animBg="1"/>
      <p:bldP spid="81" grpId="0" animBg="1"/>
      <p:bldP spid="81" grpId="1" animBg="1"/>
      <p:bldP spid="82" grpId="0" animBg="1"/>
      <p:bldP spid="82" grpId="1" animBg="1"/>
      <p:bldP spid="83" grpId="0" animBg="1"/>
      <p:bldP spid="83" grpId="1" animBg="1"/>
      <p:bldP spid="84" grpId="0" animBg="1"/>
      <p:bldP spid="84" grpId="1" animBg="1"/>
      <p:bldP spid="85" grpId="0" animBg="1"/>
      <p:bldP spid="85" grpId="1" animBg="1"/>
      <p:bldP spid="86" grpId="0" animBg="1"/>
      <p:bldP spid="86" grpId="1" animBg="1"/>
      <p:bldP spid="86" grpId="2" animBg="1"/>
      <p:bldP spid="86" grpId="3" animBg="1"/>
      <p:bldP spid="87" grpId="0" animBg="1"/>
      <p:bldP spid="88" grpId="0" animBg="1"/>
      <p:bldP spid="88" grpId="1" animBg="1"/>
      <p:bldP spid="88" grpId="2" animBg="1"/>
      <p:bldP spid="89" grpId="0" animBg="1"/>
      <p:bldP spid="89" grpId="1" animBg="1"/>
      <p:bldP spid="89" grpId="2" animBg="1"/>
      <p:bldP spid="90" grpId="0" animBg="1"/>
      <p:bldP spid="90" grpId="1" animBg="1"/>
      <p:bldP spid="90" grpId="2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图片 91">
            <a:extLst>
              <a:ext uri="{FF2B5EF4-FFF2-40B4-BE49-F238E27FC236}">
                <a16:creationId xmlns="" xmlns:a16="http://schemas.microsoft.com/office/drawing/2014/main" id="{C96CBADC-9554-4BE5-B684-6075823DC5E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29" y="-459"/>
            <a:ext cx="12193057" cy="6864691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="" xmlns:a16="http://schemas.microsoft.com/office/drawing/2014/main" id="{CA3DC853-A335-41D0-BA1E-C5A088B808E3}"/>
              </a:ext>
            </a:extLst>
          </p:cNvPr>
          <p:cNvSpPr/>
          <p:nvPr/>
        </p:nvSpPr>
        <p:spPr>
          <a:xfrm>
            <a:off x="670988" y="605790"/>
            <a:ext cx="10812780" cy="5554980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Picture 284" descr="未标题-178">
            <a:extLst>
              <a:ext uri="{FF2B5EF4-FFF2-40B4-BE49-F238E27FC236}">
                <a16:creationId xmlns="" xmlns:a16="http://schemas.microsoft.com/office/drawing/2014/main" id="{2D0F4147-0D70-40BD-B573-4685EE75F4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emen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5857" y="347761"/>
            <a:ext cx="11200626" cy="1276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84" descr="未标题-178">
            <a:extLst>
              <a:ext uri="{FF2B5EF4-FFF2-40B4-BE49-F238E27FC236}">
                <a16:creationId xmlns="" xmlns:a16="http://schemas.microsoft.com/office/drawing/2014/main" id="{923C9BAD-BD48-4702-9736-7696E82738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emen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V="1">
            <a:off x="465857" y="5069741"/>
            <a:ext cx="11200626" cy="1410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DCB3EC1D-7B15-4D8F-A51B-EEE382FB479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991" y="4493750"/>
            <a:ext cx="12175024" cy="2375242"/>
          </a:xfrm>
          <a:prstGeom prst="rect">
            <a:avLst/>
          </a:prstGeom>
        </p:spPr>
      </p:pic>
      <p:pic>
        <p:nvPicPr>
          <p:cNvPr id="8" name="Picture 2" descr="D:\desktop\灯笼3.png">
            <a:extLst>
              <a:ext uri="{FF2B5EF4-FFF2-40B4-BE49-F238E27FC236}">
                <a16:creationId xmlns="" xmlns:a16="http://schemas.microsoft.com/office/drawing/2014/main" id="{67897BCA-483B-4D81-B715-E0712509BD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35220" y="673167"/>
            <a:ext cx="1819841" cy="2074348"/>
          </a:xfrm>
          <a:prstGeom prst="rect">
            <a:avLst/>
          </a:prstGeom>
          <a:noFill/>
          <a:effectLst>
            <a:outerShdw blurRad="939800" algn="tl" rotWithShape="0">
              <a:srgbClr val="FF0000">
                <a:alpha val="8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圆角矩形 9">
            <a:extLst>
              <a:ext uri="{FF2B5EF4-FFF2-40B4-BE49-F238E27FC236}">
                <a16:creationId xmlns="" xmlns:a16="http://schemas.microsoft.com/office/drawing/2014/main" id="{4FC44BDD-FC49-4307-9FFA-2A2402E1A713}"/>
              </a:ext>
            </a:extLst>
          </p:cNvPr>
          <p:cNvSpPr/>
          <p:nvPr/>
        </p:nvSpPr>
        <p:spPr>
          <a:xfrm>
            <a:off x="955308" y="1981180"/>
            <a:ext cx="4435841" cy="3087327"/>
          </a:xfrm>
          <a:prstGeom prst="roundRect">
            <a:avLst/>
          </a:prstGeom>
          <a:blipFill>
            <a:blip r:embed="rId10" cstate="email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57150">
            <a:gradFill flip="none" rotWithShape="1">
              <a:gsLst>
                <a:gs pos="0">
                  <a:srgbClr val="FFF26B"/>
                </a:gs>
                <a:gs pos="100000">
                  <a:srgbClr val="CD3700"/>
                </a:gs>
              </a:gsLst>
              <a:lin ang="13500000" scaled="1"/>
              <a:tileRect/>
            </a:gra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0" name="TextBox 166">
            <a:extLst>
              <a:ext uri="{FF2B5EF4-FFF2-40B4-BE49-F238E27FC236}">
                <a16:creationId xmlns="" xmlns:a16="http://schemas.microsoft.com/office/drawing/2014/main" id="{D9C35BDF-0BF4-46E9-AC1D-12D439247F48}"/>
              </a:ext>
            </a:extLst>
          </p:cNvPr>
          <p:cNvSpPr txBox="1"/>
          <p:nvPr/>
        </p:nvSpPr>
        <p:spPr>
          <a:xfrm>
            <a:off x="5580006" y="2316769"/>
            <a:ext cx="5450851" cy="32805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dirty="0">
                <a:solidFill>
                  <a:srgbClr val="C0000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参赛人数</a:t>
            </a:r>
            <a:r>
              <a:rPr lang="zh-CN" altLang="en-US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：</a:t>
            </a:r>
            <a:r>
              <a:rPr lang="en-US" altLang="zh-CN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2</a:t>
            </a:r>
            <a:r>
              <a:rPr lang="zh-CN" altLang="en-US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人</a:t>
            </a:r>
            <a:endParaRPr lang="zh-CN" altLang="en-US" sz="2000" dirty="0">
              <a:solidFill>
                <a:srgbClr val="C00000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  <a:p>
            <a:pPr algn="just">
              <a:lnSpc>
                <a:spcPct val="120000"/>
              </a:lnSpc>
              <a:defRPr/>
            </a:pPr>
            <a:r>
              <a:rPr lang="zh-CN" altLang="en-US" dirty="0">
                <a:solidFill>
                  <a:srgbClr val="C0000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比赛器械</a:t>
            </a:r>
            <a:r>
              <a:rPr lang="zh-CN" altLang="en-US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：相扑服、专用护具</a:t>
            </a:r>
            <a:endParaRPr lang="zh-CN" altLang="en-US" sz="2000" dirty="0">
              <a:solidFill>
                <a:srgbClr val="C00000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  <a:p>
            <a:pPr algn="just">
              <a:lnSpc>
                <a:spcPct val="120000"/>
              </a:lnSpc>
              <a:defRPr/>
            </a:pPr>
            <a:r>
              <a:rPr lang="zh-CN" altLang="en-US" dirty="0">
                <a:solidFill>
                  <a:srgbClr val="C0000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比赛方法</a:t>
            </a:r>
            <a:r>
              <a:rPr lang="zh-CN" altLang="en-US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：</a:t>
            </a:r>
            <a:r>
              <a:rPr lang="zh-CN" altLang="en-US" sz="1600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比赛开始前参赛队员穿好充气服装立于圆圈内的两条起始线后。裁判发令后，</a:t>
            </a:r>
            <a:r>
              <a:rPr lang="en-US" altLang="zh-CN" sz="1600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2</a:t>
            </a:r>
            <a:r>
              <a:rPr lang="zh-CN" altLang="en-US" sz="1600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队员便在指定区域内互相推、拉、搂、抱、顶，能使对方身体任何一部分触及圈外地面（脚掌除外）或是对方在圈内倒地者即为胜利。（也可以擂台赛形式进行）</a:t>
            </a:r>
          </a:p>
          <a:p>
            <a:pPr algn="just">
              <a:lnSpc>
                <a:spcPct val="120000"/>
              </a:lnSpc>
              <a:defRPr/>
            </a:pPr>
            <a:r>
              <a:rPr lang="zh-CN" altLang="en-US" dirty="0">
                <a:solidFill>
                  <a:srgbClr val="C0000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注意事项</a:t>
            </a:r>
            <a:r>
              <a:rPr lang="zh-CN" altLang="en-US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：</a:t>
            </a:r>
            <a:r>
              <a:rPr lang="zh-CN" altLang="en-US" sz="1600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严格按比赛要求及规则进行比赛。注意穿好相应的护具。</a:t>
            </a:r>
            <a:endParaRPr lang="zh-CN" altLang="en-US" dirty="0">
              <a:solidFill>
                <a:srgbClr val="C00000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  <a:p>
            <a:pPr algn="just">
              <a:lnSpc>
                <a:spcPct val="120000"/>
              </a:lnSpc>
              <a:defRPr/>
            </a:pPr>
            <a:r>
              <a:rPr lang="zh-CN" altLang="en-US" dirty="0">
                <a:solidFill>
                  <a:srgbClr val="C0000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判罚规则</a:t>
            </a:r>
            <a:r>
              <a:rPr lang="zh-CN" altLang="en-US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：</a:t>
            </a:r>
            <a:r>
              <a:rPr lang="zh-CN" altLang="en-US" sz="1600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不得攻击要害部位发现者扣除相应分数。</a:t>
            </a:r>
            <a:endParaRPr lang="zh-CN" altLang="en-US" sz="2000" dirty="0">
              <a:solidFill>
                <a:srgbClr val="C00000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11" name="TextBox 167">
            <a:extLst>
              <a:ext uri="{FF2B5EF4-FFF2-40B4-BE49-F238E27FC236}">
                <a16:creationId xmlns="" xmlns:a16="http://schemas.microsoft.com/office/drawing/2014/main" id="{4B21AD01-3C85-4EEA-AA98-41F4E8C031C8}"/>
              </a:ext>
            </a:extLst>
          </p:cNvPr>
          <p:cNvSpPr txBox="1"/>
          <p:nvPr/>
        </p:nvSpPr>
        <p:spPr>
          <a:xfrm>
            <a:off x="5580005" y="1596112"/>
            <a:ext cx="314489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3200">
                <a:gradFill flip="none" rotWithShape="1">
                  <a:gsLst>
                    <a:gs pos="30000">
                      <a:srgbClr val="FFC000"/>
                    </a:gs>
                    <a:gs pos="78000">
                      <a:srgbClr val="FFFF00"/>
                    </a:gs>
                    <a:gs pos="47000">
                      <a:schemeClr val="accent6">
                        <a:lumMod val="93000"/>
                      </a:schemeClr>
                    </a:gs>
                    <a:gs pos="100000">
                      <a:srgbClr val="FFC000"/>
                    </a:gs>
                  </a:gsLst>
                  <a:lin ang="18900000" scaled="1"/>
                  <a:tileRect/>
                </a:gradFill>
                <a:effectLst>
                  <a:outerShdw blurRad="101600" dist="38100" dir="5400000" algn="t" rotWithShape="0">
                    <a:prstClr val="black"/>
                  </a:outerShdw>
                </a:effectLst>
                <a:latin typeface="方正正大黑简体" panose="02000000000000000000" pitchFamily="2" charset="-122"/>
                <a:ea typeface="方正正大黑简体" panose="02000000000000000000" pitchFamily="2" charset="-122"/>
              </a:defRPr>
            </a:lvl1pPr>
          </a:lstStyle>
          <a:p>
            <a:pPr algn="l">
              <a:defRPr/>
            </a:pPr>
            <a:r>
              <a:rPr lang="zh-CN" altLang="en-US" sz="4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超级相扑</a:t>
            </a:r>
          </a:p>
        </p:txBody>
      </p:sp>
      <p:sp>
        <p:nvSpPr>
          <p:cNvPr id="80" name="五角星 84">
            <a:extLst>
              <a:ext uri="{FF2B5EF4-FFF2-40B4-BE49-F238E27FC236}">
                <a16:creationId xmlns="" xmlns:a16="http://schemas.microsoft.com/office/drawing/2014/main" id="{E4CC62A2-1163-4D15-A26E-D7208695C721}"/>
              </a:ext>
            </a:extLst>
          </p:cNvPr>
          <p:cNvSpPr/>
          <p:nvPr/>
        </p:nvSpPr>
        <p:spPr>
          <a:xfrm rot="21146867">
            <a:off x="-3526666" y="4053500"/>
            <a:ext cx="2222213" cy="2002472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1" name="五角星 85">
            <a:extLst>
              <a:ext uri="{FF2B5EF4-FFF2-40B4-BE49-F238E27FC236}">
                <a16:creationId xmlns="" xmlns:a16="http://schemas.microsoft.com/office/drawing/2014/main" id="{4EE1F8AB-9C91-4EC1-B3E5-E06E865B65F1}"/>
              </a:ext>
            </a:extLst>
          </p:cNvPr>
          <p:cNvSpPr/>
          <p:nvPr/>
        </p:nvSpPr>
        <p:spPr>
          <a:xfrm rot="21146867">
            <a:off x="-1196459" y="5647964"/>
            <a:ext cx="920276" cy="829275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2" name="五角星 86">
            <a:extLst>
              <a:ext uri="{FF2B5EF4-FFF2-40B4-BE49-F238E27FC236}">
                <a16:creationId xmlns="" xmlns:a16="http://schemas.microsoft.com/office/drawing/2014/main" id="{CB5854F0-3D32-4734-A87D-839A461018C2}"/>
              </a:ext>
            </a:extLst>
          </p:cNvPr>
          <p:cNvSpPr/>
          <p:nvPr/>
        </p:nvSpPr>
        <p:spPr>
          <a:xfrm rot="21146867">
            <a:off x="-488381" y="5156977"/>
            <a:ext cx="460137" cy="414639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3" name="五角星 87">
            <a:extLst>
              <a:ext uri="{FF2B5EF4-FFF2-40B4-BE49-F238E27FC236}">
                <a16:creationId xmlns="" xmlns:a16="http://schemas.microsoft.com/office/drawing/2014/main" id="{A00BA15C-2893-4A17-87AB-EF68AA94A477}"/>
              </a:ext>
            </a:extLst>
          </p:cNvPr>
          <p:cNvSpPr/>
          <p:nvPr/>
        </p:nvSpPr>
        <p:spPr>
          <a:xfrm rot="21146867">
            <a:off x="-1239381" y="4924022"/>
            <a:ext cx="460137" cy="414639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4" name="五角星 88">
            <a:extLst>
              <a:ext uri="{FF2B5EF4-FFF2-40B4-BE49-F238E27FC236}">
                <a16:creationId xmlns="" xmlns:a16="http://schemas.microsoft.com/office/drawing/2014/main" id="{75AC2CAC-9F8A-4CA9-A518-DF459764AC18}"/>
              </a:ext>
            </a:extLst>
          </p:cNvPr>
          <p:cNvSpPr/>
          <p:nvPr/>
        </p:nvSpPr>
        <p:spPr>
          <a:xfrm rot="21146867">
            <a:off x="-2649516" y="5524521"/>
            <a:ext cx="920276" cy="829275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5" name="五角星 89">
            <a:extLst>
              <a:ext uri="{FF2B5EF4-FFF2-40B4-BE49-F238E27FC236}">
                <a16:creationId xmlns="" xmlns:a16="http://schemas.microsoft.com/office/drawing/2014/main" id="{8D62B800-36F1-4B53-A899-C038733A3A28}"/>
              </a:ext>
            </a:extLst>
          </p:cNvPr>
          <p:cNvSpPr/>
          <p:nvPr/>
        </p:nvSpPr>
        <p:spPr>
          <a:xfrm rot="21146867">
            <a:off x="-1650680" y="5223889"/>
            <a:ext cx="454712" cy="409748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6" name="五角星 90">
            <a:extLst>
              <a:ext uri="{FF2B5EF4-FFF2-40B4-BE49-F238E27FC236}">
                <a16:creationId xmlns="" xmlns:a16="http://schemas.microsoft.com/office/drawing/2014/main" id="{76FF8C99-4A8E-4721-A218-86559E28B4C7}"/>
              </a:ext>
            </a:extLst>
          </p:cNvPr>
          <p:cNvSpPr/>
          <p:nvPr/>
        </p:nvSpPr>
        <p:spPr>
          <a:xfrm rot="21146867">
            <a:off x="-1983463" y="4197501"/>
            <a:ext cx="2222213" cy="2002472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7" name="椭圆 86">
            <a:extLst>
              <a:ext uri="{FF2B5EF4-FFF2-40B4-BE49-F238E27FC236}">
                <a16:creationId xmlns="" xmlns:a16="http://schemas.microsoft.com/office/drawing/2014/main" id="{752E55A4-33D5-47D7-B24C-C7A4E767EC4F}"/>
              </a:ext>
            </a:extLst>
          </p:cNvPr>
          <p:cNvSpPr/>
          <p:nvPr/>
        </p:nvSpPr>
        <p:spPr>
          <a:xfrm rot="5400000">
            <a:off x="-531383" y="2023600"/>
            <a:ext cx="979715" cy="1082693"/>
          </a:xfrm>
          <a:prstGeom prst="ellipse">
            <a:avLst/>
          </a:prstGeom>
          <a:gradFill>
            <a:gsLst>
              <a:gs pos="0">
                <a:srgbClr val="8FB2FF">
                  <a:alpha val="39000"/>
                </a:srgb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8" name="椭圆 87">
            <a:extLst>
              <a:ext uri="{FF2B5EF4-FFF2-40B4-BE49-F238E27FC236}">
                <a16:creationId xmlns="" xmlns:a16="http://schemas.microsoft.com/office/drawing/2014/main" id="{A6A7A884-66DF-4D4D-8044-A913E8E11315}"/>
              </a:ext>
            </a:extLst>
          </p:cNvPr>
          <p:cNvSpPr/>
          <p:nvPr/>
        </p:nvSpPr>
        <p:spPr>
          <a:xfrm rot="2270211">
            <a:off x="-1744087" y="3871233"/>
            <a:ext cx="147983" cy="352425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9" name="椭圆 88">
            <a:extLst>
              <a:ext uri="{FF2B5EF4-FFF2-40B4-BE49-F238E27FC236}">
                <a16:creationId xmlns="" xmlns:a16="http://schemas.microsoft.com/office/drawing/2014/main" id="{C0374CF7-D0FE-4794-8A1E-DA1F903A517C}"/>
              </a:ext>
            </a:extLst>
          </p:cNvPr>
          <p:cNvSpPr/>
          <p:nvPr/>
        </p:nvSpPr>
        <p:spPr>
          <a:xfrm rot="4680544">
            <a:off x="-1410977" y="3122238"/>
            <a:ext cx="126547" cy="36995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90" name="椭圆 89">
            <a:extLst>
              <a:ext uri="{FF2B5EF4-FFF2-40B4-BE49-F238E27FC236}">
                <a16:creationId xmlns="" xmlns:a16="http://schemas.microsoft.com/office/drawing/2014/main" id="{63848A03-A17A-442C-B40A-E2F6E35A1477}"/>
              </a:ext>
            </a:extLst>
          </p:cNvPr>
          <p:cNvSpPr/>
          <p:nvPr/>
        </p:nvSpPr>
        <p:spPr>
          <a:xfrm rot="2084213" flipH="1">
            <a:off x="-2171426" y="3404509"/>
            <a:ext cx="80031" cy="190500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E55AAE71-498E-40EF-AAFC-CDD373FF1686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6240"/>
            <a:ext cx="12175024" cy="182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8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9000">
        <p:random/>
      </p:transition>
    </mc:Choice>
    <mc:Fallback xmlns="">
      <p:transition spd="slow" advTm="9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65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94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1.11111E-6 -0.00056 C 0.56389 -0.13611 1.57708 -0.82556 1.18611 -1.34028 C 0.79549 -1.85667 0.10694 -1.30472 0.79444 -0.48278 " pathEditMode="relative" rAng="0" ptsTypes="sss">
                                      <p:cBhvr>
                                        <p:cTn id="28" dur="5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854" y="-92806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8" presetClass="emph" presetSubtype="0" repeatCount="2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21600000">
                                      <p:cBhvr>
                                        <p:cTn id="30" dur="17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6" presetClass="emph" presetSubtype="0" decel="32000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32" dur="1500" fill="hold"/>
                                        <p:tgtEl>
                                          <p:spTgt spid="80"/>
                                        </p:tgtEl>
                                      </p:cBhvr>
                                      <p:by x="750000" y="75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3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6 4.44444E-6 C 0.19688 -0.005 1.09705 -0.51639 1.13316 -1.40306 " pathEditMode="relative" rAng="0" ptsTypes="ss">
                                      <p:cBhvr>
                                        <p:cTn id="37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649" y="-70167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8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39" dur="3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69 0.02278 C 0.20469 0.01833 1.14375 -0.45055 1.18125 -1.26389 " pathEditMode="relative" rAng="0" ptsTypes="ss">
                                      <p:cBhvr>
                                        <p:cTn id="41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97" y="-64333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8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43" dur="4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0" presetClass="path" presetSubtype="0" accel="50000" decel="5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33333E-6 2.22222E-6 C 0.20834 -0.005 1.16129 -0.51584 1.19948 -1.40195 " pathEditMode="relative" rAng="0" ptsTypes="ss">
                                      <p:cBhvr>
                                        <p:cTn id="45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965" y="-70111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8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47" dur="3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0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77778E-6 4.44444E-6 C 0.19688 -0.005 1.09705 -0.51639 1.13316 -1.40306 " pathEditMode="relative" rAng="0" ptsTypes="ss">
                                      <p:cBhvr>
                                        <p:cTn id="49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649" y="-70167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8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51" dur="4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0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77778E-6 4.44444E-6 C 0.19688 -0.005 1.09705 -0.51639 1.13316 -1.40306 " pathEditMode="relative" rAng="0" ptsTypes="ss">
                                      <p:cBhvr>
                                        <p:cTn id="53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649" y="-70167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8" presetClass="emph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21600000">
                                      <p:cBhvr>
                                        <p:cTn id="55" dur="4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0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1.11111E-6 -0.00056 C 0.56389 -0.13611 1.57708 -0.82556 1.18611 -1.34028 C 0.79549 -1.85667 0.10694 -1.30472 0.79444 -0.48278 " pathEditMode="relative" rAng="0" ptsTypes="sss">
                                      <p:cBhvr>
                                        <p:cTn id="57" dur="5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854" y="-92806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8" presetClass="emph" presetSubtype="0" repeatCount="2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59" dur="17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6" presetClass="emph" presetSubtype="0" decel="32000" fill="hold" grpId="2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61" dur="1500" fill="hold"/>
                                        <p:tgtEl>
                                          <p:spTgt spid="86"/>
                                        </p:tgtEl>
                                      </p:cBhvr>
                                      <p:by x="750000" y="75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3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7748E-6 2.35294E-6 L 1.50083 -0.1951 " pathEditMode="relative" rAng="0" ptsTypes="AA">
                                      <p:cBhvr>
                                        <p:cTn id="69" dur="3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041" y="-9755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42" presetClass="pat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44637E-6 -4.89476E-9 L 1.33196 -0.16814 " pathEditMode="relative" rAng="0" ptsTypes="AA">
                                      <p:cBhvr>
                                        <p:cTn id="71" dur="2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598" y="-8419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312 -0.20074 L 1.45278 -0.05621 " pathEditMode="relative" rAng="0" ptsTypes="AA">
                                      <p:cBhvr>
                                        <p:cTn id="73" dur="2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5" y="7227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5" dur="3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7" dur="2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9" dur="3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/>
      <p:bldP spid="80" grpId="0" animBg="1"/>
      <p:bldP spid="80" grpId="1" animBg="1"/>
      <p:bldP spid="80" grpId="2" animBg="1"/>
      <p:bldP spid="80" grpId="3" animBg="1"/>
      <p:bldP spid="81" grpId="0" animBg="1"/>
      <p:bldP spid="81" grpId="1" animBg="1"/>
      <p:bldP spid="82" grpId="0" animBg="1"/>
      <p:bldP spid="82" grpId="1" animBg="1"/>
      <p:bldP spid="83" grpId="0" animBg="1"/>
      <p:bldP spid="83" grpId="1" animBg="1"/>
      <p:bldP spid="84" grpId="0" animBg="1"/>
      <p:bldP spid="84" grpId="1" animBg="1"/>
      <p:bldP spid="85" grpId="0" animBg="1"/>
      <p:bldP spid="85" grpId="1" animBg="1"/>
      <p:bldP spid="86" grpId="0" animBg="1"/>
      <p:bldP spid="86" grpId="1" animBg="1"/>
      <p:bldP spid="86" grpId="2" animBg="1"/>
      <p:bldP spid="86" grpId="3" animBg="1"/>
      <p:bldP spid="87" grpId="0" animBg="1"/>
      <p:bldP spid="88" grpId="0" animBg="1"/>
      <p:bldP spid="88" grpId="1" animBg="1"/>
      <p:bldP spid="88" grpId="2" animBg="1"/>
      <p:bldP spid="89" grpId="0" animBg="1"/>
      <p:bldP spid="89" grpId="1" animBg="1"/>
      <p:bldP spid="89" grpId="2" animBg="1"/>
      <p:bldP spid="90" grpId="0" animBg="1"/>
      <p:bldP spid="90" grpId="1" animBg="1"/>
      <p:bldP spid="90" grpId="2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图片 91">
            <a:extLst>
              <a:ext uri="{FF2B5EF4-FFF2-40B4-BE49-F238E27FC236}">
                <a16:creationId xmlns="" xmlns:a16="http://schemas.microsoft.com/office/drawing/2014/main" id="{C96CBADC-9554-4BE5-B684-6075823DC5E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29" y="-459"/>
            <a:ext cx="12193057" cy="6864691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="" xmlns:a16="http://schemas.microsoft.com/office/drawing/2014/main" id="{CA3DC853-A335-41D0-BA1E-C5A088B808E3}"/>
              </a:ext>
            </a:extLst>
          </p:cNvPr>
          <p:cNvSpPr/>
          <p:nvPr/>
        </p:nvSpPr>
        <p:spPr>
          <a:xfrm>
            <a:off x="670988" y="605790"/>
            <a:ext cx="10812780" cy="5554980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Picture 284" descr="未标题-178">
            <a:extLst>
              <a:ext uri="{FF2B5EF4-FFF2-40B4-BE49-F238E27FC236}">
                <a16:creationId xmlns="" xmlns:a16="http://schemas.microsoft.com/office/drawing/2014/main" id="{2D0F4147-0D70-40BD-B573-4685EE75F4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emen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5857" y="347761"/>
            <a:ext cx="11200626" cy="1276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84" descr="未标题-178">
            <a:extLst>
              <a:ext uri="{FF2B5EF4-FFF2-40B4-BE49-F238E27FC236}">
                <a16:creationId xmlns="" xmlns:a16="http://schemas.microsoft.com/office/drawing/2014/main" id="{923C9BAD-BD48-4702-9736-7696E82738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emen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V="1">
            <a:off x="465857" y="5069741"/>
            <a:ext cx="11200626" cy="1410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DCB3EC1D-7B15-4D8F-A51B-EEE382FB479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991" y="4493750"/>
            <a:ext cx="12175024" cy="2375242"/>
          </a:xfrm>
          <a:prstGeom prst="rect">
            <a:avLst/>
          </a:prstGeom>
        </p:spPr>
      </p:pic>
      <p:pic>
        <p:nvPicPr>
          <p:cNvPr id="8" name="Picture 2" descr="D:\desktop\灯笼3.png">
            <a:extLst>
              <a:ext uri="{FF2B5EF4-FFF2-40B4-BE49-F238E27FC236}">
                <a16:creationId xmlns="" xmlns:a16="http://schemas.microsoft.com/office/drawing/2014/main" id="{67897BCA-483B-4D81-B715-E0712509BD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35220" y="673167"/>
            <a:ext cx="1819841" cy="2074348"/>
          </a:xfrm>
          <a:prstGeom prst="rect">
            <a:avLst/>
          </a:prstGeom>
          <a:noFill/>
          <a:effectLst>
            <a:outerShdw blurRad="939800" algn="tl" rotWithShape="0">
              <a:srgbClr val="FF0000">
                <a:alpha val="8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圆角矩形 9">
            <a:extLst>
              <a:ext uri="{FF2B5EF4-FFF2-40B4-BE49-F238E27FC236}">
                <a16:creationId xmlns="" xmlns:a16="http://schemas.microsoft.com/office/drawing/2014/main" id="{4FC44BDD-FC49-4307-9FFA-2A2402E1A713}"/>
              </a:ext>
            </a:extLst>
          </p:cNvPr>
          <p:cNvSpPr/>
          <p:nvPr/>
        </p:nvSpPr>
        <p:spPr>
          <a:xfrm>
            <a:off x="955308" y="1981180"/>
            <a:ext cx="4435841" cy="3087327"/>
          </a:xfrm>
          <a:prstGeom prst="roundRect">
            <a:avLst/>
          </a:prstGeom>
          <a:blipFill>
            <a:blip r:embed="rId10" cstate="email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57150">
            <a:gradFill flip="none" rotWithShape="1">
              <a:gsLst>
                <a:gs pos="0">
                  <a:srgbClr val="FFF26B"/>
                </a:gs>
                <a:gs pos="100000">
                  <a:srgbClr val="CD3700"/>
                </a:gs>
              </a:gsLst>
              <a:lin ang="13500000" scaled="1"/>
              <a:tileRect/>
            </a:gra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0" name="TextBox 166">
            <a:extLst>
              <a:ext uri="{FF2B5EF4-FFF2-40B4-BE49-F238E27FC236}">
                <a16:creationId xmlns="" xmlns:a16="http://schemas.microsoft.com/office/drawing/2014/main" id="{D9C35BDF-0BF4-46E9-AC1D-12D439247F48}"/>
              </a:ext>
            </a:extLst>
          </p:cNvPr>
          <p:cNvSpPr txBox="1"/>
          <p:nvPr/>
        </p:nvSpPr>
        <p:spPr>
          <a:xfrm>
            <a:off x="5613836" y="2597858"/>
            <a:ext cx="5029937" cy="2433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2000" dirty="0">
                <a:solidFill>
                  <a:srgbClr val="C0000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游戏规则：</a:t>
            </a:r>
            <a:endParaRPr lang="en-US" altLang="zh-CN" sz="2000" dirty="0">
              <a:solidFill>
                <a:srgbClr val="C00000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  <a:p>
            <a:pPr algn="just">
              <a:lnSpc>
                <a:spcPct val="120000"/>
              </a:lnSpc>
              <a:defRPr/>
            </a:pPr>
            <a:r>
              <a:rPr lang="zh-CN" altLang="en-US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参赛者各自为战，每轮游戏前要交叉进行洗牌，站定后一次揭开身前的大牌，并喊数字，只要身上的牌面和喊的数字相同，所有人就要跑上圆台，注意“大小王”代表任意数字，每轮第一个跑上圆台的人积一份，游戏结束后，分数最多的人获胜，可对其他参赛者进行弹脑门惩罚。</a:t>
            </a:r>
          </a:p>
        </p:txBody>
      </p:sp>
      <p:sp>
        <p:nvSpPr>
          <p:cNvPr id="11" name="TextBox 167">
            <a:extLst>
              <a:ext uri="{FF2B5EF4-FFF2-40B4-BE49-F238E27FC236}">
                <a16:creationId xmlns="" xmlns:a16="http://schemas.microsoft.com/office/drawing/2014/main" id="{4B21AD01-3C85-4EEA-AA98-41F4E8C031C8}"/>
              </a:ext>
            </a:extLst>
          </p:cNvPr>
          <p:cNvSpPr txBox="1"/>
          <p:nvPr/>
        </p:nvSpPr>
        <p:spPr>
          <a:xfrm>
            <a:off x="5580005" y="1877201"/>
            <a:ext cx="314489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3200">
                <a:gradFill flip="none" rotWithShape="1">
                  <a:gsLst>
                    <a:gs pos="30000">
                      <a:srgbClr val="FFC000"/>
                    </a:gs>
                    <a:gs pos="78000">
                      <a:srgbClr val="FFFF00"/>
                    </a:gs>
                    <a:gs pos="47000">
                      <a:schemeClr val="accent6">
                        <a:lumMod val="93000"/>
                      </a:schemeClr>
                    </a:gs>
                    <a:gs pos="100000">
                      <a:srgbClr val="FFC000"/>
                    </a:gs>
                  </a:gsLst>
                  <a:lin ang="18900000" scaled="1"/>
                  <a:tileRect/>
                </a:gradFill>
                <a:effectLst>
                  <a:outerShdw blurRad="101600" dist="38100" dir="5400000" algn="t" rotWithShape="0">
                    <a:prstClr val="black"/>
                  </a:outerShdw>
                </a:effectLst>
                <a:latin typeface="方正正大黑简体" panose="02000000000000000000" pitchFamily="2" charset="-122"/>
                <a:ea typeface="方正正大黑简体" panose="02000000000000000000" pitchFamily="2" charset="-122"/>
              </a:defRPr>
            </a:lvl1pPr>
          </a:lstStyle>
          <a:p>
            <a:pPr algn="l">
              <a:defRPr/>
            </a:pPr>
            <a:r>
              <a:rPr lang="zh-CN" altLang="en-US" sz="4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谁是大牌</a:t>
            </a:r>
          </a:p>
        </p:txBody>
      </p:sp>
      <p:sp>
        <p:nvSpPr>
          <p:cNvPr id="80" name="五角星 84">
            <a:extLst>
              <a:ext uri="{FF2B5EF4-FFF2-40B4-BE49-F238E27FC236}">
                <a16:creationId xmlns="" xmlns:a16="http://schemas.microsoft.com/office/drawing/2014/main" id="{E4CC62A2-1163-4D15-A26E-D7208695C721}"/>
              </a:ext>
            </a:extLst>
          </p:cNvPr>
          <p:cNvSpPr/>
          <p:nvPr/>
        </p:nvSpPr>
        <p:spPr>
          <a:xfrm rot="21146867">
            <a:off x="-3526666" y="4053500"/>
            <a:ext cx="2222213" cy="2002472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1" name="五角星 85">
            <a:extLst>
              <a:ext uri="{FF2B5EF4-FFF2-40B4-BE49-F238E27FC236}">
                <a16:creationId xmlns="" xmlns:a16="http://schemas.microsoft.com/office/drawing/2014/main" id="{4EE1F8AB-9C91-4EC1-B3E5-E06E865B65F1}"/>
              </a:ext>
            </a:extLst>
          </p:cNvPr>
          <p:cNvSpPr/>
          <p:nvPr/>
        </p:nvSpPr>
        <p:spPr>
          <a:xfrm rot="21146867">
            <a:off x="-1196459" y="5647964"/>
            <a:ext cx="920276" cy="829275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2" name="五角星 86">
            <a:extLst>
              <a:ext uri="{FF2B5EF4-FFF2-40B4-BE49-F238E27FC236}">
                <a16:creationId xmlns="" xmlns:a16="http://schemas.microsoft.com/office/drawing/2014/main" id="{CB5854F0-3D32-4734-A87D-839A461018C2}"/>
              </a:ext>
            </a:extLst>
          </p:cNvPr>
          <p:cNvSpPr/>
          <p:nvPr/>
        </p:nvSpPr>
        <p:spPr>
          <a:xfrm rot="21146867">
            <a:off x="-488381" y="5156977"/>
            <a:ext cx="460137" cy="414639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3" name="五角星 87">
            <a:extLst>
              <a:ext uri="{FF2B5EF4-FFF2-40B4-BE49-F238E27FC236}">
                <a16:creationId xmlns="" xmlns:a16="http://schemas.microsoft.com/office/drawing/2014/main" id="{A00BA15C-2893-4A17-87AB-EF68AA94A477}"/>
              </a:ext>
            </a:extLst>
          </p:cNvPr>
          <p:cNvSpPr/>
          <p:nvPr/>
        </p:nvSpPr>
        <p:spPr>
          <a:xfrm rot="21146867">
            <a:off x="-1239381" y="4924022"/>
            <a:ext cx="460137" cy="414639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4" name="五角星 88">
            <a:extLst>
              <a:ext uri="{FF2B5EF4-FFF2-40B4-BE49-F238E27FC236}">
                <a16:creationId xmlns="" xmlns:a16="http://schemas.microsoft.com/office/drawing/2014/main" id="{75AC2CAC-9F8A-4CA9-A518-DF459764AC18}"/>
              </a:ext>
            </a:extLst>
          </p:cNvPr>
          <p:cNvSpPr/>
          <p:nvPr/>
        </p:nvSpPr>
        <p:spPr>
          <a:xfrm rot="21146867">
            <a:off x="-2649516" y="5524521"/>
            <a:ext cx="920276" cy="829275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5" name="五角星 89">
            <a:extLst>
              <a:ext uri="{FF2B5EF4-FFF2-40B4-BE49-F238E27FC236}">
                <a16:creationId xmlns="" xmlns:a16="http://schemas.microsoft.com/office/drawing/2014/main" id="{8D62B800-36F1-4B53-A899-C038733A3A28}"/>
              </a:ext>
            </a:extLst>
          </p:cNvPr>
          <p:cNvSpPr/>
          <p:nvPr/>
        </p:nvSpPr>
        <p:spPr>
          <a:xfrm rot="21146867">
            <a:off x="-1650680" y="5223889"/>
            <a:ext cx="454712" cy="409748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6" name="五角星 90">
            <a:extLst>
              <a:ext uri="{FF2B5EF4-FFF2-40B4-BE49-F238E27FC236}">
                <a16:creationId xmlns="" xmlns:a16="http://schemas.microsoft.com/office/drawing/2014/main" id="{76FF8C99-4A8E-4721-A218-86559E28B4C7}"/>
              </a:ext>
            </a:extLst>
          </p:cNvPr>
          <p:cNvSpPr/>
          <p:nvPr/>
        </p:nvSpPr>
        <p:spPr>
          <a:xfrm rot="21146867">
            <a:off x="-1983463" y="4197501"/>
            <a:ext cx="2222213" cy="2002472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7" name="椭圆 86">
            <a:extLst>
              <a:ext uri="{FF2B5EF4-FFF2-40B4-BE49-F238E27FC236}">
                <a16:creationId xmlns="" xmlns:a16="http://schemas.microsoft.com/office/drawing/2014/main" id="{752E55A4-33D5-47D7-B24C-C7A4E767EC4F}"/>
              </a:ext>
            </a:extLst>
          </p:cNvPr>
          <p:cNvSpPr/>
          <p:nvPr/>
        </p:nvSpPr>
        <p:spPr>
          <a:xfrm rot="5400000">
            <a:off x="-531383" y="2023600"/>
            <a:ext cx="979715" cy="1082693"/>
          </a:xfrm>
          <a:prstGeom prst="ellipse">
            <a:avLst/>
          </a:prstGeom>
          <a:gradFill>
            <a:gsLst>
              <a:gs pos="0">
                <a:srgbClr val="8FB2FF">
                  <a:alpha val="39000"/>
                </a:srgb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8" name="椭圆 87">
            <a:extLst>
              <a:ext uri="{FF2B5EF4-FFF2-40B4-BE49-F238E27FC236}">
                <a16:creationId xmlns="" xmlns:a16="http://schemas.microsoft.com/office/drawing/2014/main" id="{A6A7A884-66DF-4D4D-8044-A913E8E11315}"/>
              </a:ext>
            </a:extLst>
          </p:cNvPr>
          <p:cNvSpPr/>
          <p:nvPr/>
        </p:nvSpPr>
        <p:spPr>
          <a:xfrm rot="2270211">
            <a:off x="-1744087" y="3871233"/>
            <a:ext cx="147983" cy="352425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9" name="椭圆 88">
            <a:extLst>
              <a:ext uri="{FF2B5EF4-FFF2-40B4-BE49-F238E27FC236}">
                <a16:creationId xmlns="" xmlns:a16="http://schemas.microsoft.com/office/drawing/2014/main" id="{C0374CF7-D0FE-4794-8A1E-DA1F903A517C}"/>
              </a:ext>
            </a:extLst>
          </p:cNvPr>
          <p:cNvSpPr/>
          <p:nvPr/>
        </p:nvSpPr>
        <p:spPr>
          <a:xfrm rot="4680544">
            <a:off x="-1410977" y="3122238"/>
            <a:ext cx="126547" cy="36995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90" name="椭圆 89">
            <a:extLst>
              <a:ext uri="{FF2B5EF4-FFF2-40B4-BE49-F238E27FC236}">
                <a16:creationId xmlns="" xmlns:a16="http://schemas.microsoft.com/office/drawing/2014/main" id="{63848A03-A17A-442C-B40A-E2F6E35A1477}"/>
              </a:ext>
            </a:extLst>
          </p:cNvPr>
          <p:cNvSpPr/>
          <p:nvPr/>
        </p:nvSpPr>
        <p:spPr>
          <a:xfrm rot="2084213" flipH="1">
            <a:off x="-2171426" y="3404509"/>
            <a:ext cx="80031" cy="190500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E55AAE71-498E-40EF-AAFC-CDD373FF1686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6240"/>
            <a:ext cx="12175024" cy="182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053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9000">
        <p:random/>
      </p:transition>
    </mc:Choice>
    <mc:Fallback xmlns="">
      <p:transition spd="slow" advTm="9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65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1.11111E-6 -0.00056 C 0.56389 -0.13611 1.57708 -0.82556 1.18611 -1.34028 C 0.79549 -1.85667 0.10694 -1.30472 0.79444 -0.48278 " pathEditMode="relative" rAng="0" ptsTypes="sss">
                                      <p:cBhvr>
                                        <p:cTn id="28" dur="5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854" y="-92806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8" presetClass="emph" presetSubtype="0" repeatCount="2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21600000">
                                      <p:cBhvr>
                                        <p:cTn id="30" dur="17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6" presetClass="emph" presetSubtype="0" decel="32000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32" dur="1500" fill="hold"/>
                                        <p:tgtEl>
                                          <p:spTgt spid="80"/>
                                        </p:tgtEl>
                                      </p:cBhvr>
                                      <p:by x="750000" y="75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3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6 4.44444E-6 C 0.19688 -0.005 1.09705 -0.51639 1.13316 -1.40306 " pathEditMode="relative" rAng="0" ptsTypes="ss">
                                      <p:cBhvr>
                                        <p:cTn id="37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649" y="-70167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8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39" dur="3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69 0.02278 C 0.20469 0.01833 1.14375 -0.45055 1.18125 -1.26389 " pathEditMode="relative" rAng="0" ptsTypes="ss">
                                      <p:cBhvr>
                                        <p:cTn id="41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97" y="-64333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8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43" dur="4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0" presetClass="path" presetSubtype="0" accel="50000" decel="5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33333E-6 2.22222E-6 C 0.20834 -0.005 1.16129 -0.51584 1.19948 -1.40195 " pathEditMode="relative" rAng="0" ptsTypes="ss">
                                      <p:cBhvr>
                                        <p:cTn id="45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965" y="-70111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8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47" dur="3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0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77778E-6 4.44444E-6 C 0.19688 -0.005 1.09705 -0.51639 1.13316 -1.40306 " pathEditMode="relative" rAng="0" ptsTypes="ss">
                                      <p:cBhvr>
                                        <p:cTn id="49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649" y="-70167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8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51" dur="4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0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77778E-6 4.44444E-6 C 0.19688 -0.005 1.09705 -0.51639 1.13316 -1.40306 " pathEditMode="relative" rAng="0" ptsTypes="ss">
                                      <p:cBhvr>
                                        <p:cTn id="53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649" y="-70167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8" presetClass="emph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21600000">
                                      <p:cBhvr>
                                        <p:cTn id="55" dur="4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0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1.11111E-6 -0.00056 C 0.56389 -0.13611 1.57708 -0.82556 1.18611 -1.34028 C 0.79549 -1.85667 0.10694 -1.30472 0.79444 -0.48278 " pathEditMode="relative" rAng="0" ptsTypes="sss">
                                      <p:cBhvr>
                                        <p:cTn id="57" dur="5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854" y="-92806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8" presetClass="emph" presetSubtype="0" repeatCount="2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59" dur="17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6" presetClass="emph" presetSubtype="0" decel="32000" fill="hold" grpId="2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61" dur="1500" fill="hold"/>
                                        <p:tgtEl>
                                          <p:spTgt spid="86"/>
                                        </p:tgtEl>
                                      </p:cBhvr>
                                      <p:by x="750000" y="75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3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7748E-6 2.35294E-6 L 1.50083 -0.1951 " pathEditMode="relative" rAng="0" ptsTypes="AA">
                                      <p:cBhvr>
                                        <p:cTn id="69" dur="3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041" y="-9755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42" presetClass="pat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44637E-6 -4.89476E-9 L 1.33196 -0.16814 " pathEditMode="relative" rAng="0" ptsTypes="AA">
                                      <p:cBhvr>
                                        <p:cTn id="71" dur="2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598" y="-8419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312 -0.20074 L 1.45278 -0.05621 " pathEditMode="relative" rAng="0" ptsTypes="AA">
                                      <p:cBhvr>
                                        <p:cTn id="73" dur="2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5" y="7227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5" dur="3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7" dur="2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9" dur="3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/>
      <p:bldP spid="80" grpId="0" animBg="1"/>
      <p:bldP spid="80" grpId="1" animBg="1"/>
      <p:bldP spid="80" grpId="2" animBg="1"/>
      <p:bldP spid="80" grpId="3" animBg="1"/>
      <p:bldP spid="81" grpId="0" animBg="1"/>
      <p:bldP spid="81" grpId="1" animBg="1"/>
      <p:bldP spid="82" grpId="0" animBg="1"/>
      <p:bldP spid="82" grpId="1" animBg="1"/>
      <p:bldP spid="83" grpId="0" animBg="1"/>
      <p:bldP spid="83" grpId="1" animBg="1"/>
      <p:bldP spid="84" grpId="0" animBg="1"/>
      <p:bldP spid="84" grpId="1" animBg="1"/>
      <p:bldP spid="85" grpId="0" animBg="1"/>
      <p:bldP spid="85" grpId="1" animBg="1"/>
      <p:bldP spid="86" grpId="0" animBg="1"/>
      <p:bldP spid="86" grpId="1" animBg="1"/>
      <p:bldP spid="86" grpId="2" animBg="1"/>
      <p:bldP spid="86" grpId="3" animBg="1"/>
      <p:bldP spid="87" grpId="0" animBg="1"/>
      <p:bldP spid="88" grpId="0" animBg="1"/>
      <p:bldP spid="88" grpId="1" animBg="1"/>
      <p:bldP spid="88" grpId="2" animBg="1"/>
      <p:bldP spid="89" grpId="0" animBg="1"/>
      <p:bldP spid="89" grpId="1" animBg="1"/>
      <p:bldP spid="89" grpId="2" animBg="1"/>
      <p:bldP spid="90" grpId="0" animBg="1"/>
      <p:bldP spid="90" grpId="1" animBg="1"/>
      <p:bldP spid="90" grpId="2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图片 91">
            <a:extLst>
              <a:ext uri="{FF2B5EF4-FFF2-40B4-BE49-F238E27FC236}">
                <a16:creationId xmlns="" xmlns:a16="http://schemas.microsoft.com/office/drawing/2014/main" id="{C96CBADC-9554-4BE5-B684-6075823DC5E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29" y="-459"/>
            <a:ext cx="12193057" cy="6864691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="" xmlns:a16="http://schemas.microsoft.com/office/drawing/2014/main" id="{CA3DC853-A335-41D0-BA1E-C5A088B808E3}"/>
              </a:ext>
            </a:extLst>
          </p:cNvPr>
          <p:cNvSpPr/>
          <p:nvPr/>
        </p:nvSpPr>
        <p:spPr>
          <a:xfrm>
            <a:off x="670988" y="605790"/>
            <a:ext cx="10812780" cy="5554980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Picture 284" descr="未标题-178">
            <a:extLst>
              <a:ext uri="{FF2B5EF4-FFF2-40B4-BE49-F238E27FC236}">
                <a16:creationId xmlns="" xmlns:a16="http://schemas.microsoft.com/office/drawing/2014/main" id="{2D0F4147-0D70-40BD-B573-4685EE75F4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emen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5857" y="347761"/>
            <a:ext cx="11200626" cy="1276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84" descr="未标题-178">
            <a:extLst>
              <a:ext uri="{FF2B5EF4-FFF2-40B4-BE49-F238E27FC236}">
                <a16:creationId xmlns="" xmlns:a16="http://schemas.microsoft.com/office/drawing/2014/main" id="{923C9BAD-BD48-4702-9736-7696E82738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emen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V="1">
            <a:off x="465857" y="5069741"/>
            <a:ext cx="11200626" cy="1410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DCB3EC1D-7B15-4D8F-A51B-EEE382FB479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991" y="4493750"/>
            <a:ext cx="12175024" cy="2375242"/>
          </a:xfrm>
          <a:prstGeom prst="rect">
            <a:avLst/>
          </a:prstGeom>
        </p:spPr>
      </p:pic>
      <p:pic>
        <p:nvPicPr>
          <p:cNvPr id="8" name="Picture 2" descr="D:\desktop\灯笼3.png">
            <a:extLst>
              <a:ext uri="{FF2B5EF4-FFF2-40B4-BE49-F238E27FC236}">
                <a16:creationId xmlns="" xmlns:a16="http://schemas.microsoft.com/office/drawing/2014/main" id="{67897BCA-483B-4D81-B715-E0712509BD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35220" y="673167"/>
            <a:ext cx="1819841" cy="2074348"/>
          </a:xfrm>
          <a:prstGeom prst="rect">
            <a:avLst/>
          </a:prstGeom>
          <a:noFill/>
          <a:effectLst>
            <a:outerShdw blurRad="939800" algn="tl" rotWithShape="0">
              <a:srgbClr val="FF0000">
                <a:alpha val="8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圆角矩形 9">
            <a:extLst>
              <a:ext uri="{FF2B5EF4-FFF2-40B4-BE49-F238E27FC236}">
                <a16:creationId xmlns="" xmlns:a16="http://schemas.microsoft.com/office/drawing/2014/main" id="{4FC44BDD-FC49-4307-9FFA-2A2402E1A713}"/>
              </a:ext>
            </a:extLst>
          </p:cNvPr>
          <p:cNvSpPr/>
          <p:nvPr/>
        </p:nvSpPr>
        <p:spPr>
          <a:xfrm>
            <a:off x="955308" y="1981180"/>
            <a:ext cx="4435841" cy="3087327"/>
          </a:xfrm>
          <a:prstGeom prst="roundRect">
            <a:avLst/>
          </a:prstGeom>
          <a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57150">
            <a:gradFill flip="none" rotWithShape="1">
              <a:gsLst>
                <a:gs pos="0">
                  <a:srgbClr val="FFF26B"/>
                </a:gs>
                <a:gs pos="100000">
                  <a:srgbClr val="CD3700"/>
                </a:gs>
              </a:gsLst>
              <a:lin ang="13500000" scaled="1"/>
              <a:tileRect/>
            </a:gra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0" name="TextBox 166">
            <a:extLst>
              <a:ext uri="{FF2B5EF4-FFF2-40B4-BE49-F238E27FC236}">
                <a16:creationId xmlns="" xmlns:a16="http://schemas.microsoft.com/office/drawing/2014/main" id="{D9C35BDF-0BF4-46E9-AC1D-12D439247F48}"/>
              </a:ext>
            </a:extLst>
          </p:cNvPr>
          <p:cNvSpPr txBox="1"/>
          <p:nvPr/>
        </p:nvSpPr>
        <p:spPr>
          <a:xfrm>
            <a:off x="5776684" y="2244195"/>
            <a:ext cx="5663477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zh-CN" altLang="en-US" b="1" dirty="0">
                <a:solidFill>
                  <a:srgbClr val="C0000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项目性质：</a:t>
            </a:r>
            <a:r>
              <a:rPr lang="zh-CN" altLang="en-US" sz="1600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智慧</a:t>
            </a:r>
            <a:r>
              <a:rPr lang="en-US" altLang="zh-CN" sz="1600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+</a:t>
            </a:r>
            <a:r>
              <a:rPr lang="zh-CN" altLang="en-US" sz="1600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趣味</a:t>
            </a:r>
            <a:endParaRPr lang="zh-CN" altLang="en-US" sz="2000" dirty="0">
              <a:solidFill>
                <a:srgbClr val="C00000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  <a:p>
            <a:pPr algn="just">
              <a:defRPr/>
            </a:pPr>
            <a:r>
              <a:rPr lang="en-US" altLang="zh-CN" b="1" dirty="0">
                <a:solidFill>
                  <a:srgbClr val="C0000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【</a:t>
            </a:r>
            <a:r>
              <a:rPr lang="zh-CN" altLang="en-US" b="1" dirty="0">
                <a:solidFill>
                  <a:srgbClr val="C0000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比赛器材</a:t>
            </a:r>
            <a:r>
              <a:rPr lang="en-US" altLang="zh-CN" b="1" dirty="0">
                <a:solidFill>
                  <a:srgbClr val="C0000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】</a:t>
            </a:r>
            <a:r>
              <a:rPr lang="zh-CN" altLang="en-US" b="1" dirty="0">
                <a:solidFill>
                  <a:srgbClr val="C0000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：</a:t>
            </a:r>
            <a:r>
              <a:rPr lang="en-US" altLang="zh-CN" sz="1600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3</a:t>
            </a:r>
            <a:r>
              <a:rPr lang="zh-CN" altLang="en-US" sz="1600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套</a:t>
            </a:r>
            <a:r>
              <a:rPr lang="en-US" altLang="zh-CN" sz="1600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logo</a:t>
            </a:r>
            <a:r>
              <a:rPr lang="zh-CN" altLang="en-US" sz="1600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展板</a:t>
            </a:r>
            <a:endParaRPr lang="zh-CN" altLang="en-US" sz="2000" dirty="0">
              <a:solidFill>
                <a:srgbClr val="C00000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  <a:p>
            <a:pPr algn="just">
              <a:defRPr/>
            </a:pPr>
            <a:r>
              <a:rPr lang="en-US" altLang="zh-CN" b="1" dirty="0">
                <a:solidFill>
                  <a:srgbClr val="C0000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【</a:t>
            </a:r>
            <a:r>
              <a:rPr lang="zh-CN" altLang="en-US" b="1" dirty="0">
                <a:solidFill>
                  <a:srgbClr val="C0000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比赛人数</a:t>
            </a:r>
            <a:r>
              <a:rPr lang="en-US" altLang="zh-CN" b="1" dirty="0">
                <a:solidFill>
                  <a:srgbClr val="C0000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】</a:t>
            </a:r>
            <a:r>
              <a:rPr lang="zh-CN" altLang="en-US" b="1" dirty="0">
                <a:solidFill>
                  <a:srgbClr val="C0000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：</a:t>
            </a:r>
            <a:r>
              <a:rPr lang="en-US" altLang="zh-CN" sz="1600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4</a:t>
            </a:r>
            <a:r>
              <a:rPr lang="zh-CN" altLang="en-US" sz="1600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人、</a:t>
            </a:r>
            <a:r>
              <a:rPr lang="en-US" altLang="zh-CN" sz="1600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2</a:t>
            </a:r>
            <a:r>
              <a:rPr lang="zh-CN" altLang="en-US" sz="1600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男</a:t>
            </a:r>
            <a:r>
              <a:rPr lang="en-US" altLang="zh-CN" sz="1600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2</a:t>
            </a:r>
            <a:r>
              <a:rPr lang="zh-CN" altLang="en-US" sz="1600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女（计</a:t>
            </a:r>
            <a:r>
              <a:rPr lang="en-US" altLang="zh-CN" sz="1600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28</a:t>
            </a:r>
            <a:r>
              <a:rPr lang="zh-CN" altLang="en-US" sz="1600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人次）</a:t>
            </a:r>
            <a:endParaRPr lang="zh-CN" altLang="en-US" sz="2000" dirty="0">
              <a:solidFill>
                <a:srgbClr val="C00000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  <a:p>
            <a:pPr algn="just">
              <a:defRPr/>
            </a:pPr>
            <a:r>
              <a:rPr lang="en-US" altLang="zh-CN" b="1" dirty="0">
                <a:solidFill>
                  <a:srgbClr val="C0000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【</a:t>
            </a:r>
            <a:r>
              <a:rPr lang="zh-CN" altLang="en-US" b="1" dirty="0">
                <a:solidFill>
                  <a:srgbClr val="C0000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分组形势</a:t>
            </a:r>
            <a:r>
              <a:rPr lang="en-US" altLang="zh-CN" b="1" dirty="0">
                <a:solidFill>
                  <a:srgbClr val="C0000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】</a:t>
            </a:r>
            <a:r>
              <a:rPr lang="zh-CN" altLang="en-US" b="1" dirty="0">
                <a:solidFill>
                  <a:srgbClr val="C0000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：</a:t>
            </a:r>
            <a:r>
              <a:rPr lang="zh-CN" altLang="en-US" sz="1600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三组（</a:t>
            </a:r>
            <a:r>
              <a:rPr lang="en-US" altLang="zh-CN" sz="1600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3</a:t>
            </a:r>
            <a:r>
              <a:rPr lang="zh-CN" altLang="en-US" sz="1600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队</a:t>
            </a:r>
            <a:r>
              <a:rPr lang="en-US" altLang="zh-CN" sz="1600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+2</a:t>
            </a:r>
            <a:r>
              <a:rPr lang="zh-CN" altLang="en-US" sz="1600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队</a:t>
            </a:r>
            <a:r>
              <a:rPr lang="en-US" altLang="zh-CN" sz="1600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+2</a:t>
            </a:r>
            <a:r>
              <a:rPr lang="zh-CN" altLang="en-US" sz="1600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队）</a:t>
            </a:r>
            <a:endParaRPr lang="zh-CN" altLang="en-US" sz="2000" dirty="0">
              <a:solidFill>
                <a:srgbClr val="C00000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  <a:p>
            <a:pPr algn="just">
              <a:defRPr/>
            </a:pPr>
            <a:r>
              <a:rPr lang="en-US" altLang="zh-CN" b="1" dirty="0">
                <a:solidFill>
                  <a:srgbClr val="C0000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【</a:t>
            </a:r>
            <a:r>
              <a:rPr lang="zh-CN" altLang="en-US" b="1" dirty="0">
                <a:solidFill>
                  <a:srgbClr val="C0000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比赛方法</a:t>
            </a:r>
            <a:r>
              <a:rPr lang="en-US" altLang="zh-CN" b="1" dirty="0">
                <a:solidFill>
                  <a:srgbClr val="C0000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】</a:t>
            </a:r>
            <a:r>
              <a:rPr lang="zh-CN" altLang="en-US" b="1" dirty="0">
                <a:solidFill>
                  <a:srgbClr val="C0000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：</a:t>
            </a:r>
            <a:r>
              <a:rPr lang="zh-CN" altLang="en-US" sz="1600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正确拼完整用时最少者获胜</a:t>
            </a:r>
            <a:endParaRPr lang="zh-CN" altLang="en-US" sz="2000" dirty="0">
              <a:solidFill>
                <a:srgbClr val="C00000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  <a:p>
            <a:pPr algn="just">
              <a:defRPr/>
            </a:pPr>
            <a:r>
              <a:rPr lang="en-US" altLang="zh-CN" b="1" dirty="0">
                <a:solidFill>
                  <a:srgbClr val="C0000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【</a:t>
            </a:r>
            <a:r>
              <a:rPr lang="zh-CN" altLang="en-US" b="1" dirty="0">
                <a:solidFill>
                  <a:srgbClr val="C0000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比赛规则</a:t>
            </a:r>
            <a:r>
              <a:rPr lang="en-US" altLang="zh-CN" b="1" dirty="0">
                <a:solidFill>
                  <a:srgbClr val="C0000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】</a:t>
            </a:r>
            <a:r>
              <a:rPr lang="zh-CN" altLang="en-US" b="1" dirty="0">
                <a:solidFill>
                  <a:srgbClr val="C0000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：</a:t>
            </a:r>
            <a:r>
              <a:rPr lang="zh-CN" altLang="en-US" sz="1600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比赛开始前，</a:t>
            </a:r>
            <a:r>
              <a:rPr lang="en-US" altLang="zh-CN" sz="1600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1</a:t>
            </a:r>
            <a:r>
              <a:rPr lang="zh-CN" altLang="en-US" sz="1600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名队员在卡片框里随机拿起一块</a:t>
            </a:r>
            <a:r>
              <a:rPr lang="en-US" altLang="zh-CN" sz="1600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logo</a:t>
            </a:r>
            <a:r>
              <a:rPr lang="zh-CN" altLang="en-US" sz="1600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展板，快速跑向拼图区，按该块所在位置拼好，等他</a:t>
            </a:r>
            <a:r>
              <a:rPr lang="en-US" altLang="zh-CN" sz="1600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/</a:t>
            </a:r>
            <a:r>
              <a:rPr lang="zh-CN" altLang="en-US" sz="1600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她跑回后，第二名队员才能随机取车贴，依次拼完成整车组装，如拼错需再空跑一次，改正后再由下一位跑，不准一次性即粘贴又改动，犯规者加时</a:t>
            </a:r>
            <a:r>
              <a:rPr lang="en-US" altLang="zh-CN" sz="1600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20</a:t>
            </a:r>
            <a:r>
              <a:rPr lang="zh-CN" altLang="en-US" sz="1600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秒；单程</a:t>
            </a:r>
            <a:r>
              <a:rPr lang="en-US" altLang="zh-CN" sz="1600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20m</a:t>
            </a:r>
          </a:p>
          <a:p>
            <a:pPr algn="just">
              <a:defRPr/>
            </a:pPr>
            <a:r>
              <a:rPr lang="en-US" altLang="zh-CN" sz="2000" b="1" dirty="0">
                <a:solidFill>
                  <a:srgbClr val="C0000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【</a:t>
            </a:r>
            <a:r>
              <a:rPr lang="zh-CN" altLang="en-US" sz="2000" b="1" dirty="0">
                <a:solidFill>
                  <a:srgbClr val="C0000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比赛用时</a:t>
            </a:r>
            <a:r>
              <a:rPr lang="en-US" altLang="zh-CN" sz="2000" b="1" dirty="0">
                <a:solidFill>
                  <a:srgbClr val="C0000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】</a:t>
            </a:r>
            <a:r>
              <a:rPr lang="zh-CN" altLang="en-US" sz="2000" b="1" dirty="0">
                <a:solidFill>
                  <a:srgbClr val="C0000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：</a:t>
            </a:r>
            <a:r>
              <a:rPr lang="en-US" altLang="zh-CN" sz="1600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15</a:t>
            </a:r>
            <a:r>
              <a:rPr lang="zh-CN" altLang="en-US" sz="1600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分钟</a:t>
            </a:r>
            <a:endParaRPr lang="zh-CN" altLang="en-US" sz="2000" dirty="0">
              <a:solidFill>
                <a:srgbClr val="C00000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  <a:p>
            <a:pPr algn="just">
              <a:defRPr/>
            </a:pPr>
            <a:r>
              <a:rPr lang="en-US" altLang="zh-CN" sz="2000" b="1" dirty="0">
                <a:solidFill>
                  <a:srgbClr val="C0000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【</a:t>
            </a:r>
            <a:r>
              <a:rPr lang="zh-CN" altLang="en-US" sz="2000" b="1" dirty="0">
                <a:solidFill>
                  <a:srgbClr val="C0000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比赛用场情况</a:t>
            </a:r>
            <a:r>
              <a:rPr lang="en-US" altLang="zh-CN" sz="2000" b="1" dirty="0">
                <a:solidFill>
                  <a:srgbClr val="C0000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】</a:t>
            </a:r>
            <a:r>
              <a:rPr lang="zh-CN" altLang="en-US" sz="2000" b="1" dirty="0">
                <a:solidFill>
                  <a:srgbClr val="C0000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：</a:t>
            </a:r>
            <a:r>
              <a:rPr lang="en-US" altLang="zh-CN" sz="1600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1/4</a:t>
            </a:r>
            <a:r>
              <a:rPr lang="zh-CN" altLang="en-US" sz="1600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场</a:t>
            </a:r>
            <a:endParaRPr lang="zh-CN" altLang="en-US" sz="2000" dirty="0">
              <a:solidFill>
                <a:srgbClr val="C00000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11" name="TextBox 167">
            <a:extLst>
              <a:ext uri="{FF2B5EF4-FFF2-40B4-BE49-F238E27FC236}">
                <a16:creationId xmlns="" xmlns:a16="http://schemas.microsoft.com/office/drawing/2014/main" id="{4B21AD01-3C85-4EEA-AA98-41F4E8C031C8}"/>
              </a:ext>
            </a:extLst>
          </p:cNvPr>
          <p:cNvSpPr txBox="1"/>
          <p:nvPr/>
        </p:nvSpPr>
        <p:spPr>
          <a:xfrm>
            <a:off x="5857535" y="1493714"/>
            <a:ext cx="2661370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defRPr sz="3200">
                <a:gradFill flip="none" rotWithShape="1">
                  <a:gsLst>
                    <a:gs pos="30000">
                      <a:srgbClr val="FFC000"/>
                    </a:gs>
                    <a:gs pos="78000">
                      <a:srgbClr val="FFFF00"/>
                    </a:gs>
                    <a:gs pos="47000">
                      <a:schemeClr val="accent6">
                        <a:lumMod val="93000"/>
                      </a:schemeClr>
                    </a:gs>
                    <a:gs pos="100000">
                      <a:srgbClr val="FFC000"/>
                    </a:gs>
                  </a:gsLst>
                  <a:lin ang="18900000" scaled="1"/>
                  <a:tileRect/>
                </a:gradFill>
                <a:effectLst>
                  <a:outerShdw blurRad="101600" dist="38100" dir="5400000" algn="t" rotWithShape="0">
                    <a:prstClr val="black"/>
                  </a:outerShdw>
                </a:effectLst>
                <a:latin typeface="方正正大黑简体" panose="02000000000000000000" pitchFamily="2" charset="-122"/>
                <a:ea typeface="方正正大黑简体" panose="02000000000000000000" pitchFamily="2" charset="-122"/>
              </a:defRPr>
            </a:lvl1pPr>
          </a:lstStyle>
          <a:p>
            <a:pPr algn="l">
              <a:defRPr/>
            </a:pPr>
            <a:r>
              <a:rPr lang="en-US" altLang="zh-CN" sz="4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Logo</a:t>
            </a:r>
            <a:r>
              <a:rPr lang="zh-CN" altLang="en-US" sz="4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展板</a:t>
            </a:r>
          </a:p>
        </p:txBody>
      </p:sp>
      <p:sp>
        <p:nvSpPr>
          <p:cNvPr id="80" name="五角星 84">
            <a:extLst>
              <a:ext uri="{FF2B5EF4-FFF2-40B4-BE49-F238E27FC236}">
                <a16:creationId xmlns="" xmlns:a16="http://schemas.microsoft.com/office/drawing/2014/main" id="{E4CC62A2-1163-4D15-A26E-D7208695C721}"/>
              </a:ext>
            </a:extLst>
          </p:cNvPr>
          <p:cNvSpPr/>
          <p:nvPr/>
        </p:nvSpPr>
        <p:spPr>
          <a:xfrm rot="21146867">
            <a:off x="-3526666" y="4053500"/>
            <a:ext cx="2222213" cy="2002472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1" name="五角星 85">
            <a:extLst>
              <a:ext uri="{FF2B5EF4-FFF2-40B4-BE49-F238E27FC236}">
                <a16:creationId xmlns="" xmlns:a16="http://schemas.microsoft.com/office/drawing/2014/main" id="{4EE1F8AB-9C91-4EC1-B3E5-E06E865B65F1}"/>
              </a:ext>
            </a:extLst>
          </p:cNvPr>
          <p:cNvSpPr/>
          <p:nvPr/>
        </p:nvSpPr>
        <p:spPr>
          <a:xfrm rot="21146867">
            <a:off x="-1196459" y="5647964"/>
            <a:ext cx="920276" cy="829275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2" name="五角星 86">
            <a:extLst>
              <a:ext uri="{FF2B5EF4-FFF2-40B4-BE49-F238E27FC236}">
                <a16:creationId xmlns="" xmlns:a16="http://schemas.microsoft.com/office/drawing/2014/main" id="{CB5854F0-3D32-4734-A87D-839A461018C2}"/>
              </a:ext>
            </a:extLst>
          </p:cNvPr>
          <p:cNvSpPr/>
          <p:nvPr/>
        </p:nvSpPr>
        <p:spPr>
          <a:xfrm rot="21146867">
            <a:off x="-488381" y="5156977"/>
            <a:ext cx="460137" cy="414639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3" name="五角星 87">
            <a:extLst>
              <a:ext uri="{FF2B5EF4-FFF2-40B4-BE49-F238E27FC236}">
                <a16:creationId xmlns="" xmlns:a16="http://schemas.microsoft.com/office/drawing/2014/main" id="{A00BA15C-2893-4A17-87AB-EF68AA94A477}"/>
              </a:ext>
            </a:extLst>
          </p:cNvPr>
          <p:cNvSpPr/>
          <p:nvPr/>
        </p:nvSpPr>
        <p:spPr>
          <a:xfrm rot="21146867">
            <a:off x="-1239381" y="4924022"/>
            <a:ext cx="460137" cy="414639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4" name="五角星 88">
            <a:extLst>
              <a:ext uri="{FF2B5EF4-FFF2-40B4-BE49-F238E27FC236}">
                <a16:creationId xmlns="" xmlns:a16="http://schemas.microsoft.com/office/drawing/2014/main" id="{75AC2CAC-9F8A-4CA9-A518-DF459764AC18}"/>
              </a:ext>
            </a:extLst>
          </p:cNvPr>
          <p:cNvSpPr/>
          <p:nvPr/>
        </p:nvSpPr>
        <p:spPr>
          <a:xfrm rot="21146867">
            <a:off x="-2649516" y="5524521"/>
            <a:ext cx="920276" cy="829275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5" name="五角星 89">
            <a:extLst>
              <a:ext uri="{FF2B5EF4-FFF2-40B4-BE49-F238E27FC236}">
                <a16:creationId xmlns="" xmlns:a16="http://schemas.microsoft.com/office/drawing/2014/main" id="{8D62B800-36F1-4B53-A899-C038733A3A28}"/>
              </a:ext>
            </a:extLst>
          </p:cNvPr>
          <p:cNvSpPr/>
          <p:nvPr/>
        </p:nvSpPr>
        <p:spPr>
          <a:xfrm rot="21146867">
            <a:off x="-1650680" y="5223889"/>
            <a:ext cx="454712" cy="409748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6" name="五角星 90">
            <a:extLst>
              <a:ext uri="{FF2B5EF4-FFF2-40B4-BE49-F238E27FC236}">
                <a16:creationId xmlns="" xmlns:a16="http://schemas.microsoft.com/office/drawing/2014/main" id="{76FF8C99-4A8E-4721-A218-86559E28B4C7}"/>
              </a:ext>
            </a:extLst>
          </p:cNvPr>
          <p:cNvSpPr/>
          <p:nvPr/>
        </p:nvSpPr>
        <p:spPr>
          <a:xfrm rot="21146867">
            <a:off x="-1983463" y="4197501"/>
            <a:ext cx="2222213" cy="2002472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7" name="椭圆 86">
            <a:extLst>
              <a:ext uri="{FF2B5EF4-FFF2-40B4-BE49-F238E27FC236}">
                <a16:creationId xmlns="" xmlns:a16="http://schemas.microsoft.com/office/drawing/2014/main" id="{752E55A4-33D5-47D7-B24C-C7A4E767EC4F}"/>
              </a:ext>
            </a:extLst>
          </p:cNvPr>
          <p:cNvSpPr/>
          <p:nvPr/>
        </p:nvSpPr>
        <p:spPr>
          <a:xfrm rot="5400000">
            <a:off x="-531383" y="2023600"/>
            <a:ext cx="979715" cy="1082693"/>
          </a:xfrm>
          <a:prstGeom prst="ellipse">
            <a:avLst/>
          </a:prstGeom>
          <a:gradFill>
            <a:gsLst>
              <a:gs pos="0">
                <a:srgbClr val="8FB2FF">
                  <a:alpha val="39000"/>
                </a:srgb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8" name="椭圆 87">
            <a:extLst>
              <a:ext uri="{FF2B5EF4-FFF2-40B4-BE49-F238E27FC236}">
                <a16:creationId xmlns="" xmlns:a16="http://schemas.microsoft.com/office/drawing/2014/main" id="{A6A7A884-66DF-4D4D-8044-A913E8E11315}"/>
              </a:ext>
            </a:extLst>
          </p:cNvPr>
          <p:cNvSpPr/>
          <p:nvPr/>
        </p:nvSpPr>
        <p:spPr>
          <a:xfrm rot="2270211">
            <a:off x="-1744087" y="3871233"/>
            <a:ext cx="147983" cy="352425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9" name="椭圆 88">
            <a:extLst>
              <a:ext uri="{FF2B5EF4-FFF2-40B4-BE49-F238E27FC236}">
                <a16:creationId xmlns="" xmlns:a16="http://schemas.microsoft.com/office/drawing/2014/main" id="{C0374CF7-D0FE-4794-8A1E-DA1F903A517C}"/>
              </a:ext>
            </a:extLst>
          </p:cNvPr>
          <p:cNvSpPr/>
          <p:nvPr/>
        </p:nvSpPr>
        <p:spPr>
          <a:xfrm rot="4680544">
            <a:off x="-1410977" y="3122238"/>
            <a:ext cx="126547" cy="36995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90" name="椭圆 89">
            <a:extLst>
              <a:ext uri="{FF2B5EF4-FFF2-40B4-BE49-F238E27FC236}">
                <a16:creationId xmlns="" xmlns:a16="http://schemas.microsoft.com/office/drawing/2014/main" id="{63848A03-A17A-442C-B40A-E2F6E35A1477}"/>
              </a:ext>
            </a:extLst>
          </p:cNvPr>
          <p:cNvSpPr/>
          <p:nvPr/>
        </p:nvSpPr>
        <p:spPr>
          <a:xfrm rot="2084213" flipH="1">
            <a:off x="-2171426" y="3404509"/>
            <a:ext cx="80031" cy="190500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E55AAE71-498E-40EF-AAFC-CDD373FF1686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6240"/>
            <a:ext cx="12175024" cy="182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725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9000">
        <p:random/>
      </p:transition>
    </mc:Choice>
    <mc:Fallback xmlns="">
      <p:transition spd="slow" advTm="9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274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1.11111E-6 -0.00056 C 0.56389 -0.13611 1.57708 -0.82556 1.18611 -1.34028 C 0.79549 -1.85667 0.10694 -1.30472 0.79444 -0.48278 " pathEditMode="relative" rAng="0" ptsTypes="sss">
                                      <p:cBhvr>
                                        <p:cTn id="28" dur="5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854" y="-92806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8" presetClass="emph" presetSubtype="0" repeatCount="2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21600000">
                                      <p:cBhvr>
                                        <p:cTn id="30" dur="17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6" presetClass="emph" presetSubtype="0" decel="32000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32" dur="1500" fill="hold"/>
                                        <p:tgtEl>
                                          <p:spTgt spid="80"/>
                                        </p:tgtEl>
                                      </p:cBhvr>
                                      <p:by x="750000" y="75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3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6 4.44444E-6 C 0.19688 -0.005 1.09705 -0.51639 1.13316 -1.40306 " pathEditMode="relative" rAng="0" ptsTypes="ss">
                                      <p:cBhvr>
                                        <p:cTn id="37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649" y="-70167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8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39" dur="3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69 0.02278 C 0.20469 0.01833 1.14375 -0.45055 1.18125 -1.26389 " pathEditMode="relative" rAng="0" ptsTypes="ss">
                                      <p:cBhvr>
                                        <p:cTn id="41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97" y="-64333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8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43" dur="4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0" presetClass="path" presetSubtype="0" accel="50000" decel="5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33333E-6 2.22222E-6 C 0.20834 -0.005 1.16129 -0.51584 1.19948 -1.40195 " pathEditMode="relative" rAng="0" ptsTypes="ss">
                                      <p:cBhvr>
                                        <p:cTn id="45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965" y="-70111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8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47" dur="3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0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77778E-6 4.44444E-6 C 0.19688 -0.005 1.09705 -0.51639 1.13316 -1.40306 " pathEditMode="relative" rAng="0" ptsTypes="ss">
                                      <p:cBhvr>
                                        <p:cTn id="49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649" y="-70167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8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51" dur="4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0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77778E-6 4.44444E-6 C 0.19688 -0.005 1.09705 -0.51639 1.13316 -1.40306 " pathEditMode="relative" rAng="0" ptsTypes="ss">
                                      <p:cBhvr>
                                        <p:cTn id="53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649" y="-70167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8" presetClass="emph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21600000">
                                      <p:cBhvr>
                                        <p:cTn id="55" dur="4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0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1.11111E-6 -0.00056 C 0.56389 -0.13611 1.57708 -0.82556 1.18611 -1.34028 C 0.79549 -1.85667 0.10694 -1.30472 0.79444 -0.48278 " pathEditMode="relative" rAng="0" ptsTypes="sss">
                                      <p:cBhvr>
                                        <p:cTn id="57" dur="5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854" y="-92806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8" presetClass="emph" presetSubtype="0" repeatCount="2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59" dur="17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6" presetClass="emph" presetSubtype="0" decel="32000" fill="hold" grpId="2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61" dur="1500" fill="hold"/>
                                        <p:tgtEl>
                                          <p:spTgt spid="86"/>
                                        </p:tgtEl>
                                      </p:cBhvr>
                                      <p:by x="750000" y="75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3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7748E-6 2.35294E-6 L 1.50083 -0.1951 " pathEditMode="relative" rAng="0" ptsTypes="AA">
                                      <p:cBhvr>
                                        <p:cTn id="69" dur="3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041" y="-9755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42" presetClass="pat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44637E-6 -4.89476E-9 L 1.33196 -0.16814 " pathEditMode="relative" rAng="0" ptsTypes="AA">
                                      <p:cBhvr>
                                        <p:cTn id="71" dur="2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598" y="-8419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312 -0.20074 L 1.45278 -0.05621 " pathEditMode="relative" rAng="0" ptsTypes="AA">
                                      <p:cBhvr>
                                        <p:cTn id="73" dur="2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5" y="7227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5" dur="3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7" dur="2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9" dur="3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/>
      <p:bldP spid="80" grpId="0" animBg="1"/>
      <p:bldP spid="80" grpId="1" animBg="1"/>
      <p:bldP spid="80" grpId="2" animBg="1"/>
      <p:bldP spid="80" grpId="3" animBg="1"/>
      <p:bldP spid="81" grpId="0" animBg="1"/>
      <p:bldP spid="81" grpId="1" animBg="1"/>
      <p:bldP spid="82" grpId="0" animBg="1"/>
      <p:bldP spid="82" grpId="1" animBg="1"/>
      <p:bldP spid="83" grpId="0" animBg="1"/>
      <p:bldP spid="83" grpId="1" animBg="1"/>
      <p:bldP spid="84" grpId="0" animBg="1"/>
      <p:bldP spid="84" grpId="1" animBg="1"/>
      <p:bldP spid="85" grpId="0" animBg="1"/>
      <p:bldP spid="85" grpId="1" animBg="1"/>
      <p:bldP spid="86" grpId="0" animBg="1"/>
      <p:bldP spid="86" grpId="1" animBg="1"/>
      <p:bldP spid="86" grpId="2" animBg="1"/>
      <p:bldP spid="86" grpId="3" animBg="1"/>
      <p:bldP spid="87" grpId="0" animBg="1"/>
      <p:bldP spid="88" grpId="0" animBg="1"/>
      <p:bldP spid="88" grpId="1" animBg="1"/>
      <p:bldP spid="88" grpId="2" animBg="1"/>
      <p:bldP spid="89" grpId="0" animBg="1"/>
      <p:bldP spid="89" grpId="1" animBg="1"/>
      <p:bldP spid="89" grpId="2" animBg="1"/>
      <p:bldP spid="90" grpId="0" animBg="1"/>
      <p:bldP spid="90" grpId="1" animBg="1"/>
      <p:bldP spid="90" grpId="2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图片 91">
            <a:extLst>
              <a:ext uri="{FF2B5EF4-FFF2-40B4-BE49-F238E27FC236}">
                <a16:creationId xmlns="" xmlns:a16="http://schemas.microsoft.com/office/drawing/2014/main" id="{C96CBADC-9554-4BE5-B684-6075823DC5E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29" y="-459"/>
            <a:ext cx="12193057" cy="6864691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="" xmlns:a16="http://schemas.microsoft.com/office/drawing/2014/main" id="{CA3DC853-A335-41D0-BA1E-C5A088B808E3}"/>
              </a:ext>
            </a:extLst>
          </p:cNvPr>
          <p:cNvSpPr/>
          <p:nvPr/>
        </p:nvSpPr>
        <p:spPr>
          <a:xfrm>
            <a:off x="670988" y="605790"/>
            <a:ext cx="10812780" cy="5554980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Picture 284" descr="未标题-178">
            <a:extLst>
              <a:ext uri="{FF2B5EF4-FFF2-40B4-BE49-F238E27FC236}">
                <a16:creationId xmlns="" xmlns:a16="http://schemas.microsoft.com/office/drawing/2014/main" id="{2D0F4147-0D70-40BD-B573-4685EE75F4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emen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5857" y="347761"/>
            <a:ext cx="11200626" cy="1276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84" descr="未标题-178">
            <a:extLst>
              <a:ext uri="{FF2B5EF4-FFF2-40B4-BE49-F238E27FC236}">
                <a16:creationId xmlns="" xmlns:a16="http://schemas.microsoft.com/office/drawing/2014/main" id="{923C9BAD-BD48-4702-9736-7696E82738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emen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V="1">
            <a:off x="465857" y="5069741"/>
            <a:ext cx="11200626" cy="1410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DCB3EC1D-7B15-4D8F-A51B-EEE382FB479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991" y="4493750"/>
            <a:ext cx="12175024" cy="2375242"/>
          </a:xfrm>
          <a:prstGeom prst="rect">
            <a:avLst/>
          </a:prstGeom>
        </p:spPr>
      </p:pic>
      <p:pic>
        <p:nvPicPr>
          <p:cNvPr id="8" name="Picture 2" descr="D:\desktop\灯笼3.png">
            <a:extLst>
              <a:ext uri="{FF2B5EF4-FFF2-40B4-BE49-F238E27FC236}">
                <a16:creationId xmlns="" xmlns:a16="http://schemas.microsoft.com/office/drawing/2014/main" id="{67897BCA-483B-4D81-B715-E0712509BD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35220" y="673167"/>
            <a:ext cx="1819841" cy="2074348"/>
          </a:xfrm>
          <a:prstGeom prst="rect">
            <a:avLst/>
          </a:prstGeom>
          <a:noFill/>
          <a:effectLst>
            <a:outerShdw blurRad="939800" algn="tl" rotWithShape="0">
              <a:srgbClr val="FF0000">
                <a:alpha val="8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圆角矩形 9">
            <a:extLst>
              <a:ext uri="{FF2B5EF4-FFF2-40B4-BE49-F238E27FC236}">
                <a16:creationId xmlns="" xmlns:a16="http://schemas.microsoft.com/office/drawing/2014/main" id="{4FC44BDD-FC49-4307-9FFA-2A2402E1A713}"/>
              </a:ext>
            </a:extLst>
          </p:cNvPr>
          <p:cNvSpPr/>
          <p:nvPr/>
        </p:nvSpPr>
        <p:spPr>
          <a:xfrm>
            <a:off x="955308" y="1981180"/>
            <a:ext cx="4435841" cy="3087327"/>
          </a:xfrm>
          <a:prstGeom prst="roundRect">
            <a:avLst/>
          </a:prstGeom>
          <a:blipFill>
            <a:blip r:embed="rId10" cstate="email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57150">
            <a:gradFill flip="none" rotWithShape="1">
              <a:gsLst>
                <a:gs pos="0">
                  <a:srgbClr val="FFF26B"/>
                </a:gs>
                <a:gs pos="100000">
                  <a:srgbClr val="CD3700"/>
                </a:gs>
              </a:gsLst>
              <a:lin ang="13500000" scaled="1"/>
              <a:tileRect/>
            </a:gra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0" name="TextBox 166">
            <a:extLst>
              <a:ext uri="{FF2B5EF4-FFF2-40B4-BE49-F238E27FC236}">
                <a16:creationId xmlns="" xmlns:a16="http://schemas.microsoft.com/office/drawing/2014/main" id="{D9C35BDF-0BF4-46E9-AC1D-12D439247F48}"/>
              </a:ext>
            </a:extLst>
          </p:cNvPr>
          <p:cNvSpPr txBox="1"/>
          <p:nvPr/>
        </p:nvSpPr>
        <p:spPr>
          <a:xfrm>
            <a:off x="5749784" y="2845293"/>
            <a:ext cx="4324402" cy="20644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b="1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人数根据舞台大小决定，大家穿上肥肥服，音乐响起随着音乐舞蹈，跑起来</a:t>
            </a:r>
          </a:p>
          <a:p>
            <a:pPr marL="285750" indent="-285750" algn="just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b="1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当音乐突然停止时，大家一起去抢占舞台中间的大圆座，抢座时间</a:t>
            </a:r>
            <a:r>
              <a:rPr lang="en-US" altLang="zh-CN" b="1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10</a:t>
            </a:r>
            <a:r>
              <a:rPr lang="zh-CN" altLang="en-US" b="1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秒</a:t>
            </a:r>
          </a:p>
          <a:p>
            <a:pPr marL="285750" indent="-285750" algn="just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b="1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时间到，看谁最后一秒座上座位获胜</a:t>
            </a:r>
          </a:p>
        </p:txBody>
      </p:sp>
      <p:sp>
        <p:nvSpPr>
          <p:cNvPr id="11" name="TextBox 167">
            <a:extLst>
              <a:ext uri="{FF2B5EF4-FFF2-40B4-BE49-F238E27FC236}">
                <a16:creationId xmlns="" xmlns:a16="http://schemas.microsoft.com/office/drawing/2014/main" id="{4B21AD01-3C85-4EEA-AA98-41F4E8C031C8}"/>
              </a:ext>
            </a:extLst>
          </p:cNvPr>
          <p:cNvSpPr txBox="1"/>
          <p:nvPr/>
        </p:nvSpPr>
        <p:spPr>
          <a:xfrm>
            <a:off x="5973492" y="2054360"/>
            <a:ext cx="314489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3200">
                <a:gradFill flip="none" rotWithShape="1">
                  <a:gsLst>
                    <a:gs pos="30000">
                      <a:srgbClr val="FFC000"/>
                    </a:gs>
                    <a:gs pos="78000">
                      <a:srgbClr val="FFFF00"/>
                    </a:gs>
                    <a:gs pos="47000">
                      <a:schemeClr val="accent6">
                        <a:lumMod val="93000"/>
                      </a:schemeClr>
                    </a:gs>
                    <a:gs pos="100000">
                      <a:srgbClr val="FFC000"/>
                    </a:gs>
                  </a:gsLst>
                  <a:lin ang="18900000" scaled="1"/>
                  <a:tileRect/>
                </a:gradFill>
                <a:effectLst>
                  <a:outerShdw blurRad="101600" dist="38100" dir="5400000" algn="t" rotWithShape="0">
                    <a:prstClr val="black"/>
                  </a:outerShdw>
                </a:effectLst>
                <a:latin typeface="方正正大黑简体" panose="02000000000000000000" pitchFamily="2" charset="-122"/>
                <a:ea typeface="方正正大黑简体" panose="02000000000000000000" pitchFamily="2" charset="-122"/>
              </a:defRPr>
            </a:lvl1pPr>
          </a:lstStyle>
          <a:p>
            <a:pPr algn="l">
              <a:defRPr/>
            </a:pPr>
            <a:r>
              <a:rPr lang="zh-CN" altLang="en-US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胖子抢座</a:t>
            </a:r>
          </a:p>
        </p:txBody>
      </p:sp>
      <p:sp>
        <p:nvSpPr>
          <p:cNvPr id="80" name="五角星 84">
            <a:extLst>
              <a:ext uri="{FF2B5EF4-FFF2-40B4-BE49-F238E27FC236}">
                <a16:creationId xmlns="" xmlns:a16="http://schemas.microsoft.com/office/drawing/2014/main" id="{E4CC62A2-1163-4D15-A26E-D7208695C721}"/>
              </a:ext>
            </a:extLst>
          </p:cNvPr>
          <p:cNvSpPr/>
          <p:nvPr/>
        </p:nvSpPr>
        <p:spPr>
          <a:xfrm rot="21146867">
            <a:off x="-3526666" y="4053500"/>
            <a:ext cx="2222213" cy="2002472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1" name="五角星 85">
            <a:extLst>
              <a:ext uri="{FF2B5EF4-FFF2-40B4-BE49-F238E27FC236}">
                <a16:creationId xmlns="" xmlns:a16="http://schemas.microsoft.com/office/drawing/2014/main" id="{4EE1F8AB-9C91-4EC1-B3E5-E06E865B65F1}"/>
              </a:ext>
            </a:extLst>
          </p:cNvPr>
          <p:cNvSpPr/>
          <p:nvPr/>
        </p:nvSpPr>
        <p:spPr>
          <a:xfrm rot="21146867">
            <a:off x="-1196459" y="5647964"/>
            <a:ext cx="920276" cy="829275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2" name="五角星 86">
            <a:extLst>
              <a:ext uri="{FF2B5EF4-FFF2-40B4-BE49-F238E27FC236}">
                <a16:creationId xmlns="" xmlns:a16="http://schemas.microsoft.com/office/drawing/2014/main" id="{CB5854F0-3D32-4734-A87D-839A461018C2}"/>
              </a:ext>
            </a:extLst>
          </p:cNvPr>
          <p:cNvSpPr/>
          <p:nvPr/>
        </p:nvSpPr>
        <p:spPr>
          <a:xfrm rot="21146867">
            <a:off x="-488381" y="5156977"/>
            <a:ext cx="460137" cy="414639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3" name="五角星 87">
            <a:extLst>
              <a:ext uri="{FF2B5EF4-FFF2-40B4-BE49-F238E27FC236}">
                <a16:creationId xmlns="" xmlns:a16="http://schemas.microsoft.com/office/drawing/2014/main" id="{A00BA15C-2893-4A17-87AB-EF68AA94A477}"/>
              </a:ext>
            </a:extLst>
          </p:cNvPr>
          <p:cNvSpPr/>
          <p:nvPr/>
        </p:nvSpPr>
        <p:spPr>
          <a:xfrm rot="21146867">
            <a:off x="-1239381" y="4924022"/>
            <a:ext cx="460137" cy="414639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4" name="五角星 88">
            <a:extLst>
              <a:ext uri="{FF2B5EF4-FFF2-40B4-BE49-F238E27FC236}">
                <a16:creationId xmlns="" xmlns:a16="http://schemas.microsoft.com/office/drawing/2014/main" id="{75AC2CAC-9F8A-4CA9-A518-DF459764AC18}"/>
              </a:ext>
            </a:extLst>
          </p:cNvPr>
          <p:cNvSpPr/>
          <p:nvPr/>
        </p:nvSpPr>
        <p:spPr>
          <a:xfrm rot="21146867">
            <a:off x="-2649516" y="5524521"/>
            <a:ext cx="920276" cy="829275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5" name="五角星 89">
            <a:extLst>
              <a:ext uri="{FF2B5EF4-FFF2-40B4-BE49-F238E27FC236}">
                <a16:creationId xmlns="" xmlns:a16="http://schemas.microsoft.com/office/drawing/2014/main" id="{8D62B800-36F1-4B53-A899-C038733A3A28}"/>
              </a:ext>
            </a:extLst>
          </p:cNvPr>
          <p:cNvSpPr/>
          <p:nvPr/>
        </p:nvSpPr>
        <p:spPr>
          <a:xfrm rot="21146867">
            <a:off x="-1650680" y="5223889"/>
            <a:ext cx="454712" cy="409748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6" name="五角星 90">
            <a:extLst>
              <a:ext uri="{FF2B5EF4-FFF2-40B4-BE49-F238E27FC236}">
                <a16:creationId xmlns="" xmlns:a16="http://schemas.microsoft.com/office/drawing/2014/main" id="{76FF8C99-4A8E-4721-A218-86559E28B4C7}"/>
              </a:ext>
            </a:extLst>
          </p:cNvPr>
          <p:cNvSpPr/>
          <p:nvPr/>
        </p:nvSpPr>
        <p:spPr>
          <a:xfrm rot="21146867">
            <a:off x="-1983463" y="4197501"/>
            <a:ext cx="2222213" cy="2002472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7" name="椭圆 86">
            <a:extLst>
              <a:ext uri="{FF2B5EF4-FFF2-40B4-BE49-F238E27FC236}">
                <a16:creationId xmlns="" xmlns:a16="http://schemas.microsoft.com/office/drawing/2014/main" id="{752E55A4-33D5-47D7-B24C-C7A4E767EC4F}"/>
              </a:ext>
            </a:extLst>
          </p:cNvPr>
          <p:cNvSpPr/>
          <p:nvPr/>
        </p:nvSpPr>
        <p:spPr>
          <a:xfrm rot="5400000">
            <a:off x="-531383" y="2023600"/>
            <a:ext cx="979715" cy="1082693"/>
          </a:xfrm>
          <a:prstGeom prst="ellipse">
            <a:avLst/>
          </a:prstGeom>
          <a:gradFill>
            <a:gsLst>
              <a:gs pos="0">
                <a:srgbClr val="8FB2FF">
                  <a:alpha val="39000"/>
                </a:srgb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8" name="椭圆 87">
            <a:extLst>
              <a:ext uri="{FF2B5EF4-FFF2-40B4-BE49-F238E27FC236}">
                <a16:creationId xmlns="" xmlns:a16="http://schemas.microsoft.com/office/drawing/2014/main" id="{A6A7A884-66DF-4D4D-8044-A913E8E11315}"/>
              </a:ext>
            </a:extLst>
          </p:cNvPr>
          <p:cNvSpPr/>
          <p:nvPr/>
        </p:nvSpPr>
        <p:spPr>
          <a:xfrm rot="2270211">
            <a:off x="-1744087" y="3871233"/>
            <a:ext cx="147983" cy="352425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9" name="椭圆 88">
            <a:extLst>
              <a:ext uri="{FF2B5EF4-FFF2-40B4-BE49-F238E27FC236}">
                <a16:creationId xmlns="" xmlns:a16="http://schemas.microsoft.com/office/drawing/2014/main" id="{C0374CF7-D0FE-4794-8A1E-DA1F903A517C}"/>
              </a:ext>
            </a:extLst>
          </p:cNvPr>
          <p:cNvSpPr/>
          <p:nvPr/>
        </p:nvSpPr>
        <p:spPr>
          <a:xfrm rot="4680544">
            <a:off x="-1410977" y="3122238"/>
            <a:ext cx="126547" cy="36995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90" name="椭圆 89">
            <a:extLst>
              <a:ext uri="{FF2B5EF4-FFF2-40B4-BE49-F238E27FC236}">
                <a16:creationId xmlns="" xmlns:a16="http://schemas.microsoft.com/office/drawing/2014/main" id="{63848A03-A17A-442C-B40A-E2F6E35A1477}"/>
              </a:ext>
            </a:extLst>
          </p:cNvPr>
          <p:cNvSpPr/>
          <p:nvPr/>
        </p:nvSpPr>
        <p:spPr>
          <a:xfrm rot="2084213" flipH="1">
            <a:off x="-2171426" y="3404509"/>
            <a:ext cx="80031" cy="190500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E55AAE71-498E-40EF-AAFC-CDD373FF1686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6240"/>
            <a:ext cx="12175024" cy="182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196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>
        <p:random/>
      </p:transition>
    </mc:Choice>
    <mc:Fallback xmlns="">
      <p:transition spd="slow" advTm="6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65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9625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1.11111E-6 -0.00056 C 0.56389 -0.13611 1.57708 -0.82556 1.18611 -1.34028 C 0.79549 -1.85667 0.10694 -1.30472 0.79444 -0.48278 " pathEditMode="relative" rAng="0" ptsTypes="sss">
                                      <p:cBhvr>
                                        <p:cTn id="28" dur="5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854" y="-92806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8" presetClass="emph" presetSubtype="0" repeatCount="2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21600000">
                                      <p:cBhvr>
                                        <p:cTn id="30" dur="17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6" presetClass="emph" presetSubtype="0" decel="32000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32" dur="1500" fill="hold"/>
                                        <p:tgtEl>
                                          <p:spTgt spid="80"/>
                                        </p:tgtEl>
                                      </p:cBhvr>
                                      <p:by x="750000" y="75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3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6 4.44444E-6 C 0.19688 -0.005 1.09705 -0.51639 1.13316 -1.40306 " pathEditMode="relative" rAng="0" ptsTypes="ss">
                                      <p:cBhvr>
                                        <p:cTn id="37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649" y="-70167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8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39" dur="3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69 0.02278 C 0.20469 0.01833 1.14375 -0.45055 1.18125 -1.26389 " pathEditMode="relative" rAng="0" ptsTypes="ss">
                                      <p:cBhvr>
                                        <p:cTn id="41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97" y="-64333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8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43" dur="4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0" presetClass="path" presetSubtype="0" accel="50000" decel="5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33333E-6 2.22222E-6 C 0.20834 -0.005 1.16129 -0.51584 1.19948 -1.40195 " pathEditMode="relative" rAng="0" ptsTypes="ss">
                                      <p:cBhvr>
                                        <p:cTn id="45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965" y="-70111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8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47" dur="3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0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77778E-6 4.44444E-6 C 0.19688 -0.005 1.09705 -0.51639 1.13316 -1.40306 " pathEditMode="relative" rAng="0" ptsTypes="ss">
                                      <p:cBhvr>
                                        <p:cTn id="49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649" y="-70167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8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51" dur="4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0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77778E-6 4.44444E-6 C 0.19688 -0.005 1.09705 -0.51639 1.13316 -1.40306 " pathEditMode="relative" rAng="0" ptsTypes="ss">
                                      <p:cBhvr>
                                        <p:cTn id="53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649" y="-70167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8" presetClass="emph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21600000">
                                      <p:cBhvr>
                                        <p:cTn id="55" dur="4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0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1.11111E-6 -0.00056 C 0.56389 -0.13611 1.57708 -0.82556 1.18611 -1.34028 C 0.79549 -1.85667 0.10694 -1.30472 0.79444 -0.48278 " pathEditMode="relative" rAng="0" ptsTypes="sss">
                                      <p:cBhvr>
                                        <p:cTn id="57" dur="5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854" y="-92806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8" presetClass="emph" presetSubtype="0" repeatCount="2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59" dur="17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6" presetClass="emph" presetSubtype="0" decel="32000" fill="hold" grpId="2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61" dur="1500" fill="hold"/>
                                        <p:tgtEl>
                                          <p:spTgt spid="86"/>
                                        </p:tgtEl>
                                      </p:cBhvr>
                                      <p:by x="750000" y="75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3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7748E-6 2.35294E-6 L 1.50083 -0.1951 " pathEditMode="relative" rAng="0" ptsTypes="AA">
                                      <p:cBhvr>
                                        <p:cTn id="69" dur="3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041" y="-9755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42" presetClass="pat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44637E-6 -4.89476E-9 L 1.33196 -0.16814 " pathEditMode="relative" rAng="0" ptsTypes="AA">
                                      <p:cBhvr>
                                        <p:cTn id="71" dur="2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598" y="-8419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312 -0.20074 L 1.45278 -0.05621 " pathEditMode="relative" rAng="0" ptsTypes="AA">
                                      <p:cBhvr>
                                        <p:cTn id="73" dur="2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5" y="7227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5" dur="3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7" dur="2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9" dur="3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/>
      <p:bldP spid="80" grpId="0" animBg="1"/>
      <p:bldP spid="80" grpId="1" animBg="1"/>
      <p:bldP spid="80" grpId="2" animBg="1"/>
      <p:bldP spid="80" grpId="3" animBg="1"/>
      <p:bldP spid="81" grpId="0" animBg="1"/>
      <p:bldP spid="81" grpId="1" animBg="1"/>
      <p:bldP spid="82" grpId="0" animBg="1"/>
      <p:bldP spid="82" grpId="1" animBg="1"/>
      <p:bldP spid="83" grpId="0" animBg="1"/>
      <p:bldP spid="83" grpId="1" animBg="1"/>
      <p:bldP spid="84" grpId="0" animBg="1"/>
      <p:bldP spid="84" grpId="1" animBg="1"/>
      <p:bldP spid="85" grpId="0" animBg="1"/>
      <p:bldP spid="85" grpId="1" animBg="1"/>
      <p:bldP spid="86" grpId="0" animBg="1"/>
      <p:bldP spid="86" grpId="1" animBg="1"/>
      <p:bldP spid="86" grpId="2" animBg="1"/>
      <p:bldP spid="86" grpId="3" animBg="1"/>
      <p:bldP spid="87" grpId="0" animBg="1"/>
      <p:bldP spid="88" grpId="0" animBg="1"/>
      <p:bldP spid="88" grpId="1" animBg="1"/>
      <p:bldP spid="88" grpId="2" animBg="1"/>
      <p:bldP spid="89" grpId="0" animBg="1"/>
      <p:bldP spid="89" grpId="1" animBg="1"/>
      <p:bldP spid="89" grpId="2" animBg="1"/>
      <p:bldP spid="90" grpId="0" animBg="1"/>
      <p:bldP spid="90" grpId="1" animBg="1"/>
      <p:bldP spid="90" grpId="2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图片 91">
            <a:extLst>
              <a:ext uri="{FF2B5EF4-FFF2-40B4-BE49-F238E27FC236}">
                <a16:creationId xmlns="" xmlns:a16="http://schemas.microsoft.com/office/drawing/2014/main" id="{C96CBADC-9554-4BE5-B684-6075823DC5E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29" y="-459"/>
            <a:ext cx="12193057" cy="6864691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="" xmlns:a16="http://schemas.microsoft.com/office/drawing/2014/main" id="{CA3DC853-A335-41D0-BA1E-C5A088B808E3}"/>
              </a:ext>
            </a:extLst>
          </p:cNvPr>
          <p:cNvSpPr/>
          <p:nvPr/>
        </p:nvSpPr>
        <p:spPr>
          <a:xfrm>
            <a:off x="670988" y="605790"/>
            <a:ext cx="10812780" cy="5554980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Picture 284" descr="未标题-178">
            <a:extLst>
              <a:ext uri="{FF2B5EF4-FFF2-40B4-BE49-F238E27FC236}">
                <a16:creationId xmlns="" xmlns:a16="http://schemas.microsoft.com/office/drawing/2014/main" id="{2D0F4147-0D70-40BD-B573-4685EE75F4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emen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5857" y="347761"/>
            <a:ext cx="11200626" cy="1276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84" descr="未标题-178">
            <a:extLst>
              <a:ext uri="{FF2B5EF4-FFF2-40B4-BE49-F238E27FC236}">
                <a16:creationId xmlns="" xmlns:a16="http://schemas.microsoft.com/office/drawing/2014/main" id="{923C9BAD-BD48-4702-9736-7696E82738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emen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V="1">
            <a:off x="465857" y="5069741"/>
            <a:ext cx="11200626" cy="1410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DCB3EC1D-7B15-4D8F-A51B-EEE382FB479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991" y="4493750"/>
            <a:ext cx="12175024" cy="2375242"/>
          </a:xfrm>
          <a:prstGeom prst="rect">
            <a:avLst/>
          </a:prstGeom>
        </p:spPr>
      </p:pic>
      <p:pic>
        <p:nvPicPr>
          <p:cNvPr id="8" name="Picture 2" descr="D:\desktop\灯笼3.png">
            <a:extLst>
              <a:ext uri="{FF2B5EF4-FFF2-40B4-BE49-F238E27FC236}">
                <a16:creationId xmlns="" xmlns:a16="http://schemas.microsoft.com/office/drawing/2014/main" id="{67897BCA-483B-4D81-B715-E0712509BD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35220" y="673167"/>
            <a:ext cx="1819841" cy="2074348"/>
          </a:xfrm>
          <a:prstGeom prst="rect">
            <a:avLst/>
          </a:prstGeom>
          <a:noFill/>
          <a:effectLst>
            <a:outerShdw blurRad="939800" algn="tl" rotWithShape="0">
              <a:srgbClr val="FF0000">
                <a:alpha val="8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圆角矩形 9">
            <a:extLst>
              <a:ext uri="{FF2B5EF4-FFF2-40B4-BE49-F238E27FC236}">
                <a16:creationId xmlns="" xmlns:a16="http://schemas.microsoft.com/office/drawing/2014/main" id="{4FC44BDD-FC49-4307-9FFA-2A2402E1A713}"/>
              </a:ext>
            </a:extLst>
          </p:cNvPr>
          <p:cNvSpPr/>
          <p:nvPr/>
        </p:nvSpPr>
        <p:spPr>
          <a:xfrm>
            <a:off x="955308" y="1981180"/>
            <a:ext cx="4435841" cy="3087327"/>
          </a:xfrm>
          <a:prstGeom prst="roundRect">
            <a:avLst/>
          </a:prstGeom>
          <a:blipFill>
            <a:blip r:embed="rId10" cstate="email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57150">
            <a:gradFill flip="none" rotWithShape="1">
              <a:gsLst>
                <a:gs pos="0">
                  <a:srgbClr val="FFF26B"/>
                </a:gs>
                <a:gs pos="100000">
                  <a:srgbClr val="CD3700"/>
                </a:gs>
              </a:gsLst>
              <a:lin ang="13500000" scaled="1"/>
              <a:tileRect/>
            </a:gra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0" name="TextBox 166">
            <a:extLst>
              <a:ext uri="{FF2B5EF4-FFF2-40B4-BE49-F238E27FC236}">
                <a16:creationId xmlns="" xmlns:a16="http://schemas.microsoft.com/office/drawing/2014/main" id="{D9C35BDF-0BF4-46E9-AC1D-12D439247F48}"/>
              </a:ext>
            </a:extLst>
          </p:cNvPr>
          <p:cNvSpPr txBox="1"/>
          <p:nvPr/>
        </p:nvSpPr>
        <p:spPr>
          <a:xfrm>
            <a:off x="6059699" y="2888934"/>
            <a:ext cx="4293034" cy="1891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双方站在一个橡皮半圆上，试着推倒对方。不仅要推倒对方，首先还要保持好自己的平衡谁先推倒对方就算获得胜利。</a:t>
            </a:r>
          </a:p>
        </p:txBody>
      </p:sp>
      <p:sp>
        <p:nvSpPr>
          <p:cNvPr id="11" name="TextBox 167">
            <a:extLst>
              <a:ext uri="{FF2B5EF4-FFF2-40B4-BE49-F238E27FC236}">
                <a16:creationId xmlns="" xmlns:a16="http://schemas.microsoft.com/office/drawing/2014/main" id="{4B21AD01-3C85-4EEA-AA98-41F4E8C031C8}"/>
              </a:ext>
            </a:extLst>
          </p:cNvPr>
          <p:cNvSpPr txBox="1"/>
          <p:nvPr/>
        </p:nvSpPr>
        <p:spPr>
          <a:xfrm>
            <a:off x="6025867" y="2168277"/>
            <a:ext cx="314489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3200">
                <a:gradFill flip="none" rotWithShape="1">
                  <a:gsLst>
                    <a:gs pos="30000">
                      <a:srgbClr val="FFC000"/>
                    </a:gs>
                    <a:gs pos="78000">
                      <a:srgbClr val="FFFF00"/>
                    </a:gs>
                    <a:gs pos="47000">
                      <a:schemeClr val="accent6">
                        <a:lumMod val="93000"/>
                      </a:schemeClr>
                    </a:gs>
                    <a:gs pos="100000">
                      <a:srgbClr val="FFC000"/>
                    </a:gs>
                  </a:gsLst>
                  <a:lin ang="18900000" scaled="1"/>
                  <a:tileRect/>
                </a:gradFill>
                <a:effectLst>
                  <a:outerShdw blurRad="101600" dist="38100" dir="5400000" algn="t" rotWithShape="0">
                    <a:prstClr val="black"/>
                  </a:outerShdw>
                </a:effectLst>
                <a:latin typeface="方正正大黑简体" panose="02000000000000000000" pitchFamily="2" charset="-122"/>
                <a:ea typeface="方正正大黑简体" panose="02000000000000000000" pitchFamily="2" charset="-122"/>
              </a:defRPr>
            </a:lvl1pPr>
          </a:lstStyle>
          <a:p>
            <a:pPr algn="l">
              <a:defRPr/>
            </a:pPr>
            <a:r>
              <a:rPr lang="zh-CN" altLang="en-US" sz="4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平衡半球</a:t>
            </a:r>
          </a:p>
        </p:txBody>
      </p:sp>
      <p:sp>
        <p:nvSpPr>
          <p:cNvPr id="80" name="五角星 84">
            <a:extLst>
              <a:ext uri="{FF2B5EF4-FFF2-40B4-BE49-F238E27FC236}">
                <a16:creationId xmlns="" xmlns:a16="http://schemas.microsoft.com/office/drawing/2014/main" id="{E4CC62A2-1163-4D15-A26E-D7208695C721}"/>
              </a:ext>
            </a:extLst>
          </p:cNvPr>
          <p:cNvSpPr/>
          <p:nvPr/>
        </p:nvSpPr>
        <p:spPr>
          <a:xfrm rot="21146867">
            <a:off x="-3526666" y="4053500"/>
            <a:ext cx="2222213" cy="2002472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1" name="五角星 85">
            <a:extLst>
              <a:ext uri="{FF2B5EF4-FFF2-40B4-BE49-F238E27FC236}">
                <a16:creationId xmlns="" xmlns:a16="http://schemas.microsoft.com/office/drawing/2014/main" id="{4EE1F8AB-9C91-4EC1-B3E5-E06E865B65F1}"/>
              </a:ext>
            </a:extLst>
          </p:cNvPr>
          <p:cNvSpPr/>
          <p:nvPr/>
        </p:nvSpPr>
        <p:spPr>
          <a:xfrm rot="21146867">
            <a:off x="-1196459" y="5647964"/>
            <a:ext cx="920276" cy="829275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2" name="五角星 86">
            <a:extLst>
              <a:ext uri="{FF2B5EF4-FFF2-40B4-BE49-F238E27FC236}">
                <a16:creationId xmlns="" xmlns:a16="http://schemas.microsoft.com/office/drawing/2014/main" id="{CB5854F0-3D32-4734-A87D-839A461018C2}"/>
              </a:ext>
            </a:extLst>
          </p:cNvPr>
          <p:cNvSpPr/>
          <p:nvPr/>
        </p:nvSpPr>
        <p:spPr>
          <a:xfrm rot="21146867">
            <a:off x="-488381" y="5156977"/>
            <a:ext cx="460137" cy="414639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3" name="五角星 87">
            <a:extLst>
              <a:ext uri="{FF2B5EF4-FFF2-40B4-BE49-F238E27FC236}">
                <a16:creationId xmlns="" xmlns:a16="http://schemas.microsoft.com/office/drawing/2014/main" id="{A00BA15C-2893-4A17-87AB-EF68AA94A477}"/>
              </a:ext>
            </a:extLst>
          </p:cNvPr>
          <p:cNvSpPr/>
          <p:nvPr/>
        </p:nvSpPr>
        <p:spPr>
          <a:xfrm rot="21146867">
            <a:off x="-1239381" y="4924022"/>
            <a:ext cx="460137" cy="414639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4" name="五角星 88">
            <a:extLst>
              <a:ext uri="{FF2B5EF4-FFF2-40B4-BE49-F238E27FC236}">
                <a16:creationId xmlns="" xmlns:a16="http://schemas.microsoft.com/office/drawing/2014/main" id="{75AC2CAC-9F8A-4CA9-A518-DF459764AC18}"/>
              </a:ext>
            </a:extLst>
          </p:cNvPr>
          <p:cNvSpPr/>
          <p:nvPr/>
        </p:nvSpPr>
        <p:spPr>
          <a:xfrm rot="21146867">
            <a:off x="-2649516" y="5524521"/>
            <a:ext cx="920276" cy="829275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5" name="五角星 89">
            <a:extLst>
              <a:ext uri="{FF2B5EF4-FFF2-40B4-BE49-F238E27FC236}">
                <a16:creationId xmlns="" xmlns:a16="http://schemas.microsoft.com/office/drawing/2014/main" id="{8D62B800-36F1-4B53-A899-C038733A3A28}"/>
              </a:ext>
            </a:extLst>
          </p:cNvPr>
          <p:cNvSpPr/>
          <p:nvPr/>
        </p:nvSpPr>
        <p:spPr>
          <a:xfrm rot="21146867">
            <a:off x="-1650680" y="5223889"/>
            <a:ext cx="454712" cy="409748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6" name="五角星 90">
            <a:extLst>
              <a:ext uri="{FF2B5EF4-FFF2-40B4-BE49-F238E27FC236}">
                <a16:creationId xmlns="" xmlns:a16="http://schemas.microsoft.com/office/drawing/2014/main" id="{76FF8C99-4A8E-4721-A218-86559E28B4C7}"/>
              </a:ext>
            </a:extLst>
          </p:cNvPr>
          <p:cNvSpPr/>
          <p:nvPr/>
        </p:nvSpPr>
        <p:spPr>
          <a:xfrm rot="21146867">
            <a:off x="-1983463" y="4197501"/>
            <a:ext cx="2222213" cy="2002472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7" name="椭圆 86">
            <a:extLst>
              <a:ext uri="{FF2B5EF4-FFF2-40B4-BE49-F238E27FC236}">
                <a16:creationId xmlns="" xmlns:a16="http://schemas.microsoft.com/office/drawing/2014/main" id="{752E55A4-33D5-47D7-B24C-C7A4E767EC4F}"/>
              </a:ext>
            </a:extLst>
          </p:cNvPr>
          <p:cNvSpPr/>
          <p:nvPr/>
        </p:nvSpPr>
        <p:spPr>
          <a:xfrm rot="5400000">
            <a:off x="-531383" y="2023600"/>
            <a:ext cx="979715" cy="1082693"/>
          </a:xfrm>
          <a:prstGeom prst="ellipse">
            <a:avLst/>
          </a:prstGeom>
          <a:gradFill>
            <a:gsLst>
              <a:gs pos="0">
                <a:srgbClr val="8FB2FF">
                  <a:alpha val="39000"/>
                </a:srgb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8" name="椭圆 87">
            <a:extLst>
              <a:ext uri="{FF2B5EF4-FFF2-40B4-BE49-F238E27FC236}">
                <a16:creationId xmlns="" xmlns:a16="http://schemas.microsoft.com/office/drawing/2014/main" id="{A6A7A884-66DF-4D4D-8044-A913E8E11315}"/>
              </a:ext>
            </a:extLst>
          </p:cNvPr>
          <p:cNvSpPr/>
          <p:nvPr/>
        </p:nvSpPr>
        <p:spPr>
          <a:xfrm rot="2270211">
            <a:off x="-1744087" y="3871233"/>
            <a:ext cx="147983" cy="352425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9" name="椭圆 88">
            <a:extLst>
              <a:ext uri="{FF2B5EF4-FFF2-40B4-BE49-F238E27FC236}">
                <a16:creationId xmlns="" xmlns:a16="http://schemas.microsoft.com/office/drawing/2014/main" id="{C0374CF7-D0FE-4794-8A1E-DA1F903A517C}"/>
              </a:ext>
            </a:extLst>
          </p:cNvPr>
          <p:cNvSpPr/>
          <p:nvPr/>
        </p:nvSpPr>
        <p:spPr>
          <a:xfrm rot="4680544">
            <a:off x="-1410977" y="3122238"/>
            <a:ext cx="126547" cy="36995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90" name="椭圆 89">
            <a:extLst>
              <a:ext uri="{FF2B5EF4-FFF2-40B4-BE49-F238E27FC236}">
                <a16:creationId xmlns="" xmlns:a16="http://schemas.microsoft.com/office/drawing/2014/main" id="{63848A03-A17A-442C-B40A-E2F6E35A1477}"/>
              </a:ext>
            </a:extLst>
          </p:cNvPr>
          <p:cNvSpPr/>
          <p:nvPr/>
        </p:nvSpPr>
        <p:spPr>
          <a:xfrm rot="2084213" flipH="1">
            <a:off x="-2171426" y="3404509"/>
            <a:ext cx="80031" cy="190500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E55AAE71-498E-40EF-AAFC-CDD373FF1686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6240"/>
            <a:ext cx="12175024" cy="182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914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500">
        <p:random/>
      </p:transition>
    </mc:Choice>
    <mc:Fallback xmlns="">
      <p:transition spd="slow" advTm="5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65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1176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1.11111E-6 -0.00056 C 0.56389 -0.13611 1.57708 -0.82556 1.18611 -1.34028 C 0.79549 -1.85667 0.10694 -1.30472 0.79444 -0.48278 " pathEditMode="relative" rAng="0" ptsTypes="sss">
                                      <p:cBhvr>
                                        <p:cTn id="28" dur="5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854" y="-92806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8" presetClass="emph" presetSubtype="0" repeatCount="2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21600000">
                                      <p:cBhvr>
                                        <p:cTn id="30" dur="17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6" presetClass="emph" presetSubtype="0" decel="32000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32" dur="1500" fill="hold"/>
                                        <p:tgtEl>
                                          <p:spTgt spid="80"/>
                                        </p:tgtEl>
                                      </p:cBhvr>
                                      <p:by x="750000" y="75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3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6 4.44444E-6 C 0.19688 -0.005 1.09705 -0.51639 1.13316 -1.40306 " pathEditMode="relative" rAng="0" ptsTypes="ss">
                                      <p:cBhvr>
                                        <p:cTn id="37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649" y="-70167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8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39" dur="3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69 0.02278 C 0.20469 0.01833 1.14375 -0.45055 1.18125 -1.26389 " pathEditMode="relative" rAng="0" ptsTypes="ss">
                                      <p:cBhvr>
                                        <p:cTn id="41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97" y="-64333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8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43" dur="4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0" presetClass="path" presetSubtype="0" accel="50000" decel="5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33333E-6 2.22222E-6 C 0.20834 -0.005 1.16129 -0.51584 1.19948 -1.40195 " pathEditMode="relative" rAng="0" ptsTypes="ss">
                                      <p:cBhvr>
                                        <p:cTn id="45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965" y="-70111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8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47" dur="3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0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77778E-6 4.44444E-6 C 0.19688 -0.005 1.09705 -0.51639 1.13316 -1.40306 " pathEditMode="relative" rAng="0" ptsTypes="ss">
                                      <p:cBhvr>
                                        <p:cTn id="49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649" y="-70167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8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51" dur="4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0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77778E-6 4.44444E-6 C 0.19688 -0.005 1.09705 -0.51639 1.13316 -1.40306 " pathEditMode="relative" rAng="0" ptsTypes="ss">
                                      <p:cBhvr>
                                        <p:cTn id="53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649" y="-70167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8" presetClass="emph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21600000">
                                      <p:cBhvr>
                                        <p:cTn id="55" dur="4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0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1.11111E-6 -0.00056 C 0.56389 -0.13611 1.57708 -0.82556 1.18611 -1.34028 C 0.79549 -1.85667 0.10694 -1.30472 0.79444 -0.48278 " pathEditMode="relative" rAng="0" ptsTypes="sss">
                                      <p:cBhvr>
                                        <p:cTn id="57" dur="5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854" y="-92806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8" presetClass="emph" presetSubtype="0" repeatCount="2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59" dur="17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6" presetClass="emph" presetSubtype="0" decel="32000" fill="hold" grpId="2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61" dur="1500" fill="hold"/>
                                        <p:tgtEl>
                                          <p:spTgt spid="86"/>
                                        </p:tgtEl>
                                      </p:cBhvr>
                                      <p:by x="750000" y="75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3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7748E-6 2.35294E-6 L 1.50083 -0.1951 " pathEditMode="relative" rAng="0" ptsTypes="AA">
                                      <p:cBhvr>
                                        <p:cTn id="69" dur="3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041" y="-9755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42" presetClass="pat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44637E-6 -4.89476E-9 L 1.33196 -0.16814 " pathEditMode="relative" rAng="0" ptsTypes="AA">
                                      <p:cBhvr>
                                        <p:cTn id="71" dur="2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598" y="-8419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312 -0.20074 L 1.45278 -0.05621 " pathEditMode="relative" rAng="0" ptsTypes="AA">
                                      <p:cBhvr>
                                        <p:cTn id="73" dur="2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5" y="7227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5" dur="3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7" dur="2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9" dur="3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/>
      <p:bldP spid="80" grpId="0" animBg="1"/>
      <p:bldP spid="80" grpId="1" animBg="1"/>
      <p:bldP spid="80" grpId="2" animBg="1"/>
      <p:bldP spid="80" grpId="3" animBg="1"/>
      <p:bldP spid="81" grpId="0" animBg="1"/>
      <p:bldP spid="81" grpId="1" animBg="1"/>
      <p:bldP spid="82" grpId="0" animBg="1"/>
      <p:bldP spid="82" grpId="1" animBg="1"/>
      <p:bldP spid="83" grpId="0" animBg="1"/>
      <p:bldP spid="83" grpId="1" animBg="1"/>
      <p:bldP spid="84" grpId="0" animBg="1"/>
      <p:bldP spid="84" grpId="1" animBg="1"/>
      <p:bldP spid="85" grpId="0" animBg="1"/>
      <p:bldP spid="85" grpId="1" animBg="1"/>
      <p:bldP spid="86" grpId="0" animBg="1"/>
      <p:bldP spid="86" grpId="1" animBg="1"/>
      <p:bldP spid="86" grpId="2" animBg="1"/>
      <p:bldP spid="86" grpId="3" animBg="1"/>
      <p:bldP spid="87" grpId="0" animBg="1"/>
      <p:bldP spid="88" grpId="0" animBg="1"/>
      <p:bldP spid="88" grpId="1" animBg="1"/>
      <p:bldP spid="88" grpId="2" animBg="1"/>
      <p:bldP spid="89" grpId="0" animBg="1"/>
      <p:bldP spid="89" grpId="1" animBg="1"/>
      <p:bldP spid="89" grpId="2" animBg="1"/>
      <p:bldP spid="90" grpId="0" animBg="1"/>
      <p:bldP spid="90" grpId="1" animBg="1"/>
      <p:bldP spid="90" grpId="2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图片 91">
            <a:extLst>
              <a:ext uri="{FF2B5EF4-FFF2-40B4-BE49-F238E27FC236}">
                <a16:creationId xmlns="" xmlns:a16="http://schemas.microsoft.com/office/drawing/2014/main" id="{C96CBADC-9554-4BE5-B684-6075823DC5E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29" y="-459"/>
            <a:ext cx="12193057" cy="6864691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="" xmlns:a16="http://schemas.microsoft.com/office/drawing/2014/main" id="{CA3DC853-A335-41D0-BA1E-C5A088B808E3}"/>
              </a:ext>
            </a:extLst>
          </p:cNvPr>
          <p:cNvSpPr/>
          <p:nvPr/>
        </p:nvSpPr>
        <p:spPr>
          <a:xfrm>
            <a:off x="670988" y="605790"/>
            <a:ext cx="10812780" cy="5554980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Picture 284" descr="未标题-178">
            <a:extLst>
              <a:ext uri="{FF2B5EF4-FFF2-40B4-BE49-F238E27FC236}">
                <a16:creationId xmlns="" xmlns:a16="http://schemas.microsoft.com/office/drawing/2014/main" id="{2D0F4147-0D70-40BD-B573-4685EE75F4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emen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5857" y="347761"/>
            <a:ext cx="11200626" cy="1276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84" descr="未标题-178">
            <a:extLst>
              <a:ext uri="{FF2B5EF4-FFF2-40B4-BE49-F238E27FC236}">
                <a16:creationId xmlns="" xmlns:a16="http://schemas.microsoft.com/office/drawing/2014/main" id="{923C9BAD-BD48-4702-9736-7696E82738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emen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V="1">
            <a:off x="465857" y="5069741"/>
            <a:ext cx="11200626" cy="1410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DCB3EC1D-7B15-4D8F-A51B-EEE382FB479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991" y="4493750"/>
            <a:ext cx="12175024" cy="2375242"/>
          </a:xfrm>
          <a:prstGeom prst="rect">
            <a:avLst/>
          </a:prstGeom>
        </p:spPr>
      </p:pic>
      <p:pic>
        <p:nvPicPr>
          <p:cNvPr id="8" name="Picture 2" descr="D:\desktop\灯笼3.png">
            <a:extLst>
              <a:ext uri="{FF2B5EF4-FFF2-40B4-BE49-F238E27FC236}">
                <a16:creationId xmlns="" xmlns:a16="http://schemas.microsoft.com/office/drawing/2014/main" id="{67897BCA-483B-4D81-B715-E0712509BD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35220" y="673167"/>
            <a:ext cx="1819841" cy="2074348"/>
          </a:xfrm>
          <a:prstGeom prst="rect">
            <a:avLst/>
          </a:prstGeom>
          <a:noFill/>
          <a:effectLst>
            <a:outerShdw blurRad="939800" algn="tl" rotWithShape="0">
              <a:srgbClr val="FF0000">
                <a:alpha val="8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圆角矩形 9">
            <a:extLst>
              <a:ext uri="{FF2B5EF4-FFF2-40B4-BE49-F238E27FC236}">
                <a16:creationId xmlns="" xmlns:a16="http://schemas.microsoft.com/office/drawing/2014/main" id="{4FC44BDD-FC49-4307-9FFA-2A2402E1A713}"/>
              </a:ext>
            </a:extLst>
          </p:cNvPr>
          <p:cNvSpPr/>
          <p:nvPr/>
        </p:nvSpPr>
        <p:spPr>
          <a:xfrm>
            <a:off x="955308" y="1981180"/>
            <a:ext cx="4435841" cy="3087327"/>
          </a:xfrm>
          <a:prstGeom prst="roundRect">
            <a:avLst/>
          </a:prstGeom>
          <a:blipFill>
            <a:blip r:embed="rId10" cstate="email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57150">
            <a:gradFill flip="none" rotWithShape="1">
              <a:gsLst>
                <a:gs pos="0">
                  <a:srgbClr val="FFF26B"/>
                </a:gs>
                <a:gs pos="100000">
                  <a:srgbClr val="CD3700"/>
                </a:gs>
              </a:gsLst>
              <a:lin ang="13500000" scaled="1"/>
              <a:tileRect/>
            </a:gra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0" name="TextBox 166">
            <a:extLst>
              <a:ext uri="{FF2B5EF4-FFF2-40B4-BE49-F238E27FC236}">
                <a16:creationId xmlns="" xmlns:a16="http://schemas.microsoft.com/office/drawing/2014/main" id="{D9C35BDF-0BF4-46E9-AC1D-12D439247F48}"/>
              </a:ext>
            </a:extLst>
          </p:cNvPr>
          <p:cNvSpPr txBox="1"/>
          <p:nvPr/>
        </p:nvSpPr>
        <p:spPr>
          <a:xfrm>
            <a:off x="6059699" y="2888934"/>
            <a:ext cx="4614102" cy="1891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头戴一顶特殊的帽子，上面带有食物。</a:t>
            </a:r>
          </a:p>
          <a:p>
            <a:pPr algn="just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比赛开始，所有人从起点冲向指定地点</a:t>
            </a:r>
          </a:p>
          <a:p>
            <a:pPr algn="just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带起帽子。最先吃完食物的人获得比赛</a:t>
            </a:r>
          </a:p>
          <a:p>
            <a:pPr algn="just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的胜利。</a:t>
            </a:r>
          </a:p>
        </p:txBody>
      </p:sp>
      <p:sp>
        <p:nvSpPr>
          <p:cNvPr id="11" name="TextBox 167">
            <a:extLst>
              <a:ext uri="{FF2B5EF4-FFF2-40B4-BE49-F238E27FC236}">
                <a16:creationId xmlns="" xmlns:a16="http://schemas.microsoft.com/office/drawing/2014/main" id="{4B21AD01-3C85-4EEA-AA98-41F4E8C031C8}"/>
              </a:ext>
            </a:extLst>
          </p:cNvPr>
          <p:cNvSpPr txBox="1"/>
          <p:nvPr/>
        </p:nvSpPr>
        <p:spPr>
          <a:xfrm>
            <a:off x="6025867" y="2168277"/>
            <a:ext cx="314489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3200">
                <a:gradFill flip="none" rotWithShape="1">
                  <a:gsLst>
                    <a:gs pos="30000">
                      <a:srgbClr val="FFC000"/>
                    </a:gs>
                    <a:gs pos="78000">
                      <a:srgbClr val="FFFF00"/>
                    </a:gs>
                    <a:gs pos="47000">
                      <a:schemeClr val="accent6">
                        <a:lumMod val="93000"/>
                      </a:schemeClr>
                    </a:gs>
                    <a:gs pos="100000">
                      <a:srgbClr val="FFC000"/>
                    </a:gs>
                  </a:gsLst>
                  <a:lin ang="18900000" scaled="1"/>
                  <a:tileRect/>
                </a:gradFill>
                <a:effectLst>
                  <a:outerShdw blurRad="101600" dist="38100" dir="5400000" algn="t" rotWithShape="0">
                    <a:prstClr val="black"/>
                  </a:outerShdw>
                </a:effectLst>
                <a:latin typeface="方正正大黑简体" panose="02000000000000000000" pitchFamily="2" charset="-122"/>
                <a:ea typeface="方正正大黑简体" panose="02000000000000000000" pitchFamily="2" charset="-122"/>
              </a:defRPr>
            </a:lvl1pPr>
          </a:lstStyle>
          <a:p>
            <a:pPr algn="l">
              <a:defRPr/>
            </a:pPr>
            <a:r>
              <a:rPr lang="zh-CN" altLang="en-US" sz="4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带帽吃货</a:t>
            </a:r>
          </a:p>
        </p:txBody>
      </p:sp>
      <p:sp>
        <p:nvSpPr>
          <p:cNvPr id="80" name="五角星 84">
            <a:extLst>
              <a:ext uri="{FF2B5EF4-FFF2-40B4-BE49-F238E27FC236}">
                <a16:creationId xmlns="" xmlns:a16="http://schemas.microsoft.com/office/drawing/2014/main" id="{E4CC62A2-1163-4D15-A26E-D7208695C721}"/>
              </a:ext>
            </a:extLst>
          </p:cNvPr>
          <p:cNvSpPr/>
          <p:nvPr/>
        </p:nvSpPr>
        <p:spPr>
          <a:xfrm rot="21146867">
            <a:off x="-3526666" y="4053500"/>
            <a:ext cx="2222213" cy="2002472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1" name="五角星 85">
            <a:extLst>
              <a:ext uri="{FF2B5EF4-FFF2-40B4-BE49-F238E27FC236}">
                <a16:creationId xmlns="" xmlns:a16="http://schemas.microsoft.com/office/drawing/2014/main" id="{4EE1F8AB-9C91-4EC1-B3E5-E06E865B65F1}"/>
              </a:ext>
            </a:extLst>
          </p:cNvPr>
          <p:cNvSpPr/>
          <p:nvPr/>
        </p:nvSpPr>
        <p:spPr>
          <a:xfrm rot="21146867">
            <a:off x="-1196459" y="5647964"/>
            <a:ext cx="920276" cy="829275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2" name="五角星 86">
            <a:extLst>
              <a:ext uri="{FF2B5EF4-FFF2-40B4-BE49-F238E27FC236}">
                <a16:creationId xmlns="" xmlns:a16="http://schemas.microsoft.com/office/drawing/2014/main" id="{CB5854F0-3D32-4734-A87D-839A461018C2}"/>
              </a:ext>
            </a:extLst>
          </p:cNvPr>
          <p:cNvSpPr/>
          <p:nvPr/>
        </p:nvSpPr>
        <p:spPr>
          <a:xfrm rot="21146867">
            <a:off x="-488381" y="5156977"/>
            <a:ext cx="460137" cy="414639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3" name="五角星 87">
            <a:extLst>
              <a:ext uri="{FF2B5EF4-FFF2-40B4-BE49-F238E27FC236}">
                <a16:creationId xmlns="" xmlns:a16="http://schemas.microsoft.com/office/drawing/2014/main" id="{A00BA15C-2893-4A17-87AB-EF68AA94A477}"/>
              </a:ext>
            </a:extLst>
          </p:cNvPr>
          <p:cNvSpPr/>
          <p:nvPr/>
        </p:nvSpPr>
        <p:spPr>
          <a:xfrm rot="21146867">
            <a:off x="-1239381" y="4924022"/>
            <a:ext cx="460137" cy="414639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4" name="五角星 88">
            <a:extLst>
              <a:ext uri="{FF2B5EF4-FFF2-40B4-BE49-F238E27FC236}">
                <a16:creationId xmlns="" xmlns:a16="http://schemas.microsoft.com/office/drawing/2014/main" id="{75AC2CAC-9F8A-4CA9-A518-DF459764AC18}"/>
              </a:ext>
            </a:extLst>
          </p:cNvPr>
          <p:cNvSpPr/>
          <p:nvPr/>
        </p:nvSpPr>
        <p:spPr>
          <a:xfrm rot="21146867">
            <a:off x="-2649516" y="5524521"/>
            <a:ext cx="920276" cy="829275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5" name="五角星 89">
            <a:extLst>
              <a:ext uri="{FF2B5EF4-FFF2-40B4-BE49-F238E27FC236}">
                <a16:creationId xmlns="" xmlns:a16="http://schemas.microsoft.com/office/drawing/2014/main" id="{8D62B800-36F1-4B53-A899-C038733A3A28}"/>
              </a:ext>
            </a:extLst>
          </p:cNvPr>
          <p:cNvSpPr/>
          <p:nvPr/>
        </p:nvSpPr>
        <p:spPr>
          <a:xfrm rot="21146867">
            <a:off x="-1650680" y="5223889"/>
            <a:ext cx="454712" cy="409748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6" name="五角星 90">
            <a:extLst>
              <a:ext uri="{FF2B5EF4-FFF2-40B4-BE49-F238E27FC236}">
                <a16:creationId xmlns="" xmlns:a16="http://schemas.microsoft.com/office/drawing/2014/main" id="{76FF8C99-4A8E-4721-A218-86559E28B4C7}"/>
              </a:ext>
            </a:extLst>
          </p:cNvPr>
          <p:cNvSpPr/>
          <p:nvPr/>
        </p:nvSpPr>
        <p:spPr>
          <a:xfrm rot="21146867">
            <a:off x="-1983463" y="4197501"/>
            <a:ext cx="2222213" cy="2002472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7" name="椭圆 86">
            <a:extLst>
              <a:ext uri="{FF2B5EF4-FFF2-40B4-BE49-F238E27FC236}">
                <a16:creationId xmlns="" xmlns:a16="http://schemas.microsoft.com/office/drawing/2014/main" id="{752E55A4-33D5-47D7-B24C-C7A4E767EC4F}"/>
              </a:ext>
            </a:extLst>
          </p:cNvPr>
          <p:cNvSpPr/>
          <p:nvPr/>
        </p:nvSpPr>
        <p:spPr>
          <a:xfrm rot="5400000">
            <a:off x="-531383" y="2023600"/>
            <a:ext cx="979715" cy="1082693"/>
          </a:xfrm>
          <a:prstGeom prst="ellipse">
            <a:avLst/>
          </a:prstGeom>
          <a:gradFill>
            <a:gsLst>
              <a:gs pos="0">
                <a:srgbClr val="8FB2FF">
                  <a:alpha val="39000"/>
                </a:srgb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8" name="椭圆 87">
            <a:extLst>
              <a:ext uri="{FF2B5EF4-FFF2-40B4-BE49-F238E27FC236}">
                <a16:creationId xmlns="" xmlns:a16="http://schemas.microsoft.com/office/drawing/2014/main" id="{A6A7A884-66DF-4D4D-8044-A913E8E11315}"/>
              </a:ext>
            </a:extLst>
          </p:cNvPr>
          <p:cNvSpPr/>
          <p:nvPr/>
        </p:nvSpPr>
        <p:spPr>
          <a:xfrm rot="2270211">
            <a:off x="-1744087" y="3871233"/>
            <a:ext cx="147983" cy="352425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9" name="椭圆 88">
            <a:extLst>
              <a:ext uri="{FF2B5EF4-FFF2-40B4-BE49-F238E27FC236}">
                <a16:creationId xmlns="" xmlns:a16="http://schemas.microsoft.com/office/drawing/2014/main" id="{C0374CF7-D0FE-4794-8A1E-DA1F903A517C}"/>
              </a:ext>
            </a:extLst>
          </p:cNvPr>
          <p:cNvSpPr/>
          <p:nvPr/>
        </p:nvSpPr>
        <p:spPr>
          <a:xfrm rot="4680544">
            <a:off x="-1410977" y="3122238"/>
            <a:ext cx="126547" cy="36995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90" name="椭圆 89">
            <a:extLst>
              <a:ext uri="{FF2B5EF4-FFF2-40B4-BE49-F238E27FC236}">
                <a16:creationId xmlns="" xmlns:a16="http://schemas.microsoft.com/office/drawing/2014/main" id="{63848A03-A17A-442C-B40A-E2F6E35A1477}"/>
              </a:ext>
            </a:extLst>
          </p:cNvPr>
          <p:cNvSpPr/>
          <p:nvPr/>
        </p:nvSpPr>
        <p:spPr>
          <a:xfrm rot="2084213" flipH="1">
            <a:off x="-2171426" y="3404509"/>
            <a:ext cx="80031" cy="190500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E55AAE71-498E-40EF-AAFC-CDD373FF1686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6240"/>
            <a:ext cx="12175024" cy="182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391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500">
        <p:random/>
      </p:transition>
    </mc:Choice>
    <mc:Fallback xmlns="">
      <p:transition spd="slow" advTm="5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65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556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1.11111E-6 -0.00056 C 0.56389 -0.13611 1.57708 -0.82556 1.18611 -1.34028 C 0.79549 -1.85667 0.10694 -1.30472 0.79444 -0.48278 " pathEditMode="relative" rAng="0" ptsTypes="sss">
                                      <p:cBhvr>
                                        <p:cTn id="28" dur="5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854" y="-92806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8" presetClass="emph" presetSubtype="0" repeatCount="2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21600000">
                                      <p:cBhvr>
                                        <p:cTn id="30" dur="17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6" presetClass="emph" presetSubtype="0" decel="32000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32" dur="1500" fill="hold"/>
                                        <p:tgtEl>
                                          <p:spTgt spid="80"/>
                                        </p:tgtEl>
                                      </p:cBhvr>
                                      <p:by x="750000" y="75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3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6 4.44444E-6 C 0.19688 -0.005 1.09705 -0.51639 1.13316 -1.40306 " pathEditMode="relative" rAng="0" ptsTypes="ss">
                                      <p:cBhvr>
                                        <p:cTn id="37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649" y="-70167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8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39" dur="3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69 0.02278 C 0.20469 0.01833 1.14375 -0.45055 1.18125 -1.26389 " pathEditMode="relative" rAng="0" ptsTypes="ss">
                                      <p:cBhvr>
                                        <p:cTn id="41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97" y="-64333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8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43" dur="4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0" presetClass="path" presetSubtype="0" accel="50000" decel="5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33333E-6 2.22222E-6 C 0.20834 -0.005 1.16129 -0.51584 1.19948 -1.40195 " pathEditMode="relative" rAng="0" ptsTypes="ss">
                                      <p:cBhvr>
                                        <p:cTn id="45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965" y="-70111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8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47" dur="3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0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77778E-6 4.44444E-6 C 0.19688 -0.005 1.09705 -0.51639 1.13316 -1.40306 " pathEditMode="relative" rAng="0" ptsTypes="ss">
                                      <p:cBhvr>
                                        <p:cTn id="49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649" y="-70167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8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51" dur="4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0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77778E-6 4.44444E-6 C 0.19688 -0.005 1.09705 -0.51639 1.13316 -1.40306 " pathEditMode="relative" rAng="0" ptsTypes="ss">
                                      <p:cBhvr>
                                        <p:cTn id="53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649" y="-70167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8" presetClass="emph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21600000">
                                      <p:cBhvr>
                                        <p:cTn id="55" dur="4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0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1.11111E-6 -0.00056 C 0.56389 -0.13611 1.57708 -0.82556 1.18611 -1.34028 C 0.79549 -1.85667 0.10694 -1.30472 0.79444 -0.48278 " pathEditMode="relative" rAng="0" ptsTypes="sss">
                                      <p:cBhvr>
                                        <p:cTn id="57" dur="5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854" y="-92806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8" presetClass="emph" presetSubtype="0" repeatCount="2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59" dur="17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6" presetClass="emph" presetSubtype="0" decel="32000" fill="hold" grpId="2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61" dur="1500" fill="hold"/>
                                        <p:tgtEl>
                                          <p:spTgt spid="86"/>
                                        </p:tgtEl>
                                      </p:cBhvr>
                                      <p:by x="750000" y="75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3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7748E-6 2.35294E-6 L 1.50083 -0.1951 " pathEditMode="relative" rAng="0" ptsTypes="AA">
                                      <p:cBhvr>
                                        <p:cTn id="69" dur="3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041" y="-9755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42" presetClass="pat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44637E-6 -4.89476E-9 L 1.33196 -0.16814 " pathEditMode="relative" rAng="0" ptsTypes="AA">
                                      <p:cBhvr>
                                        <p:cTn id="71" dur="2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598" y="-8419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312 -0.20074 L 1.45278 -0.05621 " pathEditMode="relative" rAng="0" ptsTypes="AA">
                                      <p:cBhvr>
                                        <p:cTn id="73" dur="2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5" y="7227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5" dur="3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7" dur="2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9" dur="3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/>
      <p:bldP spid="80" grpId="0" animBg="1"/>
      <p:bldP spid="80" grpId="1" animBg="1"/>
      <p:bldP spid="80" grpId="2" animBg="1"/>
      <p:bldP spid="80" grpId="3" animBg="1"/>
      <p:bldP spid="81" grpId="0" animBg="1"/>
      <p:bldP spid="81" grpId="1" animBg="1"/>
      <p:bldP spid="82" grpId="0" animBg="1"/>
      <p:bldP spid="82" grpId="1" animBg="1"/>
      <p:bldP spid="83" grpId="0" animBg="1"/>
      <p:bldP spid="83" grpId="1" animBg="1"/>
      <p:bldP spid="84" grpId="0" animBg="1"/>
      <p:bldP spid="84" grpId="1" animBg="1"/>
      <p:bldP spid="85" grpId="0" animBg="1"/>
      <p:bldP spid="85" grpId="1" animBg="1"/>
      <p:bldP spid="86" grpId="0" animBg="1"/>
      <p:bldP spid="86" grpId="1" animBg="1"/>
      <p:bldP spid="86" grpId="2" animBg="1"/>
      <p:bldP spid="86" grpId="3" animBg="1"/>
      <p:bldP spid="87" grpId="0" animBg="1"/>
      <p:bldP spid="88" grpId="0" animBg="1"/>
      <p:bldP spid="88" grpId="1" animBg="1"/>
      <p:bldP spid="88" grpId="2" animBg="1"/>
      <p:bldP spid="89" grpId="0" animBg="1"/>
      <p:bldP spid="89" grpId="1" animBg="1"/>
      <p:bldP spid="89" grpId="2" animBg="1"/>
      <p:bldP spid="90" grpId="0" animBg="1"/>
      <p:bldP spid="90" grpId="1" animBg="1"/>
      <p:bldP spid="90" grpId="2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图片 91">
            <a:extLst>
              <a:ext uri="{FF2B5EF4-FFF2-40B4-BE49-F238E27FC236}">
                <a16:creationId xmlns="" xmlns:a16="http://schemas.microsoft.com/office/drawing/2014/main" id="{C96CBADC-9554-4BE5-B684-6075823DC5E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29" y="-459"/>
            <a:ext cx="12193057" cy="6864691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="" xmlns:a16="http://schemas.microsoft.com/office/drawing/2014/main" id="{CA3DC853-A335-41D0-BA1E-C5A088B808E3}"/>
              </a:ext>
            </a:extLst>
          </p:cNvPr>
          <p:cNvSpPr/>
          <p:nvPr/>
        </p:nvSpPr>
        <p:spPr>
          <a:xfrm>
            <a:off x="670988" y="605790"/>
            <a:ext cx="10812780" cy="5554980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Picture 284" descr="未标题-178">
            <a:extLst>
              <a:ext uri="{FF2B5EF4-FFF2-40B4-BE49-F238E27FC236}">
                <a16:creationId xmlns="" xmlns:a16="http://schemas.microsoft.com/office/drawing/2014/main" id="{2D0F4147-0D70-40BD-B573-4685EE75F4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emen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5857" y="347761"/>
            <a:ext cx="11200626" cy="1276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84" descr="未标题-178">
            <a:extLst>
              <a:ext uri="{FF2B5EF4-FFF2-40B4-BE49-F238E27FC236}">
                <a16:creationId xmlns="" xmlns:a16="http://schemas.microsoft.com/office/drawing/2014/main" id="{923C9BAD-BD48-4702-9736-7696E82738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emen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V="1">
            <a:off x="465857" y="5069741"/>
            <a:ext cx="11200626" cy="1410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DCB3EC1D-7B15-4D8F-A51B-EEE382FB479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991" y="4493750"/>
            <a:ext cx="12175024" cy="2375242"/>
          </a:xfrm>
          <a:prstGeom prst="rect">
            <a:avLst/>
          </a:prstGeom>
        </p:spPr>
      </p:pic>
      <p:pic>
        <p:nvPicPr>
          <p:cNvPr id="8" name="Picture 2" descr="D:\desktop\灯笼3.png">
            <a:extLst>
              <a:ext uri="{FF2B5EF4-FFF2-40B4-BE49-F238E27FC236}">
                <a16:creationId xmlns="" xmlns:a16="http://schemas.microsoft.com/office/drawing/2014/main" id="{67897BCA-483B-4D81-B715-E0712509BD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35220" y="673167"/>
            <a:ext cx="1819841" cy="2074348"/>
          </a:xfrm>
          <a:prstGeom prst="rect">
            <a:avLst/>
          </a:prstGeom>
          <a:noFill/>
          <a:effectLst>
            <a:outerShdw blurRad="939800" algn="tl" rotWithShape="0">
              <a:srgbClr val="FF0000">
                <a:alpha val="8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圆角矩形 9">
            <a:extLst>
              <a:ext uri="{FF2B5EF4-FFF2-40B4-BE49-F238E27FC236}">
                <a16:creationId xmlns="" xmlns:a16="http://schemas.microsoft.com/office/drawing/2014/main" id="{4FC44BDD-FC49-4307-9FFA-2A2402E1A713}"/>
              </a:ext>
            </a:extLst>
          </p:cNvPr>
          <p:cNvSpPr/>
          <p:nvPr/>
        </p:nvSpPr>
        <p:spPr>
          <a:xfrm>
            <a:off x="955308" y="1981180"/>
            <a:ext cx="4435841" cy="3087327"/>
          </a:xfrm>
          <a:prstGeom prst="roundRect">
            <a:avLst/>
          </a:prstGeom>
          <a:blipFill>
            <a:blip r:embed="rId10" cstate="email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57150">
            <a:gradFill flip="none" rotWithShape="1">
              <a:gsLst>
                <a:gs pos="0">
                  <a:srgbClr val="FFF26B"/>
                </a:gs>
                <a:gs pos="100000">
                  <a:srgbClr val="CD3700"/>
                </a:gs>
              </a:gsLst>
              <a:lin ang="13500000" scaled="1"/>
              <a:tileRect/>
            </a:gra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0" name="TextBox 166">
            <a:extLst>
              <a:ext uri="{FF2B5EF4-FFF2-40B4-BE49-F238E27FC236}">
                <a16:creationId xmlns="" xmlns:a16="http://schemas.microsoft.com/office/drawing/2014/main" id="{D9C35BDF-0BF4-46E9-AC1D-12D439247F48}"/>
              </a:ext>
            </a:extLst>
          </p:cNvPr>
          <p:cNvSpPr txBox="1"/>
          <p:nvPr/>
        </p:nvSpPr>
        <p:spPr>
          <a:xfrm>
            <a:off x="6059699" y="2888934"/>
            <a:ext cx="4614102" cy="23528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将一本词典打开，翻到中间页的位置。比赛双方同时开始同时猛吹书页。看谁能把更多的书页吹到对方那边。在规定时间内吹到对方那边书页多的人即可获得最后的胜利。</a:t>
            </a:r>
          </a:p>
        </p:txBody>
      </p:sp>
      <p:sp>
        <p:nvSpPr>
          <p:cNvPr id="11" name="TextBox 167">
            <a:extLst>
              <a:ext uri="{FF2B5EF4-FFF2-40B4-BE49-F238E27FC236}">
                <a16:creationId xmlns="" xmlns:a16="http://schemas.microsoft.com/office/drawing/2014/main" id="{4B21AD01-3C85-4EEA-AA98-41F4E8C031C8}"/>
              </a:ext>
            </a:extLst>
          </p:cNvPr>
          <p:cNvSpPr txBox="1"/>
          <p:nvPr/>
        </p:nvSpPr>
        <p:spPr>
          <a:xfrm>
            <a:off x="6025867" y="2168277"/>
            <a:ext cx="314489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3200">
                <a:gradFill flip="none" rotWithShape="1">
                  <a:gsLst>
                    <a:gs pos="30000">
                      <a:srgbClr val="FFC000"/>
                    </a:gs>
                    <a:gs pos="78000">
                      <a:srgbClr val="FFFF00"/>
                    </a:gs>
                    <a:gs pos="47000">
                      <a:schemeClr val="accent6">
                        <a:lumMod val="93000"/>
                      </a:schemeClr>
                    </a:gs>
                    <a:gs pos="100000">
                      <a:srgbClr val="FFC000"/>
                    </a:gs>
                  </a:gsLst>
                  <a:lin ang="18900000" scaled="1"/>
                  <a:tileRect/>
                </a:gradFill>
                <a:effectLst>
                  <a:outerShdw blurRad="101600" dist="38100" dir="5400000" algn="t" rotWithShape="0">
                    <a:prstClr val="black"/>
                  </a:outerShdw>
                </a:effectLst>
                <a:latin typeface="方正正大黑简体" panose="02000000000000000000" pitchFamily="2" charset="-122"/>
                <a:ea typeface="方正正大黑简体" panose="02000000000000000000" pitchFamily="2" charset="-122"/>
              </a:defRPr>
            </a:lvl1pPr>
          </a:lstStyle>
          <a:p>
            <a:pPr algn="l">
              <a:defRPr/>
            </a:pPr>
            <a:r>
              <a:rPr lang="zh-CN" altLang="en-US" sz="4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好大口气</a:t>
            </a:r>
          </a:p>
        </p:txBody>
      </p:sp>
      <p:sp>
        <p:nvSpPr>
          <p:cNvPr id="80" name="五角星 84">
            <a:extLst>
              <a:ext uri="{FF2B5EF4-FFF2-40B4-BE49-F238E27FC236}">
                <a16:creationId xmlns="" xmlns:a16="http://schemas.microsoft.com/office/drawing/2014/main" id="{E4CC62A2-1163-4D15-A26E-D7208695C721}"/>
              </a:ext>
            </a:extLst>
          </p:cNvPr>
          <p:cNvSpPr/>
          <p:nvPr/>
        </p:nvSpPr>
        <p:spPr>
          <a:xfrm rot="21146867">
            <a:off x="-3526666" y="4053500"/>
            <a:ext cx="2222213" cy="2002472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1" name="五角星 85">
            <a:extLst>
              <a:ext uri="{FF2B5EF4-FFF2-40B4-BE49-F238E27FC236}">
                <a16:creationId xmlns="" xmlns:a16="http://schemas.microsoft.com/office/drawing/2014/main" id="{4EE1F8AB-9C91-4EC1-B3E5-E06E865B65F1}"/>
              </a:ext>
            </a:extLst>
          </p:cNvPr>
          <p:cNvSpPr/>
          <p:nvPr/>
        </p:nvSpPr>
        <p:spPr>
          <a:xfrm rot="21146867">
            <a:off x="-1196459" y="5647964"/>
            <a:ext cx="920276" cy="829275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2" name="五角星 86">
            <a:extLst>
              <a:ext uri="{FF2B5EF4-FFF2-40B4-BE49-F238E27FC236}">
                <a16:creationId xmlns="" xmlns:a16="http://schemas.microsoft.com/office/drawing/2014/main" id="{CB5854F0-3D32-4734-A87D-839A461018C2}"/>
              </a:ext>
            </a:extLst>
          </p:cNvPr>
          <p:cNvSpPr/>
          <p:nvPr/>
        </p:nvSpPr>
        <p:spPr>
          <a:xfrm rot="21146867">
            <a:off x="-488381" y="5156977"/>
            <a:ext cx="460137" cy="414639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3" name="五角星 87">
            <a:extLst>
              <a:ext uri="{FF2B5EF4-FFF2-40B4-BE49-F238E27FC236}">
                <a16:creationId xmlns="" xmlns:a16="http://schemas.microsoft.com/office/drawing/2014/main" id="{A00BA15C-2893-4A17-87AB-EF68AA94A477}"/>
              </a:ext>
            </a:extLst>
          </p:cNvPr>
          <p:cNvSpPr/>
          <p:nvPr/>
        </p:nvSpPr>
        <p:spPr>
          <a:xfrm rot="21146867">
            <a:off x="-1239381" y="4924022"/>
            <a:ext cx="460137" cy="414639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4" name="五角星 88">
            <a:extLst>
              <a:ext uri="{FF2B5EF4-FFF2-40B4-BE49-F238E27FC236}">
                <a16:creationId xmlns="" xmlns:a16="http://schemas.microsoft.com/office/drawing/2014/main" id="{75AC2CAC-9F8A-4CA9-A518-DF459764AC18}"/>
              </a:ext>
            </a:extLst>
          </p:cNvPr>
          <p:cNvSpPr/>
          <p:nvPr/>
        </p:nvSpPr>
        <p:spPr>
          <a:xfrm rot="21146867">
            <a:off x="-2649516" y="5524521"/>
            <a:ext cx="920276" cy="829275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5" name="五角星 89">
            <a:extLst>
              <a:ext uri="{FF2B5EF4-FFF2-40B4-BE49-F238E27FC236}">
                <a16:creationId xmlns="" xmlns:a16="http://schemas.microsoft.com/office/drawing/2014/main" id="{8D62B800-36F1-4B53-A899-C038733A3A28}"/>
              </a:ext>
            </a:extLst>
          </p:cNvPr>
          <p:cNvSpPr/>
          <p:nvPr/>
        </p:nvSpPr>
        <p:spPr>
          <a:xfrm rot="21146867">
            <a:off x="-1650680" y="5223889"/>
            <a:ext cx="454712" cy="409748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6" name="五角星 90">
            <a:extLst>
              <a:ext uri="{FF2B5EF4-FFF2-40B4-BE49-F238E27FC236}">
                <a16:creationId xmlns="" xmlns:a16="http://schemas.microsoft.com/office/drawing/2014/main" id="{76FF8C99-4A8E-4721-A218-86559E28B4C7}"/>
              </a:ext>
            </a:extLst>
          </p:cNvPr>
          <p:cNvSpPr/>
          <p:nvPr/>
        </p:nvSpPr>
        <p:spPr>
          <a:xfrm rot="21146867">
            <a:off x="-1983463" y="4197501"/>
            <a:ext cx="2222213" cy="2002472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7" name="椭圆 86">
            <a:extLst>
              <a:ext uri="{FF2B5EF4-FFF2-40B4-BE49-F238E27FC236}">
                <a16:creationId xmlns="" xmlns:a16="http://schemas.microsoft.com/office/drawing/2014/main" id="{752E55A4-33D5-47D7-B24C-C7A4E767EC4F}"/>
              </a:ext>
            </a:extLst>
          </p:cNvPr>
          <p:cNvSpPr/>
          <p:nvPr/>
        </p:nvSpPr>
        <p:spPr>
          <a:xfrm rot="5400000">
            <a:off x="-531383" y="2023600"/>
            <a:ext cx="979715" cy="1082693"/>
          </a:xfrm>
          <a:prstGeom prst="ellipse">
            <a:avLst/>
          </a:prstGeom>
          <a:gradFill>
            <a:gsLst>
              <a:gs pos="0">
                <a:srgbClr val="8FB2FF">
                  <a:alpha val="39000"/>
                </a:srgb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8" name="椭圆 87">
            <a:extLst>
              <a:ext uri="{FF2B5EF4-FFF2-40B4-BE49-F238E27FC236}">
                <a16:creationId xmlns="" xmlns:a16="http://schemas.microsoft.com/office/drawing/2014/main" id="{A6A7A884-66DF-4D4D-8044-A913E8E11315}"/>
              </a:ext>
            </a:extLst>
          </p:cNvPr>
          <p:cNvSpPr/>
          <p:nvPr/>
        </p:nvSpPr>
        <p:spPr>
          <a:xfrm rot="2270211">
            <a:off x="-1744087" y="3871233"/>
            <a:ext cx="147983" cy="352425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9" name="椭圆 88">
            <a:extLst>
              <a:ext uri="{FF2B5EF4-FFF2-40B4-BE49-F238E27FC236}">
                <a16:creationId xmlns="" xmlns:a16="http://schemas.microsoft.com/office/drawing/2014/main" id="{C0374CF7-D0FE-4794-8A1E-DA1F903A517C}"/>
              </a:ext>
            </a:extLst>
          </p:cNvPr>
          <p:cNvSpPr/>
          <p:nvPr/>
        </p:nvSpPr>
        <p:spPr>
          <a:xfrm rot="4680544">
            <a:off x="-1410977" y="3122238"/>
            <a:ext cx="126547" cy="36995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90" name="椭圆 89">
            <a:extLst>
              <a:ext uri="{FF2B5EF4-FFF2-40B4-BE49-F238E27FC236}">
                <a16:creationId xmlns="" xmlns:a16="http://schemas.microsoft.com/office/drawing/2014/main" id="{63848A03-A17A-442C-B40A-E2F6E35A1477}"/>
              </a:ext>
            </a:extLst>
          </p:cNvPr>
          <p:cNvSpPr/>
          <p:nvPr/>
        </p:nvSpPr>
        <p:spPr>
          <a:xfrm rot="2084213" flipH="1">
            <a:off x="-2171426" y="3404509"/>
            <a:ext cx="80031" cy="190500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E55AAE71-498E-40EF-AAFC-CDD373FF1686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6240"/>
            <a:ext cx="12175024" cy="182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623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>
        <p:random/>
      </p:transition>
    </mc:Choice>
    <mc:Fallback xmlns="">
      <p:transition spd="slow" advTm="6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65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405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1.11111E-6 -0.00056 C 0.56389 -0.13611 1.57708 -0.82556 1.18611 -1.34028 C 0.79549 -1.85667 0.10694 -1.30472 0.79444 -0.48278 " pathEditMode="relative" rAng="0" ptsTypes="sss">
                                      <p:cBhvr>
                                        <p:cTn id="28" dur="5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854" y="-92806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8" presetClass="emph" presetSubtype="0" repeatCount="2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21600000">
                                      <p:cBhvr>
                                        <p:cTn id="30" dur="17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6" presetClass="emph" presetSubtype="0" decel="32000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32" dur="1500" fill="hold"/>
                                        <p:tgtEl>
                                          <p:spTgt spid="80"/>
                                        </p:tgtEl>
                                      </p:cBhvr>
                                      <p:by x="750000" y="75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3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6 4.44444E-6 C 0.19688 -0.005 1.09705 -0.51639 1.13316 -1.40306 " pathEditMode="relative" rAng="0" ptsTypes="ss">
                                      <p:cBhvr>
                                        <p:cTn id="37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649" y="-70167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8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39" dur="3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69 0.02278 C 0.20469 0.01833 1.14375 -0.45055 1.18125 -1.26389 " pathEditMode="relative" rAng="0" ptsTypes="ss">
                                      <p:cBhvr>
                                        <p:cTn id="41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97" y="-64333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8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43" dur="4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0" presetClass="path" presetSubtype="0" accel="50000" decel="5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33333E-6 2.22222E-6 C 0.20834 -0.005 1.16129 -0.51584 1.19948 -1.40195 " pathEditMode="relative" rAng="0" ptsTypes="ss">
                                      <p:cBhvr>
                                        <p:cTn id="45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965" y="-70111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8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47" dur="3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0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77778E-6 4.44444E-6 C 0.19688 -0.005 1.09705 -0.51639 1.13316 -1.40306 " pathEditMode="relative" rAng="0" ptsTypes="ss">
                                      <p:cBhvr>
                                        <p:cTn id="49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649" y="-70167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8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51" dur="4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0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77778E-6 4.44444E-6 C 0.19688 -0.005 1.09705 -0.51639 1.13316 -1.40306 " pathEditMode="relative" rAng="0" ptsTypes="ss">
                                      <p:cBhvr>
                                        <p:cTn id="53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649" y="-70167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8" presetClass="emph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21600000">
                                      <p:cBhvr>
                                        <p:cTn id="55" dur="4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0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1.11111E-6 -0.00056 C 0.56389 -0.13611 1.57708 -0.82556 1.18611 -1.34028 C 0.79549 -1.85667 0.10694 -1.30472 0.79444 -0.48278 " pathEditMode="relative" rAng="0" ptsTypes="sss">
                                      <p:cBhvr>
                                        <p:cTn id="57" dur="5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854" y="-92806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8" presetClass="emph" presetSubtype="0" repeatCount="2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59" dur="17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6" presetClass="emph" presetSubtype="0" decel="32000" fill="hold" grpId="2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61" dur="1500" fill="hold"/>
                                        <p:tgtEl>
                                          <p:spTgt spid="86"/>
                                        </p:tgtEl>
                                      </p:cBhvr>
                                      <p:by x="750000" y="75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3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7748E-6 2.35294E-6 L 1.50083 -0.1951 " pathEditMode="relative" rAng="0" ptsTypes="AA">
                                      <p:cBhvr>
                                        <p:cTn id="69" dur="3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041" y="-9755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42" presetClass="pat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44637E-6 -4.89476E-9 L 1.33196 -0.16814 " pathEditMode="relative" rAng="0" ptsTypes="AA">
                                      <p:cBhvr>
                                        <p:cTn id="71" dur="2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598" y="-8419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312 -0.20074 L 1.45278 -0.05621 " pathEditMode="relative" rAng="0" ptsTypes="AA">
                                      <p:cBhvr>
                                        <p:cTn id="73" dur="2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5" y="7227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5" dur="3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7" dur="2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9" dur="3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/>
      <p:bldP spid="80" grpId="0" animBg="1"/>
      <p:bldP spid="80" grpId="1" animBg="1"/>
      <p:bldP spid="80" grpId="2" animBg="1"/>
      <p:bldP spid="80" grpId="3" animBg="1"/>
      <p:bldP spid="81" grpId="0" animBg="1"/>
      <p:bldP spid="81" grpId="1" animBg="1"/>
      <p:bldP spid="82" grpId="0" animBg="1"/>
      <p:bldP spid="82" grpId="1" animBg="1"/>
      <p:bldP spid="83" grpId="0" animBg="1"/>
      <p:bldP spid="83" grpId="1" animBg="1"/>
      <p:bldP spid="84" grpId="0" animBg="1"/>
      <p:bldP spid="84" grpId="1" animBg="1"/>
      <p:bldP spid="85" grpId="0" animBg="1"/>
      <p:bldP spid="85" grpId="1" animBg="1"/>
      <p:bldP spid="86" grpId="0" animBg="1"/>
      <p:bldP spid="86" grpId="1" animBg="1"/>
      <p:bldP spid="86" grpId="2" animBg="1"/>
      <p:bldP spid="86" grpId="3" animBg="1"/>
      <p:bldP spid="87" grpId="0" animBg="1"/>
      <p:bldP spid="88" grpId="0" animBg="1"/>
      <p:bldP spid="88" grpId="1" animBg="1"/>
      <p:bldP spid="88" grpId="2" animBg="1"/>
      <p:bldP spid="89" grpId="0" animBg="1"/>
      <p:bldP spid="89" grpId="1" animBg="1"/>
      <p:bldP spid="89" grpId="2" animBg="1"/>
      <p:bldP spid="90" grpId="0" animBg="1"/>
      <p:bldP spid="90" grpId="1" animBg="1"/>
      <p:bldP spid="90" grpId="2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图片 91">
            <a:extLst>
              <a:ext uri="{FF2B5EF4-FFF2-40B4-BE49-F238E27FC236}">
                <a16:creationId xmlns="" xmlns:a16="http://schemas.microsoft.com/office/drawing/2014/main" id="{C96CBADC-9554-4BE5-B684-6075823DC5E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29" y="-459"/>
            <a:ext cx="12193057" cy="6864691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="" xmlns:a16="http://schemas.microsoft.com/office/drawing/2014/main" id="{CA3DC853-A335-41D0-BA1E-C5A088B808E3}"/>
              </a:ext>
            </a:extLst>
          </p:cNvPr>
          <p:cNvSpPr/>
          <p:nvPr/>
        </p:nvSpPr>
        <p:spPr>
          <a:xfrm>
            <a:off x="670988" y="605790"/>
            <a:ext cx="10812780" cy="5554980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Picture 284" descr="未标题-178">
            <a:extLst>
              <a:ext uri="{FF2B5EF4-FFF2-40B4-BE49-F238E27FC236}">
                <a16:creationId xmlns="" xmlns:a16="http://schemas.microsoft.com/office/drawing/2014/main" id="{2D0F4147-0D70-40BD-B573-4685EE75F4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emen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5857" y="347761"/>
            <a:ext cx="11200626" cy="1276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84" descr="未标题-178">
            <a:extLst>
              <a:ext uri="{FF2B5EF4-FFF2-40B4-BE49-F238E27FC236}">
                <a16:creationId xmlns="" xmlns:a16="http://schemas.microsoft.com/office/drawing/2014/main" id="{923C9BAD-BD48-4702-9736-7696E82738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emen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V="1">
            <a:off x="465857" y="5069741"/>
            <a:ext cx="11200626" cy="1410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DCB3EC1D-7B15-4D8F-A51B-EEE382FB479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991" y="4493750"/>
            <a:ext cx="12175024" cy="2375242"/>
          </a:xfrm>
          <a:prstGeom prst="rect">
            <a:avLst/>
          </a:prstGeom>
        </p:spPr>
      </p:pic>
      <p:pic>
        <p:nvPicPr>
          <p:cNvPr id="8" name="Picture 2" descr="D:\desktop\灯笼3.png">
            <a:extLst>
              <a:ext uri="{FF2B5EF4-FFF2-40B4-BE49-F238E27FC236}">
                <a16:creationId xmlns="" xmlns:a16="http://schemas.microsoft.com/office/drawing/2014/main" id="{67897BCA-483B-4D81-B715-E0712509BD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35220" y="673167"/>
            <a:ext cx="1819841" cy="2074348"/>
          </a:xfrm>
          <a:prstGeom prst="rect">
            <a:avLst/>
          </a:prstGeom>
          <a:noFill/>
          <a:effectLst>
            <a:outerShdw blurRad="939800" algn="tl" rotWithShape="0">
              <a:srgbClr val="FF0000">
                <a:alpha val="8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圆角矩形 9">
            <a:extLst>
              <a:ext uri="{FF2B5EF4-FFF2-40B4-BE49-F238E27FC236}">
                <a16:creationId xmlns="" xmlns:a16="http://schemas.microsoft.com/office/drawing/2014/main" id="{4FC44BDD-FC49-4307-9FFA-2A2402E1A713}"/>
              </a:ext>
            </a:extLst>
          </p:cNvPr>
          <p:cNvSpPr/>
          <p:nvPr/>
        </p:nvSpPr>
        <p:spPr>
          <a:xfrm>
            <a:off x="955308" y="1981180"/>
            <a:ext cx="4435841" cy="3087327"/>
          </a:xfrm>
          <a:prstGeom prst="roundRect">
            <a:avLst/>
          </a:prstGeom>
          <a:blipFill>
            <a:blip r:embed="rId10" cstate="email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57150">
            <a:gradFill flip="none" rotWithShape="1">
              <a:gsLst>
                <a:gs pos="0">
                  <a:srgbClr val="FFF26B"/>
                </a:gs>
                <a:gs pos="100000">
                  <a:srgbClr val="CD3700"/>
                </a:gs>
              </a:gsLst>
              <a:lin ang="13500000" scaled="1"/>
              <a:tileRect/>
            </a:gra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0" name="TextBox 166">
            <a:extLst>
              <a:ext uri="{FF2B5EF4-FFF2-40B4-BE49-F238E27FC236}">
                <a16:creationId xmlns="" xmlns:a16="http://schemas.microsoft.com/office/drawing/2014/main" id="{D9C35BDF-0BF4-46E9-AC1D-12D439247F48}"/>
              </a:ext>
            </a:extLst>
          </p:cNvPr>
          <p:cNvSpPr txBox="1"/>
          <p:nvPr/>
        </p:nvSpPr>
        <p:spPr>
          <a:xfrm>
            <a:off x="5580006" y="2316769"/>
            <a:ext cx="5450851" cy="32832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dirty="0">
                <a:solidFill>
                  <a:srgbClr val="C0000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参与人员：</a:t>
            </a:r>
            <a:r>
              <a:rPr lang="zh-CN" altLang="en-US" sz="1600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现场所有人</a:t>
            </a:r>
            <a:endParaRPr lang="zh-CN" altLang="en-US" dirty="0">
              <a:solidFill>
                <a:srgbClr val="C00000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  <a:p>
            <a:pPr algn="just">
              <a:lnSpc>
                <a:spcPct val="120000"/>
              </a:lnSpc>
              <a:defRPr/>
            </a:pPr>
            <a:r>
              <a:rPr lang="zh-CN" altLang="en-US" dirty="0">
                <a:solidFill>
                  <a:srgbClr val="C0000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道具：</a:t>
            </a:r>
            <a:r>
              <a:rPr lang="zh-CN" altLang="en-US" sz="1600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每人准备</a:t>
            </a:r>
            <a:r>
              <a:rPr lang="en-US" altLang="zh-CN" sz="1600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1</a:t>
            </a:r>
            <a:r>
              <a:rPr lang="zh-CN" altLang="en-US" sz="1600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元纸币</a:t>
            </a:r>
            <a:endParaRPr lang="zh-CN" altLang="en-US" dirty="0">
              <a:solidFill>
                <a:srgbClr val="C00000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  <a:p>
            <a:pPr algn="just">
              <a:lnSpc>
                <a:spcPct val="120000"/>
              </a:lnSpc>
              <a:defRPr/>
            </a:pPr>
            <a:r>
              <a:rPr lang="zh-CN" altLang="en-US" dirty="0">
                <a:solidFill>
                  <a:srgbClr val="C0000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流程：</a:t>
            </a:r>
          </a:p>
          <a:p>
            <a:pPr algn="just">
              <a:lnSpc>
                <a:spcPct val="120000"/>
              </a:lnSpc>
              <a:defRPr/>
            </a:pPr>
            <a:r>
              <a:rPr lang="zh-CN" altLang="en-US" dirty="0">
                <a:solidFill>
                  <a:srgbClr val="C0000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第一轮：等价</a:t>
            </a:r>
            <a:r>
              <a:rPr lang="en-US" altLang="zh-CN" dirty="0">
                <a:solidFill>
                  <a:srgbClr val="C0000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PK</a:t>
            </a:r>
          </a:p>
          <a:p>
            <a:pPr algn="just">
              <a:lnSpc>
                <a:spcPct val="120000"/>
              </a:lnSpc>
              <a:defRPr/>
            </a:pPr>
            <a:r>
              <a:rPr lang="zh-CN" altLang="en-US" sz="1600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每个人准备启动资金</a:t>
            </a:r>
            <a:r>
              <a:rPr lang="en-US" altLang="zh-CN" sz="1600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1</a:t>
            </a:r>
            <a:r>
              <a:rPr lang="zh-CN" altLang="en-US" sz="1600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元硬币，可以和其它任何人（此人必须拥有与你相同数量的硬币）通过石头、剪子、布方式</a:t>
            </a:r>
            <a:r>
              <a:rPr lang="en-US" altLang="zh-CN" sz="1600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1</a:t>
            </a:r>
            <a:r>
              <a:rPr lang="zh-CN" altLang="en-US" sz="1600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局决定胜负，负的人要将手中的银币全部给获胜方。</a:t>
            </a:r>
          </a:p>
          <a:p>
            <a:pPr algn="just">
              <a:lnSpc>
                <a:spcPct val="120000"/>
              </a:lnSpc>
              <a:defRPr/>
            </a:pPr>
            <a:r>
              <a:rPr lang="zh-CN" altLang="en-US" dirty="0">
                <a:solidFill>
                  <a:srgbClr val="C0000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第二轮：大吃小</a:t>
            </a:r>
          </a:p>
          <a:p>
            <a:pPr algn="just">
              <a:lnSpc>
                <a:spcPct val="120000"/>
              </a:lnSpc>
              <a:defRPr/>
            </a:pPr>
            <a:r>
              <a:rPr lang="zh-CN" altLang="en-US" sz="1600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手中银币数量不限，可以随即与其它富翁进行</a:t>
            </a:r>
            <a:r>
              <a:rPr lang="en-US" altLang="zh-CN" sz="1600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PK,</a:t>
            </a:r>
            <a:r>
              <a:rPr lang="zh-CN" altLang="en-US" sz="1600" dirty="0">
                <a:solidFill>
                  <a:srgbClr val="C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最终决出我们今晚的大富翁！</a:t>
            </a:r>
          </a:p>
        </p:txBody>
      </p:sp>
      <p:sp>
        <p:nvSpPr>
          <p:cNvPr id="11" name="TextBox 167">
            <a:extLst>
              <a:ext uri="{FF2B5EF4-FFF2-40B4-BE49-F238E27FC236}">
                <a16:creationId xmlns="" xmlns:a16="http://schemas.microsoft.com/office/drawing/2014/main" id="{4B21AD01-3C85-4EEA-AA98-41F4E8C031C8}"/>
              </a:ext>
            </a:extLst>
          </p:cNvPr>
          <p:cNvSpPr txBox="1"/>
          <p:nvPr/>
        </p:nvSpPr>
        <p:spPr>
          <a:xfrm>
            <a:off x="5580005" y="1596112"/>
            <a:ext cx="314489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3200">
                <a:gradFill flip="none" rotWithShape="1">
                  <a:gsLst>
                    <a:gs pos="30000">
                      <a:srgbClr val="FFC000"/>
                    </a:gs>
                    <a:gs pos="78000">
                      <a:srgbClr val="FFFF00"/>
                    </a:gs>
                    <a:gs pos="47000">
                      <a:schemeClr val="accent6">
                        <a:lumMod val="93000"/>
                      </a:schemeClr>
                    </a:gs>
                    <a:gs pos="100000">
                      <a:srgbClr val="FFC000"/>
                    </a:gs>
                  </a:gsLst>
                  <a:lin ang="18900000" scaled="1"/>
                  <a:tileRect/>
                </a:gradFill>
                <a:effectLst>
                  <a:outerShdw blurRad="101600" dist="38100" dir="5400000" algn="t" rotWithShape="0">
                    <a:prstClr val="black"/>
                  </a:outerShdw>
                </a:effectLst>
                <a:latin typeface="方正正大黑简体" panose="02000000000000000000" pitchFamily="2" charset="-122"/>
                <a:ea typeface="方正正大黑简体" panose="02000000000000000000" pitchFamily="2" charset="-122"/>
              </a:defRPr>
            </a:lvl1pPr>
          </a:lstStyle>
          <a:p>
            <a:pPr algn="l">
              <a:defRPr/>
            </a:pPr>
            <a:r>
              <a:rPr lang="zh-CN" altLang="en-US" sz="4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秒杀</a:t>
            </a:r>
          </a:p>
        </p:txBody>
      </p:sp>
      <p:sp>
        <p:nvSpPr>
          <p:cNvPr id="80" name="五角星 84">
            <a:extLst>
              <a:ext uri="{FF2B5EF4-FFF2-40B4-BE49-F238E27FC236}">
                <a16:creationId xmlns="" xmlns:a16="http://schemas.microsoft.com/office/drawing/2014/main" id="{E4CC62A2-1163-4D15-A26E-D7208695C721}"/>
              </a:ext>
            </a:extLst>
          </p:cNvPr>
          <p:cNvSpPr/>
          <p:nvPr/>
        </p:nvSpPr>
        <p:spPr>
          <a:xfrm rot="21146867">
            <a:off x="-3526666" y="4053500"/>
            <a:ext cx="2222213" cy="2002472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1" name="五角星 85">
            <a:extLst>
              <a:ext uri="{FF2B5EF4-FFF2-40B4-BE49-F238E27FC236}">
                <a16:creationId xmlns="" xmlns:a16="http://schemas.microsoft.com/office/drawing/2014/main" id="{4EE1F8AB-9C91-4EC1-B3E5-E06E865B65F1}"/>
              </a:ext>
            </a:extLst>
          </p:cNvPr>
          <p:cNvSpPr/>
          <p:nvPr/>
        </p:nvSpPr>
        <p:spPr>
          <a:xfrm rot="21146867">
            <a:off x="-1196459" y="5647964"/>
            <a:ext cx="920276" cy="829275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2" name="五角星 86">
            <a:extLst>
              <a:ext uri="{FF2B5EF4-FFF2-40B4-BE49-F238E27FC236}">
                <a16:creationId xmlns="" xmlns:a16="http://schemas.microsoft.com/office/drawing/2014/main" id="{CB5854F0-3D32-4734-A87D-839A461018C2}"/>
              </a:ext>
            </a:extLst>
          </p:cNvPr>
          <p:cNvSpPr/>
          <p:nvPr/>
        </p:nvSpPr>
        <p:spPr>
          <a:xfrm rot="21146867">
            <a:off x="-488381" y="5156977"/>
            <a:ext cx="460137" cy="414639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3" name="五角星 87">
            <a:extLst>
              <a:ext uri="{FF2B5EF4-FFF2-40B4-BE49-F238E27FC236}">
                <a16:creationId xmlns="" xmlns:a16="http://schemas.microsoft.com/office/drawing/2014/main" id="{A00BA15C-2893-4A17-87AB-EF68AA94A477}"/>
              </a:ext>
            </a:extLst>
          </p:cNvPr>
          <p:cNvSpPr/>
          <p:nvPr/>
        </p:nvSpPr>
        <p:spPr>
          <a:xfrm rot="21146867">
            <a:off x="-1239381" y="4924022"/>
            <a:ext cx="460137" cy="414639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4" name="五角星 88">
            <a:extLst>
              <a:ext uri="{FF2B5EF4-FFF2-40B4-BE49-F238E27FC236}">
                <a16:creationId xmlns="" xmlns:a16="http://schemas.microsoft.com/office/drawing/2014/main" id="{75AC2CAC-9F8A-4CA9-A518-DF459764AC18}"/>
              </a:ext>
            </a:extLst>
          </p:cNvPr>
          <p:cNvSpPr/>
          <p:nvPr/>
        </p:nvSpPr>
        <p:spPr>
          <a:xfrm rot="21146867">
            <a:off x="-2649516" y="5524521"/>
            <a:ext cx="920276" cy="829275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5" name="五角星 89">
            <a:extLst>
              <a:ext uri="{FF2B5EF4-FFF2-40B4-BE49-F238E27FC236}">
                <a16:creationId xmlns="" xmlns:a16="http://schemas.microsoft.com/office/drawing/2014/main" id="{8D62B800-36F1-4B53-A899-C038733A3A28}"/>
              </a:ext>
            </a:extLst>
          </p:cNvPr>
          <p:cNvSpPr/>
          <p:nvPr/>
        </p:nvSpPr>
        <p:spPr>
          <a:xfrm rot="21146867">
            <a:off x="-1650680" y="5223889"/>
            <a:ext cx="454712" cy="409748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6" name="五角星 90">
            <a:extLst>
              <a:ext uri="{FF2B5EF4-FFF2-40B4-BE49-F238E27FC236}">
                <a16:creationId xmlns="" xmlns:a16="http://schemas.microsoft.com/office/drawing/2014/main" id="{76FF8C99-4A8E-4721-A218-86559E28B4C7}"/>
              </a:ext>
            </a:extLst>
          </p:cNvPr>
          <p:cNvSpPr/>
          <p:nvPr/>
        </p:nvSpPr>
        <p:spPr>
          <a:xfrm rot="21146867">
            <a:off x="-1983463" y="4197501"/>
            <a:ext cx="2222213" cy="2002472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7" name="椭圆 86">
            <a:extLst>
              <a:ext uri="{FF2B5EF4-FFF2-40B4-BE49-F238E27FC236}">
                <a16:creationId xmlns="" xmlns:a16="http://schemas.microsoft.com/office/drawing/2014/main" id="{752E55A4-33D5-47D7-B24C-C7A4E767EC4F}"/>
              </a:ext>
            </a:extLst>
          </p:cNvPr>
          <p:cNvSpPr/>
          <p:nvPr/>
        </p:nvSpPr>
        <p:spPr>
          <a:xfrm rot="5400000">
            <a:off x="-531383" y="2023600"/>
            <a:ext cx="979715" cy="1082693"/>
          </a:xfrm>
          <a:prstGeom prst="ellipse">
            <a:avLst/>
          </a:prstGeom>
          <a:gradFill>
            <a:gsLst>
              <a:gs pos="0">
                <a:srgbClr val="8FB2FF">
                  <a:alpha val="39000"/>
                </a:srgb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8" name="椭圆 87">
            <a:extLst>
              <a:ext uri="{FF2B5EF4-FFF2-40B4-BE49-F238E27FC236}">
                <a16:creationId xmlns="" xmlns:a16="http://schemas.microsoft.com/office/drawing/2014/main" id="{A6A7A884-66DF-4D4D-8044-A913E8E11315}"/>
              </a:ext>
            </a:extLst>
          </p:cNvPr>
          <p:cNvSpPr/>
          <p:nvPr/>
        </p:nvSpPr>
        <p:spPr>
          <a:xfrm rot="2270211">
            <a:off x="-1744087" y="3871233"/>
            <a:ext cx="147983" cy="352425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89" name="椭圆 88">
            <a:extLst>
              <a:ext uri="{FF2B5EF4-FFF2-40B4-BE49-F238E27FC236}">
                <a16:creationId xmlns="" xmlns:a16="http://schemas.microsoft.com/office/drawing/2014/main" id="{C0374CF7-D0FE-4794-8A1E-DA1F903A517C}"/>
              </a:ext>
            </a:extLst>
          </p:cNvPr>
          <p:cNvSpPr/>
          <p:nvPr/>
        </p:nvSpPr>
        <p:spPr>
          <a:xfrm rot="4680544">
            <a:off x="-1410977" y="3122238"/>
            <a:ext cx="126547" cy="36995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90" name="椭圆 89">
            <a:extLst>
              <a:ext uri="{FF2B5EF4-FFF2-40B4-BE49-F238E27FC236}">
                <a16:creationId xmlns="" xmlns:a16="http://schemas.microsoft.com/office/drawing/2014/main" id="{63848A03-A17A-442C-B40A-E2F6E35A1477}"/>
              </a:ext>
            </a:extLst>
          </p:cNvPr>
          <p:cNvSpPr/>
          <p:nvPr/>
        </p:nvSpPr>
        <p:spPr>
          <a:xfrm rot="2084213" flipH="1">
            <a:off x="-2171426" y="3404509"/>
            <a:ext cx="80031" cy="190500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015" tIns="43507" rIns="87015" bIns="43507" anchor="ctr"/>
          <a:lstStyle/>
          <a:p>
            <a:pPr algn="ctr">
              <a:defRPr/>
            </a:pPr>
            <a:endParaRPr lang="zh-CN" altLang="en-US" sz="2400"/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E55AAE71-498E-40EF-AAFC-CDD373FF1686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6240"/>
            <a:ext cx="12175024" cy="182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619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9000">
        <p:random/>
      </p:transition>
    </mc:Choice>
    <mc:Fallback xmlns="">
      <p:transition spd="slow" advTm="9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5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716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1.11111E-6 -0.00056 C 0.56389 -0.13611 1.57708 -0.82556 1.18611 -1.34028 C 0.79549 -1.85667 0.10694 -1.30472 0.79444 -0.48278 " pathEditMode="relative" rAng="0" ptsTypes="sss">
                                      <p:cBhvr>
                                        <p:cTn id="28" dur="5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854" y="-92806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8" presetClass="emph" presetSubtype="0" repeatCount="2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21600000">
                                      <p:cBhvr>
                                        <p:cTn id="30" dur="17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6" presetClass="emph" presetSubtype="0" decel="32000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32" dur="1500" fill="hold"/>
                                        <p:tgtEl>
                                          <p:spTgt spid="80"/>
                                        </p:tgtEl>
                                      </p:cBhvr>
                                      <p:by x="750000" y="75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3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6 4.44444E-6 C 0.19688 -0.005 1.09705 -0.51639 1.13316 -1.40306 " pathEditMode="relative" rAng="0" ptsTypes="ss">
                                      <p:cBhvr>
                                        <p:cTn id="37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649" y="-70167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8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39" dur="3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69 0.02278 C 0.20469 0.01833 1.14375 -0.45055 1.18125 -1.26389 " pathEditMode="relative" rAng="0" ptsTypes="ss">
                                      <p:cBhvr>
                                        <p:cTn id="41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97" y="-64333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8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43" dur="4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0" presetClass="path" presetSubtype="0" accel="50000" decel="5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33333E-6 2.22222E-6 C 0.20834 -0.005 1.16129 -0.51584 1.19948 -1.40195 " pathEditMode="relative" rAng="0" ptsTypes="ss">
                                      <p:cBhvr>
                                        <p:cTn id="45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965" y="-70111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8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47" dur="3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0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77778E-6 4.44444E-6 C 0.19688 -0.005 1.09705 -0.51639 1.13316 -1.40306 " pathEditMode="relative" rAng="0" ptsTypes="ss">
                                      <p:cBhvr>
                                        <p:cTn id="49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649" y="-70167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8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51" dur="4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0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77778E-6 4.44444E-6 C 0.19688 -0.005 1.09705 -0.51639 1.13316 -1.40306 " pathEditMode="relative" rAng="0" ptsTypes="ss">
                                      <p:cBhvr>
                                        <p:cTn id="53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649" y="-70167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8" presetClass="emph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21600000">
                                      <p:cBhvr>
                                        <p:cTn id="55" dur="4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0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1.11111E-6 -0.00056 C 0.56389 -0.13611 1.57708 -0.82556 1.18611 -1.34028 C 0.79549 -1.85667 0.10694 -1.30472 0.79444 -0.48278 " pathEditMode="relative" rAng="0" ptsTypes="sss">
                                      <p:cBhvr>
                                        <p:cTn id="57" dur="5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854" y="-92806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8" presetClass="emph" presetSubtype="0" repeatCount="2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59" dur="17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6" presetClass="emph" presetSubtype="0" decel="32000" fill="hold" grpId="2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61" dur="1500" fill="hold"/>
                                        <p:tgtEl>
                                          <p:spTgt spid="86"/>
                                        </p:tgtEl>
                                      </p:cBhvr>
                                      <p:by x="750000" y="75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3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7748E-6 2.35294E-6 L 1.50083 -0.1951 " pathEditMode="relative" rAng="0" ptsTypes="AA">
                                      <p:cBhvr>
                                        <p:cTn id="69" dur="3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041" y="-9755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42" presetClass="pat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44637E-6 -4.89476E-9 L 1.33196 -0.16814 " pathEditMode="relative" rAng="0" ptsTypes="AA">
                                      <p:cBhvr>
                                        <p:cTn id="71" dur="2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598" y="-8419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312 -0.20074 L 1.45278 -0.05621 " pathEditMode="relative" rAng="0" ptsTypes="AA">
                                      <p:cBhvr>
                                        <p:cTn id="73" dur="2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5" y="7227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5" dur="3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7" dur="2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9" dur="3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/>
      <p:bldP spid="80" grpId="0" animBg="1"/>
      <p:bldP spid="80" grpId="1" animBg="1"/>
      <p:bldP spid="80" grpId="2" animBg="1"/>
      <p:bldP spid="80" grpId="3" animBg="1"/>
      <p:bldP spid="81" grpId="0" animBg="1"/>
      <p:bldP spid="81" grpId="1" animBg="1"/>
      <p:bldP spid="82" grpId="0" animBg="1"/>
      <p:bldP spid="82" grpId="1" animBg="1"/>
      <p:bldP spid="83" grpId="0" animBg="1"/>
      <p:bldP spid="83" grpId="1" animBg="1"/>
      <p:bldP spid="84" grpId="0" animBg="1"/>
      <p:bldP spid="84" grpId="1" animBg="1"/>
      <p:bldP spid="85" grpId="0" animBg="1"/>
      <p:bldP spid="85" grpId="1" animBg="1"/>
      <p:bldP spid="86" grpId="0" animBg="1"/>
      <p:bldP spid="86" grpId="1" animBg="1"/>
      <p:bldP spid="86" grpId="2" animBg="1"/>
      <p:bldP spid="86" grpId="3" animBg="1"/>
      <p:bldP spid="87" grpId="0" animBg="1"/>
      <p:bldP spid="88" grpId="0" animBg="1"/>
      <p:bldP spid="88" grpId="1" animBg="1"/>
      <p:bldP spid="88" grpId="2" animBg="1"/>
      <p:bldP spid="89" grpId="0" animBg="1"/>
      <p:bldP spid="89" grpId="1" animBg="1"/>
      <p:bldP spid="89" grpId="2" animBg="1"/>
      <p:bldP spid="90" grpId="0" animBg="1"/>
      <p:bldP spid="90" grpId="1" animBg="1"/>
      <p:bldP spid="90" grpId="2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>
            <a:extLst>
              <a:ext uri="{FF2B5EF4-FFF2-40B4-BE49-F238E27FC236}">
                <a16:creationId xmlns="" xmlns:a16="http://schemas.microsoft.com/office/drawing/2014/main" id="{53188A43-F91A-47B0-BE9D-10CEFEC0558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29" y="-459"/>
            <a:ext cx="12193057" cy="686469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5A91F5A2-D0AC-47DE-A089-E454D91C919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208" y="0"/>
            <a:ext cx="11971584" cy="6856076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36209D49-990E-4658-A442-71814F81335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73041" y="0"/>
            <a:ext cx="3318960" cy="5205889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3DF0DEC2-E40B-4B60-A92B-07DFA0B900D2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576044"/>
            <a:ext cx="12192000" cy="1281956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164B230C-4142-432E-94B4-34225EEBE59A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529" y="0"/>
            <a:ext cx="3370993" cy="520588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541EB1FF-AB36-413B-985D-18AE6A6B31C6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924"/>
            <a:ext cx="12192000" cy="751802"/>
          </a:xfrm>
          <a:prstGeom prst="rect">
            <a:avLst/>
          </a:prstGeom>
        </p:spPr>
      </p:pic>
      <p:sp>
        <p:nvSpPr>
          <p:cNvPr id="31" name="PA-矩形 30">
            <a:extLst>
              <a:ext uri="{FF2B5EF4-FFF2-40B4-BE49-F238E27FC236}">
                <a16:creationId xmlns="" xmlns:a16="http://schemas.microsoft.com/office/drawing/2014/main" id="{68AE3232-8ABE-450B-AA56-5793BD12C0E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147936" y="2250761"/>
            <a:ext cx="5634876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8800" spc="-300" dirty="0">
                <a:blipFill dpi="0" rotWithShape="1">
                  <a:blip r:embed="rId11"/>
                  <a:srcRect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抽奖小游戏</a:t>
            </a:r>
          </a:p>
        </p:txBody>
      </p:sp>
      <p:pic>
        <p:nvPicPr>
          <p:cNvPr id="33" name="图片 32">
            <a:extLst>
              <a:ext uri="{FF2B5EF4-FFF2-40B4-BE49-F238E27FC236}">
                <a16:creationId xmlns="" xmlns:a16="http://schemas.microsoft.com/office/drawing/2014/main" id="{273FD489-B3A5-4104-8958-18C052C6B44C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7273845" y="2720478"/>
            <a:ext cx="6051459" cy="3782162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="" xmlns:a16="http://schemas.microsoft.com/office/drawing/2014/main" id="{BFEFB308-5E8A-404D-8911-EAD9CD0DF530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53087" y="0"/>
            <a:ext cx="2438913" cy="2597874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="" xmlns:a16="http://schemas.microsoft.com/office/drawing/2014/main" id="{FAD7FA09-9F50-4B09-82E2-BC9BC3012BD9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167899" y="2720478"/>
            <a:ext cx="6131842" cy="3832400"/>
          </a:xfrm>
          <a:prstGeom prst="rect">
            <a:avLst/>
          </a:prstGeom>
        </p:spPr>
      </p:pic>
      <p:pic>
        <p:nvPicPr>
          <p:cNvPr id="41" name="图片 40">
            <a:extLst>
              <a:ext uri="{FF2B5EF4-FFF2-40B4-BE49-F238E27FC236}">
                <a16:creationId xmlns="" xmlns:a16="http://schemas.microsoft.com/office/drawing/2014/main" id="{EC5AAB73-6133-4A3C-9E89-E163C03A7504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7604138" y="186706"/>
            <a:ext cx="1934039" cy="1645408"/>
          </a:xfrm>
          <a:prstGeom prst="rect">
            <a:avLst/>
          </a:prstGeom>
        </p:spPr>
      </p:pic>
      <p:pic>
        <p:nvPicPr>
          <p:cNvPr id="44" name="图片 43">
            <a:extLst>
              <a:ext uri="{FF2B5EF4-FFF2-40B4-BE49-F238E27FC236}">
                <a16:creationId xmlns="" xmlns:a16="http://schemas.microsoft.com/office/drawing/2014/main" id="{91CA9C4D-C97A-4554-99D5-F2D14C085B69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0"/>
            <a:ext cx="2438913" cy="2597874"/>
          </a:xfrm>
          <a:prstGeom prst="rect">
            <a:avLst/>
          </a:prstGeom>
        </p:spPr>
      </p:pic>
      <p:grpSp>
        <p:nvGrpSpPr>
          <p:cNvPr id="50" name="组合 49">
            <a:extLst>
              <a:ext uri="{FF2B5EF4-FFF2-40B4-BE49-F238E27FC236}">
                <a16:creationId xmlns="" xmlns:a16="http://schemas.microsoft.com/office/drawing/2014/main" id="{51AC0E28-3027-45F1-8345-FC2599B969C8}"/>
              </a:ext>
            </a:extLst>
          </p:cNvPr>
          <p:cNvGrpSpPr/>
          <p:nvPr/>
        </p:nvGrpSpPr>
        <p:grpSpPr>
          <a:xfrm>
            <a:off x="4777808" y="4075178"/>
            <a:ext cx="2636384" cy="437121"/>
            <a:chOff x="4617462" y="3848480"/>
            <a:chExt cx="2636384" cy="437121"/>
          </a:xfrm>
        </p:grpSpPr>
        <p:pic>
          <p:nvPicPr>
            <p:cNvPr id="46" name="图片 45">
              <a:extLst>
                <a:ext uri="{FF2B5EF4-FFF2-40B4-BE49-F238E27FC236}">
                  <a16:creationId xmlns="" xmlns:a16="http://schemas.microsoft.com/office/drawing/2014/main" id="{2043A915-1626-4912-BB48-8703A333BD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email">
              <a:duotone>
                <a:prstClr val="black"/>
                <a:schemeClr val="accent4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rightnessContrast bright="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17462" y="3848480"/>
              <a:ext cx="2636384" cy="437121"/>
            </a:xfrm>
            <a:prstGeom prst="rect">
              <a:avLst/>
            </a:prstGeom>
          </p:spPr>
        </p:pic>
        <p:sp>
          <p:nvSpPr>
            <p:cNvPr id="49" name="文本框 48">
              <a:extLst>
                <a:ext uri="{FF2B5EF4-FFF2-40B4-BE49-F238E27FC236}">
                  <a16:creationId xmlns="" xmlns:a16="http://schemas.microsoft.com/office/drawing/2014/main" id="{D53ACB2B-F12D-48CB-A360-861A50537EAC}"/>
                </a:ext>
              </a:extLst>
            </p:cNvPr>
            <p:cNvSpPr txBox="1"/>
            <p:nvPr/>
          </p:nvSpPr>
          <p:spPr>
            <a:xfrm>
              <a:off x="4989732" y="3872728"/>
              <a:ext cx="194161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FFF26B"/>
                  </a:solidFill>
                  <a:latin typeface="+mn-ea"/>
                </a:rPr>
                <a:t>2020</a:t>
              </a:r>
              <a:r>
                <a:rPr lang="zh-CN" altLang="en-US" sz="2000" b="1" dirty="0">
                  <a:solidFill>
                    <a:srgbClr val="FFF26B"/>
                  </a:solidFill>
                  <a:latin typeface="+mn-ea"/>
                </a:rPr>
                <a:t>鼠年吉祥</a:t>
              </a:r>
            </a:p>
          </p:txBody>
        </p:sp>
      </p:grpSp>
      <p:pic>
        <p:nvPicPr>
          <p:cNvPr id="63" name="图片 62">
            <a:extLst>
              <a:ext uri="{FF2B5EF4-FFF2-40B4-BE49-F238E27FC236}">
                <a16:creationId xmlns="" xmlns:a16="http://schemas.microsoft.com/office/drawing/2014/main" id="{15A1BF47-C3B3-47B3-902C-84212CCA5C40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53825" y="224635"/>
            <a:ext cx="1934039" cy="1645408"/>
          </a:xfrm>
          <a:prstGeom prst="rect">
            <a:avLst/>
          </a:prstGeom>
        </p:spPr>
      </p:pic>
      <p:sp>
        <p:nvSpPr>
          <p:cNvPr id="21" name="PA-矩形 20">
            <a:extLst>
              <a:ext uri="{FF2B5EF4-FFF2-40B4-BE49-F238E27FC236}">
                <a16:creationId xmlns="" xmlns:a16="http://schemas.microsoft.com/office/drawing/2014/main" id="{D9DA4134-71DE-4F66-BFB5-820260162593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5279110" y="860470"/>
            <a:ext cx="1633781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9600" dirty="0">
                <a:blipFill dpi="0" rotWithShape="1">
                  <a:blip r:embed="rId11"/>
                  <a:srcRect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02</a:t>
            </a:r>
            <a:endParaRPr lang="zh-CN" altLang="en-US" sz="9600" dirty="0">
              <a:blipFill dpi="0" rotWithShape="1">
                <a:blip r:embed="rId11"/>
                <a:srcRect/>
                <a:tile tx="0" ty="0" sx="100000" sy="100000" flip="none" algn="tl"/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pic>
        <p:nvPicPr>
          <p:cNvPr id="59" name="图片 58">
            <a:extLst>
              <a:ext uri="{FF2B5EF4-FFF2-40B4-BE49-F238E27FC236}">
                <a16:creationId xmlns="" xmlns:a16="http://schemas.microsoft.com/office/drawing/2014/main" id="{AB89361D-B3A3-46FC-BDBB-93FC75803E27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3114398">
            <a:off x="6398885" y="945565"/>
            <a:ext cx="528775" cy="540543"/>
          </a:xfrm>
          <a:prstGeom prst="rect">
            <a:avLst/>
          </a:prstGeom>
        </p:spPr>
      </p:pic>
      <p:pic>
        <p:nvPicPr>
          <p:cNvPr id="60" name="图片 59">
            <a:extLst>
              <a:ext uri="{FF2B5EF4-FFF2-40B4-BE49-F238E27FC236}">
                <a16:creationId xmlns="" xmlns:a16="http://schemas.microsoft.com/office/drawing/2014/main" id="{85B698F5-8CE9-45EE-AA30-E01771E331A7}"/>
              </a:ext>
            </a:extLst>
          </p:cNvPr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48698" y="1276232"/>
            <a:ext cx="1255885" cy="125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09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300">
        <p:random/>
      </p:transition>
    </mc:Choice>
    <mc:Fallback xmlns="">
      <p:transition spd="slow" advTm="73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12" fill="hold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7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8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6" fill="hold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21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2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4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3" presetID="23" presetClass="entr" presetSubtype="28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9" dur="7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to="" calcmode="lin" valueType="num">
                                          <p:cBhvr>
                                            <p:cTn id="40" dur="7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 fmla="#ppt_h-#ppt_h*cos(4*pi*$)*(1-$)^2">
                                              <p:val>
                                                <p:str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"/>
                                              </p:val>
                                            </p:tav>
                                          </p:tavLst>
                                        </p:anim>
                                        <p:anim to="" calcmode="lin" valueType="num">
                                          <p:cBhvr>
                                            <p:cTn id="41" dur="7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-#ppt_w*cos(4*pi*$)*(1-$)^2">
                                              <p:val>
                                                <p:str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325"/>
                                </p:stCondLst>
                                <p:childTnLst>
                                  <p:par>
                                    <p:cTn id="4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3825"/>
                                </p:stCondLst>
                                <p:childTnLst>
                                  <p:par>
                                    <p:cTn id="54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7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325"/>
                                </p:stCondLst>
                                <p:childTnLst>
                                  <p:par>
                                    <p:cTn id="63" presetID="0" presetClass="entr" presetSubtype="0" decel="7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9500"/>
                                      </p:iterate>
                                      <p:childTnLst>
                                        <p:set>
                                          <p:cBhvr>
                                            <p:cTn id="64" dur="855" fill="hold">
                                              <p:stCondLst>
                                                <p:cond delay="1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to="" calcmode="lin" valueType="num"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+0.15*sin(rand(0-360)+0)+2"/>
                                              </p:val>
                                            </p:tav>
                                          </p:tavLst>
                                        </p:anim>
                                        <p:anim to="" calcmode="lin" valueType="num"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15*sin(rand(0-360)+0)+2"/>
                                              </p:val>
                                            </p:tav>
                                          </p:tavLst>
                                        </p:anim>
                                        <p:anim to="" calcmode="lin" valueType="num">
                                          <p:cBhvr>
                                            <p:cTn id="67" dur="998" fill="hold">
                                              <p:stCondLst>
                                                <p:cond delay="2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68" dur="998" fill="hold">
                                              <p:stCondLst>
                                                <p:cond delay="1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</p:cBhvr>
                                          <p:from x="500000" y="500000"/>
                                          <p:to x="100000" y="100000"/>
                                        </p:animScale>
                                        <p:anim to="" calcmode="lin" valueType="num">
                                          <p:cBhvr>
                                            <p:cTn id="69" dur="714" fill="hold">
                                              <p:stCondLst>
                                                <p:cond delay="286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-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to="" calcmode="lin" valueType="num">
                                          <p:cBhvr>
                                            <p:cTn id="70" dur="714" fill="hold">
                                              <p:stCondLst>
                                                <p:cond delay="286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-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5705"/>
                                </p:stCondLst>
                                <p:childTnLst>
                                  <p:par>
                                    <p:cTn id="77" presetID="2" presetClass="entr" presetSubtype="3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79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80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9" fill="hold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83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84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1" grpId="0"/>
          <p:bldP spid="2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4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3" presetID="23" presetClass="entr" presetSubtype="28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9" dur="7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to="" calcmode="lin" valueType="num">
                                          <p:cBhvr>
                                            <p:cTn id="40" dur="7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 fmla="#ppt_h-#ppt_h*cos(4*pi*$)*(1-$)^2">
                                              <p:val>
                                                <p:str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"/>
                                              </p:val>
                                            </p:tav>
                                          </p:tavLst>
                                        </p:anim>
                                        <p:anim to="" calcmode="lin" valueType="num">
                                          <p:cBhvr>
                                            <p:cTn id="41" dur="7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-#ppt_w*cos(4*pi*$)*(1-$)^2">
                                              <p:val>
                                                <p:str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325"/>
                                </p:stCondLst>
                                <p:childTnLst>
                                  <p:par>
                                    <p:cTn id="4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3825"/>
                                </p:stCondLst>
                                <p:childTnLst>
                                  <p:par>
                                    <p:cTn id="54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7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325"/>
                                </p:stCondLst>
                                <p:childTnLst>
                                  <p:par>
                                    <p:cTn id="63" presetID="0" presetClass="entr" presetSubtype="0" decel="7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9500"/>
                                      </p:iterate>
                                      <p:childTnLst>
                                        <p:set>
                                          <p:cBhvr>
                                            <p:cTn id="64" dur="855" fill="hold">
                                              <p:stCondLst>
                                                <p:cond delay="1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to="" calcmode="lin" valueType="num"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+0.15*sin(rand(0-360)+0)+2"/>
                                              </p:val>
                                            </p:tav>
                                          </p:tavLst>
                                        </p:anim>
                                        <p:anim to="" calcmode="lin" valueType="num"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15*sin(rand(0-360)+0)+2"/>
                                              </p:val>
                                            </p:tav>
                                          </p:tavLst>
                                        </p:anim>
                                        <p:anim to="" calcmode="lin" valueType="num">
                                          <p:cBhvr>
                                            <p:cTn id="67" dur="998" fill="hold">
                                              <p:stCondLst>
                                                <p:cond delay="2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68" dur="998" fill="hold">
                                              <p:stCondLst>
                                                <p:cond delay="1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</p:cBhvr>
                                          <p:from x="500000" y="500000"/>
                                          <p:to x="100000" y="100000"/>
                                        </p:animScale>
                                        <p:anim to="" calcmode="lin" valueType="num">
                                          <p:cBhvr>
                                            <p:cTn id="69" dur="714" fill="hold">
                                              <p:stCondLst>
                                                <p:cond delay="286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-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to="" calcmode="lin" valueType="num">
                                          <p:cBhvr>
                                            <p:cTn id="70" dur="714" fill="hold">
                                              <p:stCondLst>
                                                <p:cond delay="286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-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5705"/>
                                </p:stCondLst>
                                <p:childTnLst>
                                  <p:par>
                                    <p:cTn id="77" presetID="2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9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1" grpId="0"/>
          <p:bldP spid="21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AA90A1D4-1ABF-4C7B-85BD-48B4D0636D1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29" y="-459"/>
            <a:ext cx="12193057" cy="686469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B300390D-9843-4455-BD5F-384C3A51E00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2901" y="2051244"/>
            <a:ext cx="9486198" cy="4946118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5E9E8FCF-46F4-49AF-8ACE-C0379302A37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54515" y="0"/>
            <a:ext cx="2410626" cy="3429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EB0D6391-8D6D-4C4B-A095-28CC72B45DD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82791" y="0"/>
            <a:ext cx="2410626" cy="34290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69FF5DB1-8F3E-4056-9668-4CB57374A6DF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273685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95599843-0356-4F66-B2C1-1A9C253FC47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619605"/>
            <a:ext cx="12192000" cy="1238395"/>
          </a:xfrm>
          <a:prstGeom prst="rect">
            <a:avLst/>
          </a:prstGeom>
        </p:spPr>
      </p:pic>
      <p:sp>
        <p:nvSpPr>
          <p:cNvPr id="15" name="PA-文本框 10">
            <a:extLst>
              <a:ext uri="{FF2B5EF4-FFF2-40B4-BE49-F238E27FC236}">
                <a16:creationId xmlns="" xmlns:a16="http://schemas.microsoft.com/office/drawing/2014/main" id="{CA875C7D-9A6E-4E40-AB30-AA57FCCF83ED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438061" y="1151328"/>
            <a:ext cx="531587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600" b="1" dirty="0">
                <a:solidFill>
                  <a:srgbClr val="FFF26B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抽奖小游戏</a:t>
            </a:r>
            <a:r>
              <a:rPr lang="en-US" altLang="zh-CN" sz="3600" b="1" dirty="0">
                <a:solidFill>
                  <a:srgbClr val="FFF26B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---</a:t>
            </a:r>
            <a:r>
              <a:rPr lang="zh-CN" altLang="en-US" sz="3600" b="1" dirty="0">
                <a:solidFill>
                  <a:srgbClr val="FFF26B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愤怒的小鸟</a:t>
            </a:r>
          </a:p>
        </p:txBody>
      </p:sp>
      <p:sp>
        <p:nvSpPr>
          <p:cNvPr id="16" name="矩形 28">
            <a:extLst>
              <a:ext uri="{FF2B5EF4-FFF2-40B4-BE49-F238E27FC236}">
                <a16:creationId xmlns="" xmlns:a16="http://schemas.microsoft.com/office/drawing/2014/main" id="{DFA20009-CCF7-442B-863C-D5F254F643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6024" y="3472022"/>
            <a:ext cx="4820587" cy="1890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FFF26B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每人都有三次抽奖机会。用手中三只愤怒的小鸟用巨型弹弓砸向奖池。击中奖品即可获得该奖品。快用你手中愤怒的小鸟去获取奖品吧。</a:t>
            </a:r>
          </a:p>
        </p:txBody>
      </p:sp>
      <p:pic>
        <p:nvPicPr>
          <p:cNvPr id="17" name="图片 29" descr="6(110).png">
            <a:extLst>
              <a:ext uri="{FF2B5EF4-FFF2-40B4-BE49-F238E27FC236}">
                <a16:creationId xmlns="" xmlns:a16="http://schemas.microsoft.com/office/drawing/2014/main" id="{1B7AEBEC-D963-485A-A61B-CDD021153048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83894" y="2109720"/>
            <a:ext cx="2295030" cy="1602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圆角矩形 21">
            <a:extLst>
              <a:ext uri="{FF2B5EF4-FFF2-40B4-BE49-F238E27FC236}">
                <a16:creationId xmlns="" xmlns:a16="http://schemas.microsoft.com/office/drawing/2014/main" id="{41C49374-B294-4A28-AE80-9FD9A731BECE}"/>
              </a:ext>
            </a:extLst>
          </p:cNvPr>
          <p:cNvSpPr/>
          <p:nvPr/>
        </p:nvSpPr>
        <p:spPr>
          <a:xfrm>
            <a:off x="7330809" y="2495919"/>
            <a:ext cx="2984688" cy="2984688"/>
          </a:xfrm>
          <a:prstGeom prst="ellipse">
            <a:avLst/>
          </a:prstGeom>
          <a:blipFill>
            <a:blip r:embed="rId10" cstate="email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11894" r="-11807"/>
            </a:stretch>
          </a:blipFill>
          <a:ln>
            <a:solidFill>
              <a:srgbClr val="FF94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="" xmlns:a16="http://schemas.microsoft.com/office/drawing/2014/main" id="{0D07F1EF-74F6-4DDF-AB1F-74D1E78108DE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41753" y="2206863"/>
            <a:ext cx="3562801" cy="3562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51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random/>
      </p:transition>
    </mc:Choice>
    <mc:Fallback xmlns="">
      <p:transition spd="slow" advTm="7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53" presetClass="entr" presetSubtype="16" fill="hold" grpId="0" nodeType="after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625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625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625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Scale p14:bounceEnd="38000">
                                          <p:cBhvr>
                                            <p:cTn id="21" dur="63" repeatCount="2000" fill="hold">
                                              <p:stCondLst>
                                                <p:cond delay="625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05000" y="105000"/>
                                          <p:from x="100000" y="100000"/>
                                          <p:to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3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5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7" presetID="23" presetClass="entr" presetSubtype="27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2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2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3" presetClass="entr" presetSubtype="28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6" presetID="2" presetClass="entr" presetSubtype="8" fill="hold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3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3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8475"/>
                                      </p:iterate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/>
          <p:bldP spid="16" grpId="0"/>
          <p:bldP spid="10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625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625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625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1" dur="63" repeatCount="2000" fill="hold">
                                              <p:stCondLst>
                                                <p:cond delay="625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05000" y="105000"/>
                                          <p:from x="100000" y="100000"/>
                                          <p:to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3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5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7" presetID="23" presetClass="entr" presetSubtype="27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2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2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3" presetClass="entr" presetSubtype="28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6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8475"/>
                                      </p:iterate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/>
          <p:bldP spid="16" grpId="0"/>
          <p:bldP spid="10" grpId="0" animBg="1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AA90A1D4-1ABF-4C7B-85BD-48B4D0636D1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29" y="-459"/>
            <a:ext cx="12193057" cy="686469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B300390D-9843-4455-BD5F-384C3A51E00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2901" y="2051244"/>
            <a:ext cx="9486198" cy="4946118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5E9E8FCF-46F4-49AF-8ACE-C0379302A37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54515" y="0"/>
            <a:ext cx="2410626" cy="3429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EB0D6391-8D6D-4C4B-A095-28CC72B45DD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82791" y="0"/>
            <a:ext cx="2410626" cy="34290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69FF5DB1-8F3E-4056-9668-4CB57374A6DF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273685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95599843-0356-4F66-B2C1-1A9C253FC47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619605"/>
            <a:ext cx="12192000" cy="1238395"/>
          </a:xfrm>
          <a:prstGeom prst="rect">
            <a:avLst/>
          </a:prstGeom>
        </p:spPr>
      </p:pic>
      <p:sp>
        <p:nvSpPr>
          <p:cNvPr id="15" name="PA-文本框 10">
            <a:extLst>
              <a:ext uri="{FF2B5EF4-FFF2-40B4-BE49-F238E27FC236}">
                <a16:creationId xmlns="" xmlns:a16="http://schemas.microsoft.com/office/drawing/2014/main" id="{CA875C7D-9A6E-4E40-AB30-AA57FCCF83ED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668893" y="1151328"/>
            <a:ext cx="485421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600" b="1" dirty="0">
                <a:solidFill>
                  <a:srgbClr val="FFF26B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抽奖小游戏</a:t>
            </a:r>
            <a:r>
              <a:rPr lang="en-US" altLang="zh-CN" sz="3600" b="1" dirty="0">
                <a:solidFill>
                  <a:srgbClr val="FFF26B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---</a:t>
            </a:r>
            <a:r>
              <a:rPr lang="zh-CN" altLang="en-US" sz="3600" b="1" dirty="0">
                <a:solidFill>
                  <a:srgbClr val="FFF26B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合作得奖</a:t>
            </a:r>
          </a:p>
        </p:txBody>
      </p:sp>
      <p:sp>
        <p:nvSpPr>
          <p:cNvPr id="16" name="矩形 28">
            <a:extLst>
              <a:ext uri="{FF2B5EF4-FFF2-40B4-BE49-F238E27FC236}">
                <a16:creationId xmlns="" xmlns:a16="http://schemas.microsoft.com/office/drawing/2014/main" id="{DFA20009-CCF7-442B-863C-D5F254F643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6024" y="2396577"/>
            <a:ext cx="4820587" cy="3183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rgbClr val="FFF26B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场地：</a:t>
            </a:r>
            <a:r>
              <a:rPr lang="zh-CN" altLang="en-US" sz="2000" dirty="0">
                <a:solidFill>
                  <a:srgbClr val="FFF26B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室内或室外场地 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rgbClr val="FFF26B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参与人数：</a:t>
            </a:r>
            <a:r>
              <a:rPr lang="zh-CN" altLang="en-US" sz="2000" dirty="0">
                <a:solidFill>
                  <a:srgbClr val="FFF26B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每队全员，每次</a:t>
            </a:r>
            <a:r>
              <a:rPr lang="en-US" altLang="zh-CN" sz="2000" dirty="0">
                <a:solidFill>
                  <a:srgbClr val="FFF26B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3</a:t>
            </a:r>
            <a:r>
              <a:rPr lang="zh-CN" altLang="en-US" sz="2000" dirty="0">
                <a:solidFill>
                  <a:srgbClr val="FFF26B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人，每次时间</a:t>
            </a:r>
            <a:r>
              <a:rPr lang="en-US" altLang="zh-CN" sz="2000" dirty="0">
                <a:solidFill>
                  <a:srgbClr val="FFF26B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3</a:t>
            </a:r>
            <a:r>
              <a:rPr lang="zh-CN" altLang="en-US" sz="2000" dirty="0">
                <a:solidFill>
                  <a:srgbClr val="FFF26B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分钟 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rgbClr val="FFF26B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活动规则：</a:t>
            </a:r>
            <a:r>
              <a:rPr lang="zh-CN" altLang="en-US" sz="2000" dirty="0">
                <a:solidFill>
                  <a:srgbClr val="FFF26B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利用长筷子把奖品区的奖品夹到指定的区域，再规定的时间内夹到指定区域即可获得指定区域的所有奖品</a:t>
            </a:r>
          </a:p>
        </p:txBody>
      </p:sp>
      <p:sp>
        <p:nvSpPr>
          <p:cNvPr id="10" name="圆角矩形 21">
            <a:extLst>
              <a:ext uri="{FF2B5EF4-FFF2-40B4-BE49-F238E27FC236}">
                <a16:creationId xmlns="" xmlns:a16="http://schemas.microsoft.com/office/drawing/2014/main" id="{41C49374-B294-4A28-AE80-9FD9A731BECE}"/>
              </a:ext>
            </a:extLst>
          </p:cNvPr>
          <p:cNvSpPr/>
          <p:nvPr/>
        </p:nvSpPr>
        <p:spPr>
          <a:xfrm>
            <a:off x="7330809" y="2495919"/>
            <a:ext cx="2984688" cy="2984688"/>
          </a:xfrm>
          <a:prstGeom prst="ellipse">
            <a:avLst/>
          </a:prstGeom>
          <a:blipFill>
            <a:blip r:embed="rId9" cstate="email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11894" r="-11807"/>
            </a:stretch>
          </a:blipFill>
          <a:ln>
            <a:solidFill>
              <a:srgbClr val="FF94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="" xmlns:a16="http://schemas.microsoft.com/office/drawing/2014/main" id="{0D07F1EF-74F6-4DDF-AB1F-74D1E78108DE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41753" y="2206863"/>
            <a:ext cx="3562801" cy="3562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652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500">
        <p:random/>
      </p:transition>
    </mc:Choice>
    <mc:Fallback xmlns="">
      <p:transition spd="slow" advTm="75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53" presetClass="entr" presetSubtype="16" fill="hold" grpId="0" nodeType="after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625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625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625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Scale p14:bounceEnd="38000">
                                          <p:cBhvr>
                                            <p:cTn id="21" dur="63" repeatCount="2000" fill="hold">
                                              <p:stCondLst>
                                                <p:cond delay="625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05000" y="105000"/>
                                          <p:from x="100000" y="100000"/>
                                          <p:to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3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5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7" presetID="23" presetClass="entr" presetSubtype="27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2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2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3" presetClass="entr" presetSubtype="28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8537"/>
                                      </p:iterate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/>
          <p:bldP spid="16" grpId="0"/>
          <p:bldP spid="10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625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625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625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1" dur="63" repeatCount="2000" fill="hold">
                                              <p:stCondLst>
                                                <p:cond delay="625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05000" y="105000"/>
                                          <p:from x="100000" y="100000"/>
                                          <p:to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3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5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7" presetID="23" presetClass="entr" presetSubtype="27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2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2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3" presetClass="entr" presetSubtype="28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8537"/>
                                      </p:iterate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/>
          <p:bldP spid="16" grpId="0"/>
          <p:bldP spid="10" grpId="0" animBg="1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AA90A1D4-1ABF-4C7B-85BD-48B4D0636D1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29" y="-459"/>
            <a:ext cx="12193057" cy="686469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B300390D-9843-4455-BD5F-384C3A51E00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2901" y="2051244"/>
            <a:ext cx="9486198" cy="4946118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5E9E8FCF-46F4-49AF-8ACE-C0379302A37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54515" y="0"/>
            <a:ext cx="2410626" cy="3429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EB0D6391-8D6D-4C4B-A095-28CC72B45DD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82791" y="0"/>
            <a:ext cx="2410626" cy="34290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69FF5DB1-8F3E-4056-9668-4CB57374A6DF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273685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95599843-0356-4F66-B2C1-1A9C253FC47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619605"/>
            <a:ext cx="12192000" cy="1238395"/>
          </a:xfrm>
          <a:prstGeom prst="rect">
            <a:avLst/>
          </a:prstGeom>
        </p:spPr>
      </p:pic>
      <p:sp>
        <p:nvSpPr>
          <p:cNvPr id="15" name="PA-文本框 10">
            <a:extLst>
              <a:ext uri="{FF2B5EF4-FFF2-40B4-BE49-F238E27FC236}">
                <a16:creationId xmlns="" xmlns:a16="http://schemas.microsoft.com/office/drawing/2014/main" id="{CA875C7D-9A6E-4E40-AB30-AA57FCCF83ED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899725" y="1151328"/>
            <a:ext cx="439254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600" b="1" dirty="0">
                <a:solidFill>
                  <a:srgbClr val="FFF26B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抽奖小游戏</a:t>
            </a:r>
            <a:r>
              <a:rPr lang="en-US" altLang="zh-CN" sz="3600" b="1" dirty="0">
                <a:solidFill>
                  <a:srgbClr val="FFF26B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---</a:t>
            </a:r>
            <a:r>
              <a:rPr lang="zh-CN" altLang="en-US" sz="3600" b="1" dirty="0">
                <a:solidFill>
                  <a:srgbClr val="FFF26B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便利贴</a:t>
            </a:r>
          </a:p>
        </p:txBody>
      </p:sp>
      <p:sp>
        <p:nvSpPr>
          <p:cNvPr id="16" name="矩形 28">
            <a:extLst>
              <a:ext uri="{FF2B5EF4-FFF2-40B4-BE49-F238E27FC236}">
                <a16:creationId xmlns="" xmlns:a16="http://schemas.microsoft.com/office/drawing/2014/main" id="{DFA20009-CCF7-442B-863C-D5F254F643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6503" y="4540810"/>
            <a:ext cx="5213144" cy="1295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FF26B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以不同颜色的便利贴代表不同金额，规定时间内可在奖池区域内尽可能多的将便利贴粘在身上。时间结束后统计金额发放奖金。</a:t>
            </a:r>
            <a:endParaRPr lang="zh-CN" altLang="en-US" sz="1600" dirty="0">
              <a:solidFill>
                <a:srgbClr val="FFF26B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10" name="圆角矩形 21">
            <a:extLst>
              <a:ext uri="{FF2B5EF4-FFF2-40B4-BE49-F238E27FC236}">
                <a16:creationId xmlns="" xmlns:a16="http://schemas.microsoft.com/office/drawing/2014/main" id="{41C49374-B294-4A28-AE80-9FD9A731BECE}"/>
              </a:ext>
            </a:extLst>
          </p:cNvPr>
          <p:cNvSpPr/>
          <p:nvPr/>
        </p:nvSpPr>
        <p:spPr>
          <a:xfrm>
            <a:off x="7330809" y="2495919"/>
            <a:ext cx="2984688" cy="2984688"/>
          </a:xfrm>
          <a:prstGeom prst="ellipse">
            <a:avLst/>
          </a:prstGeom>
          <a:blipFill>
            <a:blip r:embed="rId9" cstate="email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11894" r="-11807"/>
            </a:stretch>
          </a:blipFill>
          <a:ln>
            <a:solidFill>
              <a:srgbClr val="FF94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CBDFD4B1-7A43-4B74-95F1-28FA155A3F1E}"/>
              </a:ext>
            </a:extLst>
          </p:cNvPr>
          <p:cNvGrpSpPr/>
          <p:nvPr/>
        </p:nvGrpSpPr>
        <p:grpSpPr>
          <a:xfrm>
            <a:off x="1731752" y="2168563"/>
            <a:ext cx="3056805" cy="2355739"/>
            <a:chOff x="1511300" y="1709738"/>
            <a:chExt cx="5246663" cy="4043362"/>
          </a:xfrm>
        </p:grpSpPr>
        <p:sp>
          <p:nvSpPr>
            <p:cNvPr id="12" name="椭圆 3">
              <a:extLst>
                <a:ext uri="{FF2B5EF4-FFF2-40B4-BE49-F238E27FC236}">
                  <a16:creationId xmlns="" xmlns:a16="http://schemas.microsoft.com/office/drawing/2014/main" id="{716FECA8-F187-4DF1-964E-93CF831F51EC}"/>
                </a:ext>
              </a:extLst>
            </p:cNvPr>
            <p:cNvSpPr/>
            <p:nvPr/>
          </p:nvSpPr>
          <p:spPr>
            <a:xfrm>
              <a:off x="1511300" y="2541588"/>
              <a:ext cx="3211513" cy="3211512"/>
            </a:xfrm>
            <a:prstGeom prst="ellipse">
              <a:avLst/>
            </a:prstGeom>
            <a:solidFill>
              <a:srgbClr val="FFF26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椭圆 12">
              <a:extLst>
                <a:ext uri="{FF2B5EF4-FFF2-40B4-BE49-F238E27FC236}">
                  <a16:creationId xmlns="" xmlns:a16="http://schemas.microsoft.com/office/drawing/2014/main" id="{3B4FD293-3B02-49EA-BD80-8218600148C0}"/>
                </a:ext>
              </a:extLst>
            </p:cNvPr>
            <p:cNvSpPr/>
            <p:nvPr/>
          </p:nvSpPr>
          <p:spPr>
            <a:xfrm>
              <a:off x="2154238" y="3184525"/>
              <a:ext cx="1925637" cy="1925638"/>
            </a:xfrm>
            <a:prstGeom prst="ellipse">
              <a:avLst/>
            </a:prstGeom>
            <a:solidFill>
              <a:srgbClr val="CD37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椭圆 16">
              <a:extLst>
                <a:ext uri="{FF2B5EF4-FFF2-40B4-BE49-F238E27FC236}">
                  <a16:creationId xmlns="" xmlns:a16="http://schemas.microsoft.com/office/drawing/2014/main" id="{BD15A0BC-C06D-40A0-8F2B-174C324C3265}"/>
                </a:ext>
              </a:extLst>
            </p:cNvPr>
            <p:cNvSpPr/>
            <p:nvPr/>
          </p:nvSpPr>
          <p:spPr>
            <a:xfrm>
              <a:off x="2795588" y="3825875"/>
              <a:ext cx="642937" cy="642938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直接连接符 17">
              <a:extLst>
                <a:ext uri="{FF2B5EF4-FFF2-40B4-BE49-F238E27FC236}">
                  <a16:creationId xmlns="" xmlns:a16="http://schemas.microsoft.com/office/drawing/2014/main" id="{CB6C553B-92E7-48BB-8D7A-EB331DDD2DB4}"/>
                </a:ext>
              </a:extLst>
            </p:cNvPr>
            <p:cNvSpPr/>
            <p:nvPr/>
          </p:nvSpPr>
          <p:spPr>
            <a:xfrm>
              <a:off x="4856163" y="1939925"/>
              <a:ext cx="401637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直接连接符 18">
              <a:extLst>
                <a:ext uri="{FF2B5EF4-FFF2-40B4-BE49-F238E27FC236}">
                  <a16:creationId xmlns="" xmlns:a16="http://schemas.microsoft.com/office/drawing/2014/main" id="{E90CFE99-F18A-4EA1-90BF-EB997DC81E47}"/>
                </a:ext>
              </a:extLst>
            </p:cNvPr>
            <p:cNvSpPr/>
            <p:nvPr/>
          </p:nvSpPr>
          <p:spPr>
            <a:xfrm rot="5400000">
              <a:off x="2882900" y="2174875"/>
              <a:ext cx="2206625" cy="1736725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" name="直接连接符 19">
              <a:extLst>
                <a:ext uri="{FF2B5EF4-FFF2-40B4-BE49-F238E27FC236}">
                  <a16:creationId xmlns="" xmlns:a16="http://schemas.microsoft.com/office/drawing/2014/main" id="{3FBB2B1A-1BF6-44C9-8423-014727B776FE}"/>
                </a:ext>
              </a:extLst>
            </p:cNvPr>
            <p:cNvSpPr/>
            <p:nvPr/>
          </p:nvSpPr>
          <p:spPr>
            <a:xfrm>
              <a:off x="4856163" y="2876550"/>
              <a:ext cx="401637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直接连接符 21">
              <a:extLst>
                <a:ext uri="{FF2B5EF4-FFF2-40B4-BE49-F238E27FC236}">
                  <a16:creationId xmlns="" xmlns:a16="http://schemas.microsoft.com/office/drawing/2014/main" id="{47BDBCE1-0034-4786-B42E-4A0AEF6EA5CC}"/>
                </a:ext>
              </a:extLst>
            </p:cNvPr>
            <p:cNvSpPr/>
            <p:nvPr/>
          </p:nvSpPr>
          <p:spPr>
            <a:xfrm rot="5400000">
              <a:off x="3355975" y="3097213"/>
              <a:ext cx="1719263" cy="127793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3" name="直接连接符 22">
              <a:extLst>
                <a:ext uri="{FF2B5EF4-FFF2-40B4-BE49-F238E27FC236}">
                  <a16:creationId xmlns="" xmlns:a16="http://schemas.microsoft.com/office/drawing/2014/main" id="{CC952A35-C540-489E-90DF-8C7DCF788EE9}"/>
                </a:ext>
              </a:extLst>
            </p:cNvPr>
            <p:cNvSpPr/>
            <p:nvPr/>
          </p:nvSpPr>
          <p:spPr>
            <a:xfrm>
              <a:off x="4856163" y="3813175"/>
              <a:ext cx="401637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4" name="直接连接符 23">
              <a:extLst>
                <a:ext uri="{FF2B5EF4-FFF2-40B4-BE49-F238E27FC236}">
                  <a16:creationId xmlns="" xmlns:a16="http://schemas.microsoft.com/office/drawing/2014/main" id="{6B0A5931-FF0F-4247-8EEB-2A16916A6AB8}"/>
                </a:ext>
              </a:extLst>
            </p:cNvPr>
            <p:cNvSpPr/>
            <p:nvPr/>
          </p:nvSpPr>
          <p:spPr>
            <a:xfrm rot="5400000">
              <a:off x="3829844" y="4017169"/>
              <a:ext cx="1228725" cy="817563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5" name="文本框 26">
              <a:extLst>
                <a:ext uri="{FF2B5EF4-FFF2-40B4-BE49-F238E27FC236}">
                  <a16:creationId xmlns="" xmlns:a16="http://schemas.microsoft.com/office/drawing/2014/main" id="{86D3880F-6B35-4254-A6C6-4C139DCFEA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10188" y="1709738"/>
              <a:ext cx="1447775" cy="633917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b="1">
                  <a:solidFill>
                    <a:srgbClr val="FFF26B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100</a:t>
              </a:r>
              <a:r>
                <a:rPr lang="zh-CN" altLang="en-US" b="1">
                  <a:solidFill>
                    <a:srgbClr val="FFF26B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元</a:t>
              </a:r>
            </a:p>
          </p:txBody>
        </p:sp>
        <p:sp>
          <p:nvSpPr>
            <p:cNvPr id="26" name="文本框 27">
              <a:extLst>
                <a:ext uri="{FF2B5EF4-FFF2-40B4-BE49-F238E27FC236}">
                  <a16:creationId xmlns="" xmlns:a16="http://schemas.microsoft.com/office/drawing/2014/main" id="{31016A51-7A70-47B1-93C5-D761B7E09E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54625" y="2644775"/>
              <a:ext cx="1202901" cy="633917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b="1">
                  <a:solidFill>
                    <a:srgbClr val="FFF26B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50</a:t>
              </a:r>
              <a:r>
                <a:rPr lang="zh-CN" altLang="en-US" b="1">
                  <a:solidFill>
                    <a:srgbClr val="FFF26B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元</a:t>
              </a:r>
            </a:p>
          </p:txBody>
        </p:sp>
        <p:sp>
          <p:nvSpPr>
            <p:cNvPr id="27" name="文本框 28">
              <a:extLst>
                <a:ext uri="{FF2B5EF4-FFF2-40B4-BE49-F238E27FC236}">
                  <a16:creationId xmlns="" xmlns:a16="http://schemas.microsoft.com/office/drawing/2014/main" id="{8F0979F0-DF0C-45B9-9B57-53CA0A0A3E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89550" y="3581401"/>
              <a:ext cx="1202901" cy="633917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b="1">
                  <a:solidFill>
                    <a:srgbClr val="FFF26B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10</a:t>
              </a:r>
              <a:r>
                <a:rPr lang="zh-CN" altLang="en-US" b="1">
                  <a:solidFill>
                    <a:srgbClr val="FFF26B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元</a:t>
              </a:r>
            </a:p>
          </p:txBody>
        </p:sp>
      </p:grpSp>
      <p:pic>
        <p:nvPicPr>
          <p:cNvPr id="21" name="图片 20">
            <a:extLst>
              <a:ext uri="{FF2B5EF4-FFF2-40B4-BE49-F238E27FC236}">
                <a16:creationId xmlns="" xmlns:a16="http://schemas.microsoft.com/office/drawing/2014/main" id="{0D07F1EF-74F6-4DDF-AB1F-74D1E78108DE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41753" y="2206863"/>
            <a:ext cx="3562801" cy="3562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530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500">
        <p:random/>
      </p:transition>
    </mc:Choice>
    <mc:Fallback xmlns="">
      <p:transition spd="slow" advTm="75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53" presetClass="entr" presetSubtype="16" fill="hold" grpId="0" nodeType="after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625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625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625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Scale p14:bounceEnd="38000">
                                          <p:cBhvr>
                                            <p:cTn id="21" dur="63" repeatCount="2000" fill="hold">
                                              <p:stCondLst>
                                                <p:cond delay="625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05000" y="105000"/>
                                          <p:from x="100000" y="100000"/>
                                          <p:to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3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5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7" presetID="23" presetClass="entr" presetSubtype="27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2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2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3" presetClass="entr" presetSubtype="28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6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9091"/>
                                      </p:iterate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/>
          <p:bldP spid="16" grpId="0"/>
          <p:bldP spid="10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625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625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625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1" dur="63" repeatCount="2000" fill="hold">
                                              <p:stCondLst>
                                                <p:cond delay="625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05000" y="105000"/>
                                          <p:from x="100000" y="100000"/>
                                          <p:to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3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5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7" presetID="23" presetClass="entr" presetSubtype="27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2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2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3" presetClass="entr" presetSubtype="28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6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9091"/>
                                      </p:iterate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/>
          <p:bldP spid="16" grpId="0"/>
          <p:bldP spid="10" grpId="0" animBg="1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>
            <a:extLst>
              <a:ext uri="{FF2B5EF4-FFF2-40B4-BE49-F238E27FC236}">
                <a16:creationId xmlns="" xmlns:a16="http://schemas.microsoft.com/office/drawing/2014/main" id="{53188A43-F91A-47B0-BE9D-10CEFEC0558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29" y="-459"/>
            <a:ext cx="12193057" cy="686469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5A91F5A2-D0AC-47DE-A089-E454D91C919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208" y="0"/>
            <a:ext cx="11971584" cy="6856076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36209D49-990E-4658-A442-71814F81335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73041" y="0"/>
            <a:ext cx="3318960" cy="5205889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3DF0DEC2-E40B-4B60-A92B-07DFA0B900D2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576044"/>
            <a:ext cx="12192000" cy="1281956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164B230C-4142-432E-94B4-34225EEBE59A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529" y="0"/>
            <a:ext cx="3370993" cy="520588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541EB1FF-AB36-413B-985D-18AE6A6B31C6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924"/>
            <a:ext cx="12192000" cy="751802"/>
          </a:xfrm>
          <a:prstGeom prst="rect">
            <a:avLst/>
          </a:prstGeom>
        </p:spPr>
      </p:pic>
      <p:sp>
        <p:nvSpPr>
          <p:cNvPr id="31" name="PA-矩形 30">
            <a:extLst>
              <a:ext uri="{FF2B5EF4-FFF2-40B4-BE49-F238E27FC236}">
                <a16:creationId xmlns="" xmlns:a16="http://schemas.microsoft.com/office/drawing/2014/main" id="{68AE3232-8ABE-450B-AA56-5793BD12C0E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887430" y="2250761"/>
            <a:ext cx="6417141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9600" spc="-1500" dirty="0">
                <a:blipFill dpi="0" rotWithShape="1">
                  <a:blip r:embed="rId12"/>
                  <a:srcRect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年会游戏集锦</a:t>
            </a:r>
          </a:p>
        </p:txBody>
      </p:sp>
      <p:pic>
        <p:nvPicPr>
          <p:cNvPr id="33" name="图片 32">
            <a:extLst>
              <a:ext uri="{FF2B5EF4-FFF2-40B4-BE49-F238E27FC236}">
                <a16:creationId xmlns="" xmlns:a16="http://schemas.microsoft.com/office/drawing/2014/main" id="{273FD489-B3A5-4104-8958-18C052C6B44C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7225395" y="2313514"/>
            <a:ext cx="6918703" cy="4324189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="" xmlns:a16="http://schemas.microsoft.com/office/drawing/2014/main" id="{BFEFB308-5E8A-404D-8911-EAD9CD0DF530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53087" y="0"/>
            <a:ext cx="2438913" cy="2597874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="" xmlns:a16="http://schemas.microsoft.com/office/drawing/2014/main" id="{FAD7FA09-9F50-4B09-82E2-BC9BC3012BD9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676577" y="2283697"/>
            <a:ext cx="6826127" cy="4266328"/>
          </a:xfrm>
          <a:prstGeom prst="rect">
            <a:avLst/>
          </a:prstGeom>
        </p:spPr>
      </p:pic>
      <p:pic>
        <p:nvPicPr>
          <p:cNvPr id="41" name="图片 40">
            <a:extLst>
              <a:ext uri="{FF2B5EF4-FFF2-40B4-BE49-F238E27FC236}">
                <a16:creationId xmlns="" xmlns:a16="http://schemas.microsoft.com/office/drawing/2014/main" id="{EC5AAB73-6133-4A3C-9E89-E163C03A7504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7604138" y="186706"/>
            <a:ext cx="1934039" cy="1645408"/>
          </a:xfrm>
          <a:prstGeom prst="rect">
            <a:avLst/>
          </a:prstGeom>
        </p:spPr>
      </p:pic>
      <p:pic>
        <p:nvPicPr>
          <p:cNvPr id="44" name="图片 43">
            <a:extLst>
              <a:ext uri="{FF2B5EF4-FFF2-40B4-BE49-F238E27FC236}">
                <a16:creationId xmlns="" xmlns:a16="http://schemas.microsoft.com/office/drawing/2014/main" id="{91CA9C4D-C97A-4554-99D5-F2D14C085B69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0"/>
            <a:ext cx="2438913" cy="2597874"/>
          </a:xfrm>
          <a:prstGeom prst="rect">
            <a:avLst/>
          </a:prstGeom>
        </p:spPr>
      </p:pic>
      <p:grpSp>
        <p:nvGrpSpPr>
          <p:cNvPr id="50" name="组合 49">
            <a:extLst>
              <a:ext uri="{FF2B5EF4-FFF2-40B4-BE49-F238E27FC236}">
                <a16:creationId xmlns="" xmlns:a16="http://schemas.microsoft.com/office/drawing/2014/main" id="{51AC0E28-3027-45F1-8345-FC2599B969C8}"/>
              </a:ext>
            </a:extLst>
          </p:cNvPr>
          <p:cNvGrpSpPr/>
          <p:nvPr/>
        </p:nvGrpSpPr>
        <p:grpSpPr>
          <a:xfrm>
            <a:off x="4777808" y="4075178"/>
            <a:ext cx="2636384" cy="437121"/>
            <a:chOff x="4617462" y="3848480"/>
            <a:chExt cx="2636384" cy="437121"/>
          </a:xfrm>
        </p:grpSpPr>
        <p:pic>
          <p:nvPicPr>
            <p:cNvPr id="46" name="图片 45">
              <a:extLst>
                <a:ext uri="{FF2B5EF4-FFF2-40B4-BE49-F238E27FC236}">
                  <a16:creationId xmlns="" xmlns:a16="http://schemas.microsoft.com/office/drawing/2014/main" id="{2043A915-1626-4912-BB48-8703A333BD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email">
              <a:duotone>
                <a:prstClr val="black"/>
                <a:schemeClr val="accent4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rightnessContrast bright="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17462" y="3848480"/>
              <a:ext cx="2636384" cy="437121"/>
            </a:xfrm>
            <a:prstGeom prst="rect">
              <a:avLst/>
            </a:prstGeom>
          </p:spPr>
        </p:pic>
        <p:sp>
          <p:nvSpPr>
            <p:cNvPr id="49" name="文本框 48">
              <a:extLst>
                <a:ext uri="{FF2B5EF4-FFF2-40B4-BE49-F238E27FC236}">
                  <a16:creationId xmlns="" xmlns:a16="http://schemas.microsoft.com/office/drawing/2014/main" id="{D53ACB2B-F12D-48CB-A360-861A50537EAC}"/>
                </a:ext>
              </a:extLst>
            </p:cNvPr>
            <p:cNvSpPr txBox="1"/>
            <p:nvPr/>
          </p:nvSpPr>
          <p:spPr>
            <a:xfrm>
              <a:off x="4989732" y="3872728"/>
              <a:ext cx="194161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FFF26B"/>
                  </a:solidFill>
                  <a:latin typeface="+mn-ea"/>
                </a:rPr>
                <a:t>2020</a:t>
              </a:r>
              <a:r>
                <a:rPr lang="zh-CN" altLang="en-US" sz="2000" b="1" dirty="0">
                  <a:solidFill>
                    <a:srgbClr val="FFF26B"/>
                  </a:solidFill>
                  <a:latin typeface="+mn-ea"/>
                </a:rPr>
                <a:t>鼠年吉祥</a:t>
              </a:r>
            </a:p>
          </p:txBody>
        </p:sp>
      </p:grpSp>
      <p:pic>
        <p:nvPicPr>
          <p:cNvPr id="63" name="图片 62">
            <a:extLst>
              <a:ext uri="{FF2B5EF4-FFF2-40B4-BE49-F238E27FC236}">
                <a16:creationId xmlns="" xmlns:a16="http://schemas.microsoft.com/office/drawing/2014/main" id="{15A1BF47-C3B3-47B3-902C-84212CCA5C40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53825" y="224635"/>
            <a:ext cx="1934039" cy="1645408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="" xmlns:a16="http://schemas.microsoft.com/office/drawing/2014/main" id="{E28929CD-99A2-45FC-A120-FA7DDD24A444}"/>
              </a:ext>
            </a:extLst>
          </p:cNvPr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98648" y="-621212"/>
            <a:ext cx="5765033" cy="34597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9" name="图片 58">
            <a:extLst>
              <a:ext uri="{FF2B5EF4-FFF2-40B4-BE49-F238E27FC236}">
                <a16:creationId xmlns="" xmlns:a16="http://schemas.microsoft.com/office/drawing/2014/main" id="{AB89361D-B3A3-46FC-BDBB-93FC75803E27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788025">
            <a:off x="7048150" y="971109"/>
            <a:ext cx="520206" cy="531783"/>
          </a:xfrm>
          <a:prstGeom prst="rect">
            <a:avLst/>
          </a:prstGeom>
        </p:spPr>
      </p:pic>
      <p:pic>
        <p:nvPicPr>
          <p:cNvPr id="60" name="图片 59">
            <a:extLst>
              <a:ext uri="{FF2B5EF4-FFF2-40B4-BE49-F238E27FC236}">
                <a16:creationId xmlns="" xmlns:a16="http://schemas.microsoft.com/office/drawing/2014/main" id="{85B698F5-8CE9-45EE-AA30-E01771E331A7}"/>
              </a:ext>
            </a:extLst>
          </p:cNvPr>
          <p:cNvPicPr>
            <a:picLocks noChangeAspect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5197" y="687474"/>
            <a:ext cx="1255885" cy="1255885"/>
          </a:xfrm>
          <a:prstGeom prst="rect">
            <a:avLst/>
          </a:prstGeom>
        </p:spPr>
      </p:pic>
      <p:pic>
        <p:nvPicPr>
          <p:cNvPr id="23" name="5a2d155803d71">
            <a:hlinkClick r:id="" action="ppaction://media"/>
            <a:extLst>
              <a:ext uri="{FF2B5EF4-FFF2-40B4-BE49-F238E27FC236}">
                <a16:creationId xmlns="" xmlns:a16="http://schemas.microsoft.com/office/drawing/2014/main" id="{3AF76DC5-B30F-40AC-BF1C-963F30ED229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-304800" y="-102850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39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300">
        <p:random/>
      </p:transition>
    </mc:Choice>
    <mc:Fallback xmlns="">
      <p:transition spd="slow" advTm="73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2" fill="hold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9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0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6" fill="hold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23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4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5" presetID="23" presetClass="entr" presetSubtype="28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0" presetID="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1" dur="7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to="" calcmode="lin" valueType="num">
                                          <p:cBhvr>
                                            <p:cTn id="42" dur="7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 fmla="#ppt_h-#ppt_h*cos(4*pi*$)*(1-$)^2">
                                              <p:val>
                                                <p:str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"/>
                                              </p:val>
                                            </p:tav>
                                          </p:tavLst>
                                        </p:anim>
                                        <p:anim to="" calcmode="lin" valueType="num">
                                          <p:cBhvr>
                                            <p:cTn id="43" dur="7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-#ppt_w*cos(4*pi*$)*(1-$)^2">
                                              <p:val>
                                                <p:str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4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56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9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3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65" presetID="0" presetClass="entr" presetSubtype="0" decel="7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9500"/>
                                      </p:iterate>
                                      <p:childTnLst>
                                        <p:set>
                                          <p:cBhvr>
                                            <p:cTn id="66" dur="855" fill="hold">
                                              <p:stCondLst>
                                                <p:cond delay="1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to="" calcmode="lin" valueType="num"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+0.15*sin(rand(0-360)+0)+2"/>
                                              </p:val>
                                            </p:tav>
                                          </p:tavLst>
                                        </p:anim>
                                        <p:anim to="" calcmode="lin" valueType="num"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15*sin(rand(0-360)+0)+2"/>
                                              </p:val>
                                            </p:tav>
                                          </p:tavLst>
                                        </p:anim>
                                        <p:anim to="" calcmode="lin" valueType="num">
                                          <p:cBhvr>
                                            <p:cTn id="69" dur="998" fill="hold">
                                              <p:stCondLst>
                                                <p:cond delay="2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70" dur="998" fill="hold">
                                              <p:stCondLst>
                                                <p:cond delay="1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</p:cBhvr>
                                          <p:from x="500000" y="500000"/>
                                          <p:to x="100000" y="100000"/>
                                        </p:animScale>
                                        <p:anim to="" calcmode="lin" valueType="num">
                                          <p:cBhvr>
                                            <p:cTn id="71" dur="714" fill="hold">
                                              <p:stCondLst>
                                                <p:cond delay="286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-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to="" calcmode="lin" valueType="num">
                                          <p:cBhvr>
                                            <p:cTn id="72" dur="714" fill="hold">
                                              <p:stCondLst>
                                                <p:cond delay="286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-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5725"/>
                                </p:stCondLst>
                                <p:childTnLst>
                                  <p:par>
                                    <p:cTn id="79" presetID="2" presetClass="entr" presetSubtype="3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81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82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9" fill="hold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85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86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87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3"/>
                    </p:tgtEl>
                  </p:cMediaNode>
                </p:audio>
              </p:childTnLst>
            </p:cTn>
          </p:par>
        </p:tnLst>
        <p:bldLst>
          <p:bldP spid="3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5" presetID="23" presetClass="entr" presetSubtype="28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0" presetID="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1" dur="7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to="" calcmode="lin" valueType="num">
                                          <p:cBhvr>
                                            <p:cTn id="42" dur="7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 fmla="#ppt_h-#ppt_h*cos(4*pi*$)*(1-$)^2">
                                              <p:val>
                                                <p:str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"/>
                                              </p:val>
                                            </p:tav>
                                          </p:tavLst>
                                        </p:anim>
                                        <p:anim to="" calcmode="lin" valueType="num">
                                          <p:cBhvr>
                                            <p:cTn id="43" dur="7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-#ppt_w*cos(4*pi*$)*(1-$)^2">
                                              <p:val>
                                                <p:str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4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56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9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3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65" presetID="0" presetClass="entr" presetSubtype="0" decel="7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9500"/>
                                      </p:iterate>
                                      <p:childTnLst>
                                        <p:set>
                                          <p:cBhvr>
                                            <p:cTn id="66" dur="855" fill="hold">
                                              <p:stCondLst>
                                                <p:cond delay="1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to="" calcmode="lin" valueType="num"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+0.15*sin(rand(0-360)+0)+2"/>
                                              </p:val>
                                            </p:tav>
                                          </p:tavLst>
                                        </p:anim>
                                        <p:anim to="" calcmode="lin" valueType="num"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15*sin(rand(0-360)+0)+2"/>
                                              </p:val>
                                            </p:tav>
                                          </p:tavLst>
                                        </p:anim>
                                        <p:anim to="" calcmode="lin" valueType="num">
                                          <p:cBhvr>
                                            <p:cTn id="69" dur="998" fill="hold">
                                              <p:stCondLst>
                                                <p:cond delay="2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70" dur="998" fill="hold">
                                              <p:stCondLst>
                                                <p:cond delay="1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</p:cBhvr>
                                          <p:from x="500000" y="500000"/>
                                          <p:to x="100000" y="100000"/>
                                        </p:animScale>
                                        <p:anim to="" calcmode="lin" valueType="num">
                                          <p:cBhvr>
                                            <p:cTn id="71" dur="714" fill="hold">
                                              <p:stCondLst>
                                                <p:cond delay="286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-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to="" calcmode="lin" valueType="num">
                                          <p:cBhvr>
                                            <p:cTn id="72" dur="714" fill="hold">
                                              <p:stCondLst>
                                                <p:cond delay="286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-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5725"/>
                                </p:stCondLst>
                                <p:childTnLst>
                                  <p:par>
                                    <p:cTn id="79" presetID="2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9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6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87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3"/>
                    </p:tgtEl>
                  </p:cMediaNode>
                </p:audio>
              </p:childTnLst>
            </p:cTn>
          </p:par>
        </p:tnLst>
        <p:bldLst>
          <p:bldP spid="31" grpId="0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3"/>
  <p:tag name="RESOURCELIBID_ANIM" val="46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3"/>
  <p:tag name="RESOURCELIBID_ANIM" val="46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3"/>
  <p:tag name="RESOURCELIBID_ANIM" val="46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3"/>
  <p:tag name="RESOURCELIBID_ANIM" val="43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3"/>
  <p:tag name="RESOURCELIBID_ANIM" val="46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3"/>
  <p:tag name="RESOURCELIBID_ANIM" val="43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3"/>
  <p:tag name="RESOURCELIBID_ANIM" val="50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3"/>
  <p:tag name="RESOURCELIBID_ANIM" val="50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3"/>
  <p:tag name="RESOURCELIBID_ANIM" val="50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3"/>
  <p:tag name="RESOURCELIBID_ANIM" val="462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606981A-5393-48A1-9475-6C64D73C084C}">
  <we:reference id="wa104380121" version="2.0.0.0" store="zh-CN" storeType="OMEX"/>
  <we:alternateReferences>
    <we:reference id="wa104380121" version="2.0.0.0" store="WA104380121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539</TotalTime>
  <Words>1127</Words>
  <Application>Microsoft Office PowerPoint</Application>
  <PresentationFormat>宽屏</PresentationFormat>
  <Paragraphs>89</Paragraphs>
  <Slides>18</Slides>
  <Notes>18</Notes>
  <HiddenSlides>0</HiddenSlides>
  <MMClips>2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7" baseType="lpstr">
      <vt:lpstr>等线</vt:lpstr>
      <vt:lpstr>华文隶书</vt:lpstr>
      <vt:lpstr>华文新魏</vt:lpstr>
      <vt:lpstr>思源黑体 CN Bold</vt:lpstr>
      <vt:lpstr>思源黑体 CN Medium</vt:lpstr>
      <vt:lpstr>思源黑体 CN Normal</vt:lpstr>
      <vt:lpstr>微软雅黑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</dc:title>
  <dc:creator>faith123</dc:creator>
  <cp:lastModifiedBy>faith123</cp:lastModifiedBy>
  <cp:revision>3</cp:revision>
  <dcterms:created xsi:type="dcterms:W3CDTF">2018-04-19T08:58:26Z</dcterms:created>
  <dcterms:modified xsi:type="dcterms:W3CDTF">2019-12-24T01:44:34Z</dcterms:modified>
</cp:coreProperties>
</file>