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62" r:id="rId6"/>
    <p:sldId id="263" r:id="rId7"/>
    <p:sldId id="268" r:id="rId8"/>
    <p:sldId id="271" r:id="rId9"/>
    <p:sldId id="276" r:id="rId10"/>
    <p:sldId id="278" r:id="rId11"/>
    <p:sldId id="259" r:id="rId12"/>
    <p:sldId id="266" r:id="rId13"/>
    <p:sldId id="272" r:id="rId14"/>
    <p:sldId id="273" r:id="rId15"/>
    <p:sldId id="274" r:id="rId16"/>
    <p:sldId id="275" r:id="rId17"/>
    <p:sldId id="281" r:id="rId18"/>
    <p:sldId id="260" r:id="rId19"/>
    <p:sldId id="267" r:id="rId20"/>
    <p:sldId id="269" r:id="rId21"/>
    <p:sldId id="270" r:id="rId22"/>
    <p:sldId id="279" r:id="rId23"/>
    <p:sldId id="280" r:id="rId24"/>
    <p:sldId id="282" r:id="rId25"/>
    <p:sldId id="261" r:id="rId26"/>
    <p:sldId id="264" r:id="rId27"/>
    <p:sldId id="277" r:id="rId28"/>
    <p:sldId id="283" r:id="rId29"/>
    <p:sldId id="284" r:id="rId30"/>
    <p:sldId id="265" r:id="rId31"/>
    <p:sldId id="285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AFF2"/>
    <a:srgbClr val="0C0C0C"/>
    <a:srgbClr val="E4E4E4"/>
    <a:srgbClr val="30FEFB"/>
    <a:srgbClr val="0BDAFC"/>
    <a:srgbClr val="0ADAFB"/>
    <a:srgbClr val="0AD9FB"/>
    <a:srgbClr val="FFFFFF"/>
    <a:srgbClr val="348D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2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40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4989518628232E-2"/>
          <c:y val="5.1251556153279899E-2"/>
          <c:w val="0.77951244066535597"/>
          <c:h val="0.833104764327968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AFF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2.5</c:v>
                </c:pt>
                <c:pt idx="2">
                  <c:v>4</c:v>
                </c:pt>
                <c:pt idx="3">
                  <c:v>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949-4591-A1CA-FC6BCBE471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C0C0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4.2</c:v>
                </c:pt>
                <c:pt idx="2">
                  <c:v>1.5</c:v>
                </c:pt>
                <c:pt idx="3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949-4591-A1CA-FC6BCBE47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060032"/>
        <c:axId val="380061568"/>
      </c:barChart>
      <c:catAx>
        <c:axId val="3800600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80061568"/>
        <c:crosses val="autoZero"/>
        <c:auto val="1"/>
        <c:lblAlgn val="ctr"/>
        <c:lblOffset val="100"/>
        <c:noMultiLvlLbl val="0"/>
      </c:catAx>
      <c:valAx>
        <c:axId val="380061568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8006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340354929676553"/>
          <c:y val="0.94410980277011336"/>
          <c:w val="0.10853760061910429"/>
          <c:h val="5.45257959957406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09912BC-815C-4A80-8CC2-9E310A0B0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7184171A-ED26-41FC-AA75-A07B697218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5EC1A87-48D8-48CD-9148-E16571ABC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4A6-BE55-46A5-A752-618CC8743A91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486E2B4-04D5-4414-823F-D22D4F49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2BA78AE-8A7A-46AF-A950-AF2D276D2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BA8F-1962-41FD-A8B9-F8D7F223DF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065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F793459-1E4F-49D5-B82A-79A04054A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AB8393F-132B-4B96-8972-7D67D2E93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815C2CE-78B6-433F-B20F-410AECE04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4A6-BE55-46A5-A752-618CC8743A91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681770E-9EFB-4847-88D9-78B70DCFC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0B1E2F0-2549-4011-8959-D09DD7DDA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BA8F-1962-41FD-A8B9-F8D7F223DF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653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ED3A572-B5FA-48CF-A811-D0E74A356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526E306-761E-4C01-8C7A-AC985A073B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ECD9203-4193-4BFF-94E5-F1E8DDB15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4A6-BE55-46A5-A752-618CC8743A91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299F9BF-6B3B-4F3B-9EA2-ED5A4E34E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D1EE00C-C5BB-46A3-8C01-B49D99322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BA8F-1962-41FD-A8B9-F8D7F223DF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869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F9DE0F5-BC61-4620-984A-1F11F53E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E8F6686-592D-418D-A273-23C503F4F2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7774449B-25EB-4137-B613-3251EB4A66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8DC3D8A-99B2-4631-BE68-772A10F1F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4A6-BE55-46A5-A752-618CC8743A91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368DFAF-B6CF-4B22-B5CD-4F6A82964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EB6E4FD-472B-492B-8497-DC6A31D8B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BA8F-1962-41FD-A8B9-F8D7F223DF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502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B3E2546-290C-438D-A244-58F029AE2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4C93C5F-4A44-4941-B8C7-6C6AD2101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0F30B292-A4CC-4BE2-92A0-7D34B30ED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43ADD426-5F7A-421B-9D84-E49E7D15E3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711D0ABE-38D3-4A0D-B5E7-47C42B6740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25973404-597B-49EF-ADB4-C797DDD5A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4A6-BE55-46A5-A752-618CC8743A91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E898DB08-0525-4DE4-9E3E-7B9B30DEF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3D4D2D0B-9EB5-4EAF-9755-C294492D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BA8F-1962-41FD-A8B9-F8D7F223DF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89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1D5C748-C01E-4F8C-9760-E01F98664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378771A6-9055-41FB-9BBD-3D4F87472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4A6-BE55-46A5-A752-618CC8743A91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19AC1F35-8DB4-4A94-ACFA-633E28041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2DBD916E-B3A1-423E-B356-8DC39611F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BA8F-1962-41FD-A8B9-F8D7F223DF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804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F455B86F-B0D5-48FF-B0D6-59B2570AA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4A6-BE55-46A5-A752-618CC8743A91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0FCF19A9-8C7C-44E7-8582-6C877D427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8BDE1321-9386-4F57-A1B8-2D3411A2E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BA8F-1962-41FD-A8B9-F8D7F223DF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20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F3139F6-7631-469B-810E-C1856531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1B03BC9-23C9-4300-A91C-AE8451949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D0DD0C7F-D397-46BE-80BE-16E353817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53D587D-6FB2-41B9-81DA-21DEDCC5C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4A6-BE55-46A5-A752-618CC8743A91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C54F99DD-8246-43F0-BF28-0B4DB7B07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6E981B7-A665-40D4-8523-6C5513C52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BA8F-1962-41FD-A8B9-F8D7F223DF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74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CC87732-3C49-452E-B513-D79D5708A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0502E775-7C63-485A-A693-519F0871DF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238FD73-7A23-42EE-8920-1B4F6EEF3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BE0AFA0-315A-42A6-9B34-1C3BA3A42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4A6-BE55-46A5-A752-618CC8743A91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D8814C8-C448-4F08-9CEB-E4F7AC479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E22D5520-B5AF-44E7-A3E7-9FD6FBC6B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BA8F-1962-41FD-A8B9-F8D7F223DF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249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436A012-F317-42CE-A4B7-FEE93C75D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0085183C-C923-42D2-AB5D-97DA516FA5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7EE2D3A-D69F-4047-8AA0-99806FD11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4A6-BE55-46A5-A752-618CC8743A91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7824235-A062-4FBB-AB9D-EC1CB24A8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16FBEA9-73DF-435D-B787-1D8408BEE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BA8F-1962-41FD-A8B9-F8D7F223DF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2666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BF954F98-6315-4041-A71B-04FF7DF512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2C03ED8C-DBF6-4300-B5FE-DB784303AC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6108A71-3BD6-4E6F-BF67-74BD30607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4A6-BE55-46A5-A752-618CC8743A91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E5E7565-8E8F-45A8-A70C-9F281AACD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68FDF6C-7A12-49DA-8930-9D086E758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BA8F-1962-41FD-A8B9-F8D7F223DF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5515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8D31720-D1DD-43F9-A9A7-D914C9F80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C9C2F8D7-7151-469C-B298-7C46847297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C71E615-9BA8-460A-BC84-7CF1AC470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1162-C96C-4565-BC6B-06E94A19BB59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3AEC0CC-F59B-4B33-A23B-665FE5518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F5A3DC0-91B3-4A45-B25B-2C96DC62B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0BCA-899C-4059-BF8E-E7A1BA29E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185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3252065-D556-4FFB-9B6B-42678CC73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2F9380C-95A8-446E-A224-BD5914F23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2419E7D-1D4E-42CA-AA47-0CC36EAF8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1162-C96C-4565-BC6B-06E94A19BB59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ABEB896-2E6B-43CC-BF20-A82B922C9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37D9A02-190A-43A8-A78D-5F2F55D7A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0BCA-899C-4059-BF8E-E7A1BA29E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28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A2B6BB2-F718-4C2E-97BB-3B0FD9F17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155A97B-F19E-4CBE-9687-8DEF82CC1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E01CDBE-E6C2-428D-A959-8FD84351A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1162-C96C-4565-BC6B-06E94A19BB59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7E32CE5-2932-444B-AADA-65F0ADD16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5CE72E4-9A4C-4484-9BBD-D812257FA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0BCA-899C-4059-BF8E-E7A1BA29E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674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E4AD450-BCC4-484D-A143-C1A7F5E93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E11D5E9-C973-4245-8703-5D9A4CEE1F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621340C1-A693-4EC1-8D70-8676F1C365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218A204-41DD-4683-99A8-54B9D6150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1162-C96C-4565-BC6B-06E94A19BB59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FFB3259-F352-4B0A-9FA4-F753BF604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A600AC6-7189-4AE8-84CC-6D24BF57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0BCA-899C-4059-BF8E-E7A1BA29E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171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F8D6E96-1DFB-440C-AAD2-EE156A6ED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C5957EF-0260-4E90-9BAC-69CF0AE76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52764FD-B2CA-49B3-9D8D-A9D8ACCDCC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DBDEC84E-15C5-40C9-8D2A-2001399FF7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61FC27E6-D10C-4749-B457-2B32AF9271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988756D1-202C-47D4-9075-E71D36319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1162-C96C-4565-BC6B-06E94A19BB59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E6B0BE9D-FE7C-4C53-B975-56B0EC11C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A56B612E-FA14-4FF0-ACB3-F049A3867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0BCA-899C-4059-BF8E-E7A1BA29E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955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5F92063-AC9A-46A0-977E-CB3190D10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418D4590-AFB0-4D9F-969E-FDED6FC6E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1162-C96C-4565-BC6B-06E94A19BB59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78D9C70A-0192-4414-8971-9F3D9635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2A53717A-CD17-4660-99ED-CD9BD49CF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0BCA-899C-4059-BF8E-E7A1BA29E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8396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5B4B3523-ADE4-4178-B200-4B4650A69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1162-C96C-4565-BC6B-06E94A19BB59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9EF5682F-9BA5-475C-846B-9E966F36B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AE4D2348-D1CF-40F0-8B6C-07FCE5258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0BCA-899C-4059-BF8E-E7A1BA29E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5172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768D4CB-BCA8-49EB-B8CB-23B4310CE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251E299-BD35-48B1-901D-F99942A09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7499242-7457-4E50-A1F4-1F17BF5FF7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BD8CAF9-2436-46FB-BD9F-D37D5E7C9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1162-C96C-4565-BC6B-06E94A19BB59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D4A9B39-10AC-4D16-87A0-D8C79EB3F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942DDC4-3AC9-4B32-B01A-C653B7BFA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0BCA-899C-4059-BF8E-E7A1BA29E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836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B533CE8-BB94-40C1-95F1-FCFE990CF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D4D6A320-FC92-4F9D-9B06-451800BB43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5FDAEC2-4478-48FC-901D-B913EDF92F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E5907C6-BE5C-49D4-AF06-5729C2CFF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1162-C96C-4565-BC6B-06E94A19BB59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5D041E2-A602-46BF-932E-B7BDB2225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3F64D7C-61AE-4C01-AB0D-D43CAEC6F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0BCA-899C-4059-BF8E-E7A1BA29E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971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3F82471-6F68-49EE-9D71-B23FA836A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19B3A872-D672-4003-B6C5-A07255BFB9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D6F6114-3A8C-4F89-A3A7-CEA14F71B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1162-C96C-4565-BC6B-06E94A19BB59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0B38FD9-F5ED-4554-8075-30468B17D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EC1E13D-D130-4753-955B-A1B483A7F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0BCA-899C-4059-BF8E-E7A1BA29E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3717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9CA697BF-6F61-46B0-849C-97D8697FF4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9F697A02-B45D-4996-8B66-C1A300DC4B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3D274D2-1162-46D7-A4B8-801E316A7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1162-C96C-4565-BC6B-06E94A19BB59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EB11437-0B79-4FF7-B8F2-1D5C4E6B8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AD1F313-7091-4052-84B3-B84FBB9A0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0BCA-899C-4059-BF8E-E7A1BA29ED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5719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46183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70348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ormal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84520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45631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 userDrawn="1">
            <p:ph type="pic" sz="quarter" idx="14"/>
          </p:nvPr>
        </p:nvSpPr>
        <p:spPr>
          <a:xfrm>
            <a:off x="924729" y="2099434"/>
            <a:ext cx="1517498" cy="1517498"/>
          </a:xfrm>
          <a:prstGeom prst="ellipse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36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6441609" y="2099434"/>
            <a:ext cx="1517498" cy="1517498"/>
          </a:xfrm>
          <a:prstGeom prst="ellipse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39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924729" y="4390497"/>
            <a:ext cx="1517498" cy="1517498"/>
          </a:xfrm>
          <a:prstGeom prst="ellipse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40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6441609" y="4390497"/>
            <a:ext cx="1517498" cy="1517498"/>
          </a:xfrm>
          <a:prstGeom prst="ellipse">
            <a:avLst/>
          </a:prstGeom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57610363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 xmlns="">
        <p15:guide id="1" orient="horz" pos="3884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2746659" y="1635512"/>
            <a:ext cx="2018629" cy="3584178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6954446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27730" y="1983854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143797" y="1983854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9175931" y="1983854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159864" y="1983854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-1376073" y="3556492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639994" y="3556492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7672128" y="3556492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4656061" y="3556492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10688195" y="3556492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-1376073" y="411216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7672128" y="411216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22"/>
          </p:nvPr>
        </p:nvSpPr>
        <p:spPr>
          <a:xfrm>
            <a:off x="4656061" y="411216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  <p:sp>
        <p:nvSpPr>
          <p:cNvPr id="26" name="Picture Placeholder 4"/>
          <p:cNvSpPr>
            <a:spLocks noGrp="1"/>
          </p:cNvSpPr>
          <p:nvPr>
            <p:ph type="pic" sz="quarter" idx="23"/>
          </p:nvPr>
        </p:nvSpPr>
        <p:spPr>
          <a:xfrm>
            <a:off x="10688195" y="411216"/>
            <a:ext cx="2888337" cy="2890293"/>
          </a:xfrm>
          <a:prstGeom prst="diamond">
            <a:avLst/>
          </a:prstGeom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2153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05DB7FDC-7B6A-42E9-86B9-DECB560BB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74B2829-94D3-4DC0-BEFD-0BA138120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C0247B9-B56E-4186-A2EB-1EC4DE0B3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124A6-BE55-46A5-A752-618CC8743A91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D195282-5298-4FD9-B39E-7999D27EDA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971273D-285C-4103-959E-F37ABF9715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FBA8F-1962-41FD-A8B9-F8D7F223DF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527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94219255-672B-4CBC-966F-9DEC54C4284E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" t="10566" r="314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6108C6B7-1C5C-4231-B648-7CC0B7339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235A77A-9D18-41B9-9A2C-6DD015218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9B246A1-60DA-4427-B589-088C94094B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E1162-C96C-4565-BC6B-06E94A19BB59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081B637-AE1C-4783-9E14-F647E120C7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57E0DE9-4AE6-4BA8-8C1D-CF24F649A1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F0BCA-899C-4059-BF8E-E7A1BA29EDC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97CA2D1D-ECBB-4345-8748-C2C201B22CC3}"/>
              </a:ext>
            </a:extLst>
          </p:cNvPr>
          <p:cNvSpPr/>
          <p:nvPr userDrawn="1"/>
        </p:nvSpPr>
        <p:spPr>
          <a:xfrm>
            <a:off x="146612" y="149285"/>
            <a:ext cx="11898775" cy="6559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186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ACF7C75D-5BE2-4B3C-B6CF-F3BF39CF2A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8" b="5998"/>
          <a:stretch>
            <a:fillRect/>
          </a:stretch>
        </p:blipFill>
        <p:spPr>
          <a:xfrm flipV="1"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5" name="任意多边形 39">
            <a:extLst>
              <a:ext uri="{FF2B5EF4-FFF2-40B4-BE49-F238E27FC236}">
                <a16:creationId xmlns:a16="http://schemas.microsoft.com/office/drawing/2014/main" xmlns="" id="{1DBDC412-0E8A-4AAC-8546-B7F66F390C14}"/>
              </a:ext>
            </a:extLst>
          </p:cNvPr>
          <p:cNvSpPr/>
          <p:nvPr/>
        </p:nvSpPr>
        <p:spPr>
          <a:xfrm>
            <a:off x="5618607" y="2348427"/>
            <a:ext cx="609492" cy="735956"/>
          </a:xfrm>
          <a:custGeom>
            <a:avLst/>
            <a:gdLst>
              <a:gd name="connsiteX0" fmla="*/ 628559 w 970966"/>
              <a:gd name="connsiteY0" fmla="*/ 0 h 1172432"/>
              <a:gd name="connsiteX1" fmla="*/ 932528 w 970966"/>
              <a:gd name="connsiteY1" fmla="*/ 0 h 1172432"/>
              <a:gd name="connsiteX2" fmla="*/ 934253 w 970966"/>
              <a:gd name="connsiteY2" fmla="*/ 5540 h 1172432"/>
              <a:gd name="connsiteX3" fmla="*/ 970966 w 970966"/>
              <a:gd name="connsiteY3" fmla="*/ 378937 h 1172432"/>
              <a:gd name="connsiteX4" fmla="*/ 904670 w 970966"/>
              <a:gd name="connsiteY4" fmla="*/ 847634 h 1172432"/>
              <a:gd name="connsiteX5" fmla="*/ 726339 w 970966"/>
              <a:gd name="connsiteY5" fmla="*/ 1093802 h 1172432"/>
              <a:gd name="connsiteX6" fmla="*/ 443682 w 970966"/>
              <a:gd name="connsiteY6" fmla="*/ 1172432 h 1172432"/>
              <a:gd name="connsiteX7" fmla="*/ 156914 w 970966"/>
              <a:gd name="connsiteY7" fmla="*/ 1093288 h 1172432"/>
              <a:gd name="connsiteX8" fmla="*/ 11024 w 970966"/>
              <a:gd name="connsiteY8" fmla="*/ 928320 h 1172432"/>
              <a:gd name="connsiteX9" fmla="*/ 0 w 970966"/>
              <a:gd name="connsiteY9" fmla="*/ 905211 h 1172432"/>
              <a:gd name="connsiteX10" fmla="*/ 440084 w 970966"/>
              <a:gd name="connsiteY10" fmla="*/ 905211 h 1172432"/>
              <a:gd name="connsiteX11" fmla="*/ 440084 w 970966"/>
              <a:gd name="connsiteY11" fmla="*/ 904922 h 1172432"/>
              <a:gd name="connsiteX12" fmla="*/ 442141 w 970966"/>
              <a:gd name="connsiteY12" fmla="*/ 905193 h 1172432"/>
              <a:gd name="connsiteX13" fmla="*/ 608298 w 970966"/>
              <a:gd name="connsiteY13" fmla="*/ 801381 h 1172432"/>
              <a:gd name="connsiteX14" fmla="*/ 683170 w 970966"/>
              <a:gd name="connsiteY14" fmla="*/ 382020 h 1172432"/>
              <a:gd name="connsiteX15" fmla="*/ 645382 w 970966"/>
              <a:gd name="connsiteY15" fmla="*/ 38977 h 1172432"/>
              <a:gd name="connsiteX16" fmla="*/ 628559 w 970966"/>
              <a:gd name="connsiteY16" fmla="*/ 0 h 117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70966" h="1172432">
                <a:moveTo>
                  <a:pt x="628559" y="0"/>
                </a:moveTo>
                <a:lnTo>
                  <a:pt x="932528" y="0"/>
                </a:lnTo>
                <a:lnTo>
                  <a:pt x="934253" y="5540"/>
                </a:lnTo>
                <a:cubicBezTo>
                  <a:pt x="958728" y="105434"/>
                  <a:pt x="970966" y="229899"/>
                  <a:pt x="970966" y="378937"/>
                </a:cubicBezTo>
                <a:cubicBezTo>
                  <a:pt x="970966" y="579709"/>
                  <a:pt x="948868" y="735941"/>
                  <a:pt x="904670" y="847634"/>
                </a:cubicBezTo>
                <a:cubicBezTo>
                  <a:pt x="860473" y="959326"/>
                  <a:pt x="801030" y="1041382"/>
                  <a:pt x="726339" y="1093802"/>
                </a:cubicBezTo>
                <a:cubicBezTo>
                  <a:pt x="651649" y="1146222"/>
                  <a:pt x="557430" y="1172432"/>
                  <a:pt x="443682" y="1172432"/>
                </a:cubicBezTo>
                <a:cubicBezTo>
                  <a:pt x="329934" y="1172432"/>
                  <a:pt x="234345" y="1146051"/>
                  <a:pt x="156914" y="1093288"/>
                </a:cubicBezTo>
                <a:cubicBezTo>
                  <a:pt x="98841" y="1053717"/>
                  <a:pt x="50211" y="998727"/>
                  <a:pt x="11024" y="928320"/>
                </a:cubicBezTo>
                <a:lnTo>
                  <a:pt x="0" y="905211"/>
                </a:lnTo>
                <a:lnTo>
                  <a:pt x="440084" y="905211"/>
                </a:lnTo>
                <a:lnTo>
                  <a:pt x="440084" y="904922"/>
                </a:lnTo>
                <a:lnTo>
                  <a:pt x="442141" y="905193"/>
                </a:lnTo>
                <a:cubicBezTo>
                  <a:pt x="511884" y="905193"/>
                  <a:pt x="567270" y="870589"/>
                  <a:pt x="608298" y="801381"/>
                </a:cubicBezTo>
                <a:cubicBezTo>
                  <a:pt x="658212" y="717783"/>
                  <a:pt x="683170" y="577996"/>
                  <a:pt x="683170" y="382020"/>
                </a:cubicBezTo>
                <a:cubicBezTo>
                  <a:pt x="683170" y="232983"/>
                  <a:pt x="670574" y="118635"/>
                  <a:pt x="645382" y="38977"/>
                </a:cubicBezTo>
                <a:lnTo>
                  <a:pt x="628559" y="0"/>
                </a:lnTo>
                <a:close/>
              </a:path>
            </a:pathLst>
          </a:custGeom>
          <a:solidFill>
            <a:srgbClr val="19D4E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E4E4E"/>
              </a:solidFill>
            </a:endParaRPr>
          </a:p>
        </p:txBody>
      </p:sp>
      <p:sp>
        <p:nvSpPr>
          <p:cNvPr id="26" name="任意多边形 40">
            <a:extLst>
              <a:ext uri="{FF2B5EF4-FFF2-40B4-BE49-F238E27FC236}">
                <a16:creationId xmlns:a16="http://schemas.microsoft.com/office/drawing/2014/main" xmlns="" id="{0F88A6B9-86E6-42FE-BBDA-BA7191808A4C}"/>
              </a:ext>
            </a:extLst>
          </p:cNvPr>
          <p:cNvSpPr/>
          <p:nvPr/>
        </p:nvSpPr>
        <p:spPr>
          <a:xfrm>
            <a:off x="6293544" y="2087556"/>
            <a:ext cx="374858" cy="949083"/>
          </a:xfrm>
          <a:custGeom>
            <a:avLst/>
            <a:gdLst/>
            <a:ahLst/>
            <a:cxnLst/>
            <a:rect l="l" t="t" r="r" b="b"/>
            <a:pathLst>
              <a:path w="597177" h="1511959">
                <a:moveTo>
                  <a:pt x="166511" y="0"/>
                </a:moveTo>
                <a:lnTo>
                  <a:pt x="597177" y="0"/>
                </a:lnTo>
                <a:lnTo>
                  <a:pt x="597177" y="1511959"/>
                </a:lnTo>
                <a:lnTo>
                  <a:pt x="311437" y="1511959"/>
                </a:lnTo>
                <a:lnTo>
                  <a:pt x="311437" y="270323"/>
                </a:lnTo>
                <a:lnTo>
                  <a:pt x="0" y="270323"/>
                </a:lnTo>
                <a:lnTo>
                  <a:pt x="166511" y="0"/>
                </a:lnTo>
                <a:close/>
              </a:path>
            </a:pathLst>
          </a:custGeom>
          <a:solidFill>
            <a:srgbClr val="19D4E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E4E4E"/>
              </a:solidFill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6FE47191-2442-43EC-9206-1CB98359403D}"/>
              </a:ext>
            </a:extLst>
          </p:cNvPr>
          <p:cNvGrpSpPr/>
          <p:nvPr/>
        </p:nvGrpSpPr>
        <p:grpSpPr>
          <a:xfrm>
            <a:off x="4792814" y="2111428"/>
            <a:ext cx="1085303" cy="972955"/>
            <a:chOff x="8493266" y="1460432"/>
            <a:chExt cx="1728969" cy="1549989"/>
          </a:xfrm>
          <a:solidFill>
            <a:srgbClr val="19D4E0"/>
          </a:solidFill>
        </p:grpSpPr>
        <p:sp>
          <p:nvSpPr>
            <p:cNvPr id="28" name="任意多边形 46">
              <a:extLst>
                <a:ext uri="{FF2B5EF4-FFF2-40B4-BE49-F238E27FC236}">
                  <a16:creationId xmlns:a16="http://schemas.microsoft.com/office/drawing/2014/main" xmlns="" id="{AB77B8D2-2492-4C93-A009-567FECFB9AA0}"/>
                </a:ext>
              </a:extLst>
            </p:cNvPr>
            <p:cNvSpPr/>
            <p:nvPr/>
          </p:nvSpPr>
          <p:spPr>
            <a:xfrm>
              <a:off x="8493266" y="1460432"/>
              <a:ext cx="1047373" cy="1549989"/>
            </a:xfrm>
            <a:custGeom>
              <a:avLst/>
              <a:gdLst/>
              <a:ahLst/>
              <a:cxnLst/>
              <a:rect l="l" t="t" r="r" b="b"/>
              <a:pathLst>
                <a:path w="1047373" h="1549989">
                  <a:moveTo>
                    <a:pt x="560175" y="0"/>
                  </a:moveTo>
                  <a:cubicBezTo>
                    <a:pt x="651996" y="0"/>
                    <a:pt x="733025" y="19358"/>
                    <a:pt x="803261" y="58073"/>
                  </a:cubicBezTo>
                  <a:cubicBezTo>
                    <a:pt x="873496" y="96789"/>
                    <a:pt x="929685" y="152635"/>
                    <a:pt x="971827" y="225612"/>
                  </a:cubicBezTo>
                  <a:cubicBezTo>
                    <a:pt x="1013969" y="298589"/>
                    <a:pt x="1035039" y="372765"/>
                    <a:pt x="1035039" y="448140"/>
                  </a:cubicBezTo>
                  <a:cubicBezTo>
                    <a:pt x="1035039" y="537905"/>
                    <a:pt x="1009501" y="634522"/>
                    <a:pt x="958425" y="737992"/>
                  </a:cubicBezTo>
                  <a:cubicBezTo>
                    <a:pt x="907348" y="841462"/>
                    <a:pt x="813940" y="963775"/>
                    <a:pt x="678201" y="1104933"/>
                  </a:cubicBezTo>
                  <a:lnTo>
                    <a:pt x="508526" y="1283778"/>
                  </a:lnTo>
                  <a:lnTo>
                    <a:pt x="1047373" y="1283778"/>
                  </a:lnTo>
                  <a:lnTo>
                    <a:pt x="1047373" y="1549989"/>
                  </a:lnTo>
                  <a:lnTo>
                    <a:pt x="0" y="1549989"/>
                  </a:lnTo>
                  <a:lnTo>
                    <a:pt x="0" y="1412258"/>
                  </a:lnTo>
                  <a:lnTo>
                    <a:pt x="467669" y="935338"/>
                  </a:lnTo>
                  <a:cubicBezTo>
                    <a:pt x="580732" y="820905"/>
                    <a:pt x="655936" y="728913"/>
                    <a:pt x="693281" y="659362"/>
                  </a:cubicBezTo>
                  <a:cubicBezTo>
                    <a:pt x="730626" y="589811"/>
                    <a:pt x="749299" y="526942"/>
                    <a:pt x="749299" y="470753"/>
                  </a:cubicBezTo>
                  <a:cubicBezTo>
                    <a:pt x="749299" y="412508"/>
                    <a:pt x="729941" y="364371"/>
                    <a:pt x="691225" y="326341"/>
                  </a:cubicBezTo>
                  <a:cubicBezTo>
                    <a:pt x="652510" y="288310"/>
                    <a:pt x="602659" y="269295"/>
                    <a:pt x="541674" y="269295"/>
                  </a:cubicBezTo>
                  <a:cubicBezTo>
                    <a:pt x="480003" y="269295"/>
                    <a:pt x="428611" y="292250"/>
                    <a:pt x="387497" y="338161"/>
                  </a:cubicBezTo>
                  <a:cubicBezTo>
                    <a:pt x="346384" y="384071"/>
                    <a:pt x="324456" y="446427"/>
                    <a:pt x="321715" y="525228"/>
                  </a:cubicBezTo>
                  <a:lnTo>
                    <a:pt x="41114" y="525228"/>
                  </a:lnTo>
                  <a:cubicBezTo>
                    <a:pt x="48651" y="362144"/>
                    <a:pt x="99872" y="233835"/>
                    <a:pt x="194777" y="140301"/>
                  </a:cubicBezTo>
                  <a:cubicBezTo>
                    <a:pt x="289681" y="46767"/>
                    <a:pt x="411481" y="0"/>
                    <a:pt x="560175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4E4E"/>
                </a:solidFill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4AEBAC18-EB15-49E7-BBA4-F8C718DE1245}"/>
                </a:ext>
              </a:extLst>
            </p:cNvPr>
            <p:cNvSpPr/>
            <p:nvPr/>
          </p:nvSpPr>
          <p:spPr>
            <a:xfrm>
              <a:off x="9446598" y="2743200"/>
              <a:ext cx="775637" cy="267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4E4E"/>
                </a:solidFill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2C355076-FF2D-4DA9-91E8-9E695E9C6207}"/>
              </a:ext>
            </a:extLst>
          </p:cNvPr>
          <p:cNvGrpSpPr/>
          <p:nvPr/>
        </p:nvGrpSpPr>
        <p:grpSpPr>
          <a:xfrm>
            <a:off x="5544874" y="2087556"/>
            <a:ext cx="781251" cy="751405"/>
            <a:chOff x="9687728" y="1460431"/>
            <a:chExt cx="1244591" cy="1197044"/>
          </a:xfrm>
          <a:solidFill>
            <a:srgbClr val="19D4E0"/>
          </a:solidFill>
        </p:grpSpPr>
        <p:sp>
          <p:nvSpPr>
            <p:cNvPr id="31" name="任意多边形 44">
              <a:extLst>
                <a:ext uri="{FF2B5EF4-FFF2-40B4-BE49-F238E27FC236}">
                  <a16:creationId xmlns:a16="http://schemas.microsoft.com/office/drawing/2014/main" xmlns="" id="{D909D1F2-C570-4384-92A0-38367D5B47C9}"/>
                </a:ext>
              </a:extLst>
            </p:cNvPr>
            <p:cNvSpPr/>
            <p:nvPr/>
          </p:nvSpPr>
          <p:spPr>
            <a:xfrm>
              <a:off x="9687728" y="1460432"/>
              <a:ext cx="969463" cy="1197043"/>
            </a:xfrm>
            <a:custGeom>
              <a:avLst/>
              <a:gdLst>
                <a:gd name="connsiteX0" fmla="*/ 526256 w 969463"/>
                <a:gd name="connsiteY0" fmla="*/ 0 h 1197043"/>
                <a:gd name="connsiteX1" fmla="*/ 811483 w 969463"/>
                <a:gd name="connsiteY1" fmla="*/ 81200 h 1197043"/>
                <a:gd name="connsiteX2" fmla="*/ 960456 w 969463"/>
                <a:gd name="connsiteY2" fmla="*/ 251276 h 1197043"/>
                <a:gd name="connsiteX3" fmla="*/ 969463 w 969463"/>
                <a:gd name="connsiteY3" fmla="*/ 270807 h 1197043"/>
                <a:gd name="connsiteX4" fmla="*/ 530881 w 969463"/>
                <a:gd name="connsiteY4" fmla="*/ 270807 h 1197043"/>
                <a:gd name="connsiteX5" fmla="*/ 530881 w 969463"/>
                <a:gd name="connsiteY5" fmla="*/ 273757 h 1197043"/>
                <a:gd name="connsiteX6" fmla="*/ 464210 w 969463"/>
                <a:gd name="connsiteY6" fmla="*/ 285098 h 1197043"/>
                <a:gd name="connsiteX7" fmla="*/ 403694 w 969463"/>
                <a:gd name="connsiteY7" fmla="*/ 320173 h 1197043"/>
                <a:gd name="connsiteX8" fmla="*/ 317540 w 969463"/>
                <a:gd name="connsiteY8" fmla="*/ 481031 h 1197043"/>
                <a:gd name="connsiteX9" fmla="*/ 287797 w 969463"/>
                <a:gd name="connsiteY9" fmla="*/ 815081 h 1197043"/>
                <a:gd name="connsiteX10" fmla="*/ 326163 w 969463"/>
                <a:gd name="connsiteY10" fmla="*/ 1145501 h 1197043"/>
                <a:gd name="connsiteX11" fmla="*/ 349533 w 969463"/>
                <a:gd name="connsiteY11" fmla="*/ 1197043 h 1197043"/>
                <a:gd name="connsiteX12" fmla="*/ 42780 w 969463"/>
                <a:gd name="connsiteY12" fmla="*/ 1197043 h 1197043"/>
                <a:gd name="connsiteX13" fmla="*/ 37003 w 969463"/>
                <a:gd name="connsiteY13" fmla="*/ 1179130 h 1197043"/>
                <a:gd name="connsiteX14" fmla="*/ 0 w 969463"/>
                <a:gd name="connsiteY14" fmla="*/ 808914 h 1197043"/>
                <a:gd name="connsiteX15" fmla="*/ 128481 w 969463"/>
                <a:gd name="connsiteY15" fmla="*/ 205569 h 1197043"/>
                <a:gd name="connsiteX16" fmla="*/ 526256 w 969463"/>
                <a:gd name="connsiteY16" fmla="*/ 0 h 1197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9463" h="1197043">
                  <a:moveTo>
                    <a:pt x="526256" y="0"/>
                  </a:moveTo>
                  <a:cubicBezTo>
                    <a:pt x="636578" y="0"/>
                    <a:pt x="731654" y="27067"/>
                    <a:pt x="811483" y="81200"/>
                  </a:cubicBezTo>
                  <a:cubicBezTo>
                    <a:pt x="871356" y="121800"/>
                    <a:pt x="921013" y="178492"/>
                    <a:pt x="960456" y="251276"/>
                  </a:cubicBezTo>
                  <a:lnTo>
                    <a:pt x="969463" y="270807"/>
                  </a:lnTo>
                  <a:lnTo>
                    <a:pt x="530881" y="270807"/>
                  </a:lnTo>
                  <a:lnTo>
                    <a:pt x="530881" y="273757"/>
                  </a:lnTo>
                  <a:lnTo>
                    <a:pt x="464210" y="285098"/>
                  </a:lnTo>
                  <a:cubicBezTo>
                    <a:pt x="442670" y="292893"/>
                    <a:pt x="422498" y="304584"/>
                    <a:pt x="403694" y="320173"/>
                  </a:cubicBezTo>
                  <a:cubicBezTo>
                    <a:pt x="366087" y="351351"/>
                    <a:pt x="337369" y="404971"/>
                    <a:pt x="317540" y="481031"/>
                  </a:cubicBezTo>
                  <a:cubicBezTo>
                    <a:pt x="297711" y="557092"/>
                    <a:pt x="287797" y="668441"/>
                    <a:pt x="287797" y="815081"/>
                  </a:cubicBezTo>
                  <a:cubicBezTo>
                    <a:pt x="287797" y="958465"/>
                    <a:pt x="300585" y="1068605"/>
                    <a:pt x="326163" y="1145501"/>
                  </a:cubicBezTo>
                  <a:lnTo>
                    <a:pt x="349533" y="1197043"/>
                  </a:lnTo>
                  <a:lnTo>
                    <a:pt x="42780" y="1197043"/>
                  </a:lnTo>
                  <a:lnTo>
                    <a:pt x="37003" y="1179130"/>
                  </a:lnTo>
                  <a:cubicBezTo>
                    <a:pt x="12334" y="1081357"/>
                    <a:pt x="0" y="957951"/>
                    <a:pt x="0" y="808914"/>
                  </a:cubicBezTo>
                  <a:cubicBezTo>
                    <a:pt x="0" y="531395"/>
                    <a:pt x="42827" y="330281"/>
                    <a:pt x="128481" y="205569"/>
                  </a:cubicBezTo>
                  <a:cubicBezTo>
                    <a:pt x="223728" y="68523"/>
                    <a:pt x="356320" y="0"/>
                    <a:pt x="526256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4E4E4E"/>
                </a:solidFill>
              </a:endParaRPr>
            </a:p>
          </p:txBody>
        </p:sp>
        <p:sp>
          <p:nvSpPr>
            <p:cNvPr id="32" name="矩形 116">
              <a:extLst>
                <a:ext uri="{FF2B5EF4-FFF2-40B4-BE49-F238E27FC236}">
                  <a16:creationId xmlns:a16="http://schemas.microsoft.com/office/drawing/2014/main" xmlns="" id="{DAA646C6-442B-4A2F-874C-7F9EED005158}"/>
                </a:ext>
              </a:extLst>
            </p:cNvPr>
            <p:cNvSpPr/>
            <p:nvPr/>
          </p:nvSpPr>
          <p:spPr>
            <a:xfrm>
              <a:off x="10218610" y="1460431"/>
              <a:ext cx="713709" cy="273118"/>
            </a:xfrm>
            <a:custGeom>
              <a:avLst/>
              <a:gdLst>
                <a:gd name="connsiteX0" fmla="*/ 0 w 587464"/>
                <a:gd name="connsiteY0" fmla="*/ 0 h 270737"/>
                <a:gd name="connsiteX1" fmla="*/ 587464 w 587464"/>
                <a:gd name="connsiteY1" fmla="*/ 0 h 270737"/>
                <a:gd name="connsiteX2" fmla="*/ 587464 w 587464"/>
                <a:gd name="connsiteY2" fmla="*/ 270737 h 270737"/>
                <a:gd name="connsiteX3" fmla="*/ 0 w 587464"/>
                <a:gd name="connsiteY3" fmla="*/ 270737 h 270737"/>
                <a:gd name="connsiteX4" fmla="*/ 0 w 587464"/>
                <a:gd name="connsiteY4" fmla="*/ 0 h 270737"/>
                <a:gd name="connsiteX0" fmla="*/ 0 w 754152"/>
                <a:gd name="connsiteY0" fmla="*/ 2381 h 273118"/>
                <a:gd name="connsiteX1" fmla="*/ 754152 w 754152"/>
                <a:gd name="connsiteY1" fmla="*/ 0 h 273118"/>
                <a:gd name="connsiteX2" fmla="*/ 587464 w 754152"/>
                <a:gd name="connsiteY2" fmla="*/ 273118 h 273118"/>
                <a:gd name="connsiteX3" fmla="*/ 0 w 754152"/>
                <a:gd name="connsiteY3" fmla="*/ 273118 h 273118"/>
                <a:gd name="connsiteX4" fmla="*/ 0 w 754152"/>
                <a:gd name="connsiteY4" fmla="*/ 2381 h 273118"/>
                <a:gd name="connsiteX0" fmla="*/ 0 w 759235"/>
                <a:gd name="connsiteY0" fmla="*/ 2381 h 273118"/>
                <a:gd name="connsiteX1" fmla="*/ 759235 w 759235"/>
                <a:gd name="connsiteY1" fmla="*/ 0 h 273118"/>
                <a:gd name="connsiteX2" fmla="*/ 587464 w 759235"/>
                <a:gd name="connsiteY2" fmla="*/ 273118 h 273118"/>
                <a:gd name="connsiteX3" fmla="*/ 0 w 759235"/>
                <a:gd name="connsiteY3" fmla="*/ 273118 h 273118"/>
                <a:gd name="connsiteX4" fmla="*/ 0 w 759235"/>
                <a:gd name="connsiteY4" fmla="*/ 2381 h 273118"/>
                <a:gd name="connsiteX0" fmla="*/ 0 w 759235"/>
                <a:gd name="connsiteY0" fmla="*/ 4762 h 275499"/>
                <a:gd name="connsiteX1" fmla="*/ 759235 w 759235"/>
                <a:gd name="connsiteY1" fmla="*/ 0 h 275499"/>
                <a:gd name="connsiteX2" fmla="*/ 587464 w 759235"/>
                <a:gd name="connsiteY2" fmla="*/ 275499 h 275499"/>
                <a:gd name="connsiteX3" fmla="*/ 0 w 759235"/>
                <a:gd name="connsiteY3" fmla="*/ 275499 h 275499"/>
                <a:gd name="connsiteX4" fmla="*/ 0 w 759235"/>
                <a:gd name="connsiteY4" fmla="*/ 4762 h 275499"/>
                <a:gd name="connsiteX0" fmla="*/ 0 w 761777"/>
                <a:gd name="connsiteY0" fmla="*/ 0 h 270737"/>
                <a:gd name="connsiteX1" fmla="*/ 761777 w 761777"/>
                <a:gd name="connsiteY1" fmla="*/ 1 h 270737"/>
                <a:gd name="connsiteX2" fmla="*/ 587464 w 761777"/>
                <a:gd name="connsiteY2" fmla="*/ 270737 h 270737"/>
                <a:gd name="connsiteX3" fmla="*/ 0 w 761777"/>
                <a:gd name="connsiteY3" fmla="*/ 270737 h 270737"/>
                <a:gd name="connsiteX4" fmla="*/ 0 w 761777"/>
                <a:gd name="connsiteY4" fmla="*/ 0 h 27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777" h="270737">
                  <a:moveTo>
                    <a:pt x="0" y="0"/>
                  </a:moveTo>
                  <a:lnTo>
                    <a:pt x="761777" y="1"/>
                  </a:lnTo>
                  <a:lnTo>
                    <a:pt x="587464" y="270737"/>
                  </a:lnTo>
                  <a:lnTo>
                    <a:pt x="0" y="2707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4E4E4E"/>
                </a:solidFill>
              </a:endParaRPr>
            </a:p>
          </p:txBody>
        </p:sp>
      </p:grpSp>
      <p:sp>
        <p:nvSpPr>
          <p:cNvPr id="71" name="文本框 70">
            <a:extLst>
              <a:ext uri="{FF2B5EF4-FFF2-40B4-BE49-F238E27FC236}">
                <a16:creationId xmlns:a16="http://schemas.microsoft.com/office/drawing/2014/main" xmlns="" id="{BF6FAB13-B3F2-4CE1-B709-F3B846A9C0FB}"/>
              </a:ext>
            </a:extLst>
          </p:cNvPr>
          <p:cNvSpPr txBox="1"/>
          <p:nvPr/>
        </p:nvSpPr>
        <p:spPr>
          <a:xfrm>
            <a:off x="6741551" y="2088876"/>
            <a:ext cx="693716" cy="947763"/>
          </a:xfrm>
          <a:custGeom>
            <a:avLst/>
            <a:gdLst/>
            <a:ahLst/>
            <a:cxnLst/>
            <a:rect l="l" t="t" r="r" b="b"/>
            <a:pathLst>
              <a:path w="728662" h="995507">
                <a:moveTo>
                  <a:pt x="388525" y="0"/>
                </a:moveTo>
                <a:cubicBezTo>
                  <a:pt x="465850" y="3321"/>
                  <a:pt x="527047" y="16604"/>
                  <a:pt x="572114" y="39849"/>
                </a:cubicBezTo>
                <a:cubicBezTo>
                  <a:pt x="612437" y="60722"/>
                  <a:pt x="643984" y="90016"/>
                  <a:pt x="666754" y="127730"/>
                </a:cubicBezTo>
                <a:cubicBezTo>
                  <a:pt x="689525" y="165444"/>
                  <a:pt x="700910" y="207309"/>
                  <a:pt x="700910" y="253325"/>
                </a:cubicBezTo>
                <a:cubicBezTo>
                  <a:pt x="700910" y="323534"/>
                  <a:pt x="676005" y="379512"/>
                  <a:pt x="626194" y="421258"/>
                </a:cubicBezTo>
                <a:cubicBezTo>
                  <a:pt x="610065" y="434541"/>
                  <a:pt x="592631" y="445571"/>
                  <a:pt x="573893" y="454347"/>
                </a:cubicBezTo>
                <a:cubicBezTo>
                  <a:pt x="555154" y="463123"/>
                  <a:pt x="529656" y="472255"/>
                  <a:pt x="497397" y="481743"/>
                </a:cubicBezTo>
                <a:cubicBezTo>
                  <a:pt x="530604" y="491705"/>
                  <a:pt x="556814" y="500956"/>
                  <a:pt x="576027" y="509495"/>
                </a:cubicBezTo>
                <a:cubicBezTo>
                  <a:pt x="595240" y="518034"/>
                  <a:pt x="613623" y="528945"/>
                  <a:pt x="631175" y="542228"/>
                </a:cubicBezTo>
                <a:cubicBezTo>
                  <a:pt x="662485" y="565473"/>
                  <a:pt x="686560" y="594648"/>
                  <a:pt x="703401" y="629753"/>
                </a:cubicBezTo>
                <a:cubicBezTo>
                  <a:pt x="720242" y="664858"/>
                  <a:pt x="728662" y="703520"/>
                  <a:pt x="728662" y="745741"/>
                </a:cubicBezTo>
                <a:cubicBezTo>
                  <a:pt x="728662" y="821643"/>
                  <a:pt x="701859" y="882128"/>
                  <a:pt x="648253" y="927195"/>
                </a:cubicBezTo>
                <a:cubicBezTo>
                  <a:pt x="632124" y="940952"/>
                  <a:pt x="615402" y="951745"/>
                  <a:pt x="598086" y="959572"/>
                </a:cubicBezTo>
                <a:cubicBezTo>
                  <a:pt x="580771" y="967400"/>
                  <a:pt x="558831" y="974160"/>
                  <a:pt x="532265" y="979852"/>
                </a:cubicBezTo>
                <a:cubicBezTo>
                  <a:pt x="494788" y="987917"/>
                  <a:pt x="451856" y="992898"/>
                  <a:pt x="403468" y="994796"/>
                </a:cubicBezTo>
                <a:lnTo>
                  <a:pt x="393506" y="995507"/>
                </a:lnTo>
                <a:lnTo>
                  <a:pt x="393506" y="921502"/>
                </a:lnTo>
                <a:cubicBezTo>
                  <a:pt x="403942" y="918656"/>
                  <a:pt x="411770" y="915098"/>
                  <a:pt x="416988" y="910829"/>
                </a:cubicBezTo>
                <a:cubicBezTo>
                  <a:pt x="422206" y="906559"/>
                  <a:pt x="426713" y="899918"/>
                  <a:pt x="430508" y="890904"/>
                </a:cubicBezTo>
                <a:cubicBezTo>
                  <a:pt x="436675" y="877147"/>
                  <a:pt x="439759" y="860780"/>
                  <a:pt x="439759" y="841805"/>
                </a:cubicBezTo>
                <a:lnTo>
                  <a:pt x="439759" y="598443"/>
                </a:lnTo>
                <a:cubicBezTo>
                  <a:pt x="439759" y="594173"/>
                  <a:pt x="438217" y="586702"/>
                  <a:pt x="435134" y="576028"/>
                </a:cubicBezTo>
                <a:cubicBezTo>
                  <a:pt x="432050" y="565354"/>
                  <a:pt x="429085" y="556697"/>
                  <a:pt x="426239" y="550055"/>
                </a:cubicBezTo>
                <a:cubicBezTo>
                  <a:pt x="422444" y="542939"/>
                  <a:pt x="417937" y="537247"/>
                  <a:pt x="412719" y="532977"/>
                </a:cubicBezTo>
                <a:cubicBezTo>
                  <a:pt x="407500" y="528708"/>
                  <a:pt x="399436" y="524438"/>
                  <a:pt x="388525" y="520169"/>
                </a:cubicBezTo>
                <a:lnTo>
                  <a:pt x="388525" y="445452"/>
                </a:lnTo>
                <a:cubicBezTo>
                  <a:pt x="399910" y="440708"/>
                  <a:pt x="408331" y="435846"/>
                  <a:pt x="413786" y="430865"/>
                </a:cubicBezTo>
                <a:cubicBezTo>
                  <a:pt x="419241" y="425884"/>
                  <a:pt x="423630" y="418649"/>
                  <a:pt x="426950" y="409162"/>
                </a:cubicBezTo>
                <a:cubicBezTo>
                  <a:pt x="428848" y="404418"/>
                  <a:pt x="431457" y="396116"/>
                  <a:pt x="434778" y="384256"/>
                </a:cubicBezTo>
                <a:cubicBezTo>
                  <a:pt x="438098" y="372396"/>
                  <a:pt x="439759" y="365755"/>
                  <a:pt x="439759" y="364332"/>
                </a:cubicBezTo>
                <a:lnTo>
                  <a:pt x="439759" y="167934"/>
                </a:lnTo>
                <a:cubicBezTo>
                  <a:pt x="439759" y="162716"/>
                  <a:pt x="438336" y="154177"/>
                  <a:pt x="435489" y="142317"/>
                </a:cubicBezTo>
                <a:lnTo>
                  <a:pt x="427662" y="103180"/>
                </a:lnTo>
                <a:cubicBezTo>
                  <a:pt x="422918" y="91320"/>
                  <a:pt x="409872" y="79935"/>
                  <a:pt x="388525" y="69024"/>
                </a:cubicBezTo>
                <a:close/>
                <a:moveTo>
                  <a:pt x="339425" y="0"/>
                </a:moveTo>
                <a:lnTo>
                  <a:pt x="339425" y="69024"/>
                </a:lnTo>
                <a:cubicBezTo>
                  <a:pt x="319501" y="79461"/>
                  <a:pt x="306693" y="90609"/>
                  <a:pt x="301000" y="102469"/>
                </a:cubicBezTo>
                <a:cubicBezTo>
                  <a:pt x="295307" y="114328"/>
                  <a:pt x="292461" y="136150"/>
                  <a:pt x="292461" y="167934"/>
                </a:cubicBezTo>
                <a:lnTo>
                  <a:pt x="292461" y="364332"/>
                </a:lnTo>
                <a:cubicBezTo>
                  <a:pt x="292461" y="379987"/>
                  <a:pt x="295307" y="394930"/>
                  <a:pt x="301000" y="409162"/>
                </a:cubicBezTo>
                <a:cubicBezTo>
                  <a:pt x="305269" y="418649"/>
                  <a:pt x="310132" y="426002"/>
                  <a:pt x="315587" y="431221"/>
                </a:cubicBezTo>
                <a:cubicBezTo>
                  <a:pt x="321043" y="436439"/>
                  <a:pt x="328989" y="441183"/>
                  <a:pt x="339425" y="445452"/>
                </a:cubicBezTo>
                <a:lnTo>
                  <a:pt x="339425" y="520169"/>
                </a:lnTo>
                <a:cubicBezTo>
                  <a:pt x="322347" y="526810"/>
                  <a:pt x="310250" y="536061"/>
                  <a:pt x="303135" y="547920"/>
                </a:cubicBezTo>
                <a:cubicBezTo>
                  <a:pt x="296019" y="559780"/>
                  <a:pt x="292461" y="576621"/>
                  <a:pt x="292461" y="598443"/>
                </a:cubicBezTo>
                <a:lnTo>
                  <a:pt x="292461" y="841805"/>
                </a:lnTo>
                <a:cubicBezTo>
                  <a:pt x="292461" y="860780"/>
                  <a:pt x="295544" y="877147"/>
                  <a:pt x="301711" y="890904"/>
                </a:cubicBezTo>
                <a:cubicBezTo>
                  <a:pt x="305507" y="899918"/>
                  <a:pt x="310013" y="906559"/>
                  <a:pt x="315232" y="910829"/>
                </a:cubicBezTo>
                <a:cubicBezTo>
                  <a:pt x="320450" y="915098"/>
                  <a:pt x="328277" y="918656"/>
                  <a:pt x="338714" y="921502"/>
                </a:cubicBezTo>
                <a:lnTo>
                  <a:pt x="338714" y="995507"/>
                </a:lnTo>
                <a:lnTo>
                  <a:pt x="324482" y="994796"/>
                </a:lnTo>
                <a:cubicBezTo>
                  <a:pt x="282736" y="994796"/>
                  <a:pt x="240041" y="989814"/>
                  <a:pt x="196397" y="979852"/>
                </a:cubicBezTo>
                <a:cubicBezTo>
                  <a:pt x="169831" y="973685"/>
                  <a:pt x="147891" y="966688"/>
                  <a:pt x="130575" y="958861"/>
                </a:cubicBezTo>
                <a:cubicBezTo>
                  <a:pt x="113260" y="951033"/>
                  <a:pt x="96538" y="940478"/>
                  <a:pt x="80409" y="927195"/>
                </a:cubicBezTo>
                <a:cubicBezTo>
                  <a:pt x="26803" y="882128"/>
                  <a:pt x="0" y="821643"/>
                  <a:pt x="0" y="745741"/>
                </a:cubicBezTo>
                <a:cubicBezTo>
                  <a:pt x="0" y="703520"/>
                  <a:pt x="8420" y="664858"/>
                  <a:pt x="25261" y="629753"/>
                </a:cubicBezTo>
                <a:cubicBezTo>
                  <a:pt x="42102" y="594648"/>
                  <a:pt x="66177" y="565473"/>
                  <a:pt x="97487" y="542228"/>
                </a:cubicBezTo>
                <a:cubicBezTo>
                  <a:pt x="115039" y="528945"/>
                  <a:pt x="133422" y="518034"/>
                  <a:pt x="152635" y="509495"/>
                </a:cubicBezTo>
                <a:cubicBezTo>
                  <a:pt x="171847" y="500956"/>
                  <a:pt x="198057" y="491705"/>
                  <a:pt x="231265" y="481743"/>
                </a:cubicBezTo>
                <a:cubicBezTo>
                  <a:pt x="199006" y="472255"/>
                  <a:pt x="173508" y="463123"/>
                  <a:pt x="154769" y="454347"/>
                </a:cubicBezTo>
                <a:cubicBezTo>
                  <a:pt x="136031" y="445571"/>
                  <a:pt x="118597" y="434541"/>
                  <a:pt x="102468" y="421258"/>
                </a:cubicBezTo>
                <a:cubicBezTo>
                  <a:pt x="52657" y="379512"/>
                  <a:pt x="27751" y="323534"/>
                  <a:pt x="27751" y="253325"/>
                </a:cubicBezTo>
                <a:cubicBezTo>
                  <a:pt x="27751" y="207309"/>
                  <a:pt x="39137" y="165444"/>
                  <a:pt x="61908" y="127730"/>
                </a:cubicBezTo>
                <a:cubicBezTo>
                  <a:pt x="84678" y="90016"/>
                  <a:pt x="116225" y="60722"/>
                  <a:pt x="156548" y="39849"/>
                </a:cubicBezTo>
                <a:cubicBezTo>
                  <a:pt x="201615" y="16604"/>
                  <a:pt x="262574" y="3321"/>
                  <a:pt x="339425" y="0"/>
                </a:cubicBezTo>
                <a:close/>
              </a:path>
            </a:pathLst>
          </a:custGeom>
          <a:solidFill>
            <a:srgbClr val="19D4E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11500" dirty="0">
              <a:solidFill>
                <a:srgbClr val="19D4E0"/>
              </a:solidFill>
              <a:latin typeface="Stencil" panose="040409050D0802020404" pitchFamily="82" charset="0"/>
              <a:ea typeface="逼格青春体简2.0" panose="02010604000000000000" pitchFamily="2" charset="-122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xmlns="" id="{B8F41E6A-D841-4438-9D1F-B396B7270BC5}"/>
              </a:ext>
            </a:extLst>
          </p:cNvPr>
          <p:cNvSpPr txBox="1"/>
          <p:nvPr/>
        </p:nvSpPr>
        <p:spPr>
          <a:xfrm>
            <a:off x="4756734" y="3441744"/>
            <a:ext cx="2678395" cy="383977"/>
          </a:xfrm>
          <a:custGeom>
            <a:avLst/>
            <a:gdLst/>
            <a:ahLst/>
            <a:cxnLst/>
            <a:rect l="l" t="t" r="r" b="b"/>
            <a:pathLst>
              <a:path w="2678395" h="383977">
                <a:moveTo>
                  <a:pt x="1079888" y="273249"/>
                </a:moveTo>
                <a:lnTo>
                  <a:pt x="1079888" y="310754"/>
                </a:lnTo>
                <a:lnTo>
                  <a:pt x="1167399" y="310754"/>
                </a:lnTo>
                <a:lnTo>
                  <a:pt x="1167399" y="273249"/>
                </a:lnTo>
                <a:close/>
                <a:moveTo>
                  <a:pt x="1024524" y="225029"/>
                </a:moveTo>
                <a:lnTo>
                  <a:pt x="1222763" y="225029"/>
                </a:lnTo>
                <a:lnTo>
                  <a:pt x="1222763" y="358974"/>
                </a:lnTo>
                <a:lnTo>
                  <a:pt x="1024524" y="358974"/>
                </a:lnTo>
                <a:close/>
                <a:moveTo>
                  <a:pt x="1527907" y="200695"/>
                </a:moveTo>
                <a:lnTo>
                  <a:pt x="1582601" y="208536"/>
                </a:lnTo>
                <a:lnTo>
                  <a:pt x="1570323" y="235744"/>
                </a:lnTo>
                <a:lnTo>
                  <a:pt x="1764711" y="235744"/>
                </a:lnTo>
                <a:lnTo>
                  <a:pt x="1755558" y="380405"/>
                </a:lnTo>
                <a:lnTo>
                  <a:pt x="1645416" y="380405"/>
                </a:lnTo>
                <a:lnTo>
                  <a:pt x="1647341" y="333971"/>
                </a:lnTo>
                <a:lnTo>
                  <a:pt x="1705161" y="333971"/>
                </a:lnTo>
                <a:lnTo>
                  <a:pt x="1708454" y="282179"/>
                </a:lnTo>
                <a:lnTo>
                  <a:pt x="1544287" y="282179"/>
                </a:lnTo>
                <a:lnTo>
                  <a:pt x="1433448" y="378452"/>
                </a:lnTo>
                <a:lnTo>
                  <a:pt x="1382772" y="367708"/>
                </a:lnTo>
                <a:lnTo>
                  <a:pt x="1482561" y="282179"/>
                </a:lnTo>
                <a:lnTo>
                  <a:pt x="1395022" y="282179"/>
                </a:lnTo>
                <a:lnTo>
                  <a:pt x="1395022" y="235744"/>
                </a:lnTo>
                <a:lnTo>
                  <a:pt x="1513703" y="235744"/>
                </a:lnTo>
                <a:close/>
                <a:moveTo>
                  <a:pt x="2049056" y="187524"/>
                </a:moveTo>
                <a:lnTo>
                  <a:pt x="2049056" y="200025"/>
                </a:lnTo>
                <a:lnTo>
                  <a:pt x="2161570" y="200025"/>
                </a:lnTo>
                <a:lnTo>
                  <a:pt x="2161570" y="187524"/>
                </a:lnTo>
                <a:close/>
                <a:moveTo>
                  <a:pt x="25589" y="164809"/>
                </a:moveTo>
                <a:lnTo>
                  <a:pt x="66750" y="193663"/>
                </a:lnTo>
                <a:lnTo>
                  <a:pt x="40909" y="383977"/>
                </a:lnTo>
                <a:lnTo>
                  <a:pt x="0" y="356490"/>
                </a:lnTo>
                <a:close/>
                <a:moveTo>
                  <a:pt x="1159781" y="159479"/>
                </a:moveTo>
                <a:lnTo>
                  <a:pt x="1256444" y="191849"/>
                </a:lnTo>
                <a:lnTo>
                  <a:pt x="1224186" y="222684"/>
                </a:lnTo>
                <a:lnTo>
                  <a:pt x="1127913" y="191989"/>
                </a:lnTo>
                <a:close/>
                <a:moveTo>
                  <a:pt x="1089376" y="159479"/>
                </a:moveTo>
                <a:lnTo>
                  <a:pt x="1119374" y="192156"/>
                </a:lnTo>
                <a:lnTo>
                  <a:pt x="1019752" y="222684"/>
                </a:lnTo>
                <a:lnTo>
                  <a:pt x="989503" y="191682"/>
                </a:lnTo>
                <a:close/>
                <a:moveTo>
                  <a:pt x="2049056" y="133946"/>
                </a:moveTo>
                <a:lnTo>
                  <a:pt x="2049056" y="144661"/>
                </a:lnTo>
                <a:lnTo>
                  <a:pt x="2161570" y="144661"/>
                </a:lnTo>
                <a:lnTo>
                  <a:pt x="2161570" y="133946"/>
                </a:lnTo>
                <a:close/>
                <a:moveTo>
                  <a:pt x="232619" y="130374"/>
                </a:moveTo>
                <a:lnTo>
                  <a:pt x="307405" y="220759"/>
                </a:lnTo>
                <a:lnTo>
                  <a:pt x="281816" y="264877"/>
                </a:lnTo>
                <a:lnTo>
                  <a:pt x="209122" y="173767"/>
                </a:lnTo>
                <a:close/>
                <a:moveTo>
                  <a:pt x="1848752" y="112514"/>
                </a:moveTo>
                <a:lnTo>
                  <a:pt x="1892034" y="141229"/>
                </a:lnTo>
                <a:lnTo>
                  <a:pt x="1870072" y="380405"/>
                </a:lnTo>
                <a:lnTo>
                  <a:pt x="1828800" y="353086"/>
                </a:lnTo>
                <a:close/>
                <a:moveTo>
                  <a:pt x="2291014" y="110729"/>
                </a:moveTo>
                <a:lnTo>
                  <a:pt x="2334462" y="139555"/>
                </a:lnTo>
                <a:lnTo>
                  <a:pt x="2317942" y="380405"/>
                </a:lnTo>
                <a:lnTo>
                  <a:pt x="2276475" y="352946"/>
                </a:lnTo>
                <a:close/>
                <a:moveTo>
                  <a:pt x="1993692" y="89297"/>
                </a:moveTo>
                <a:lnTo>
                  <a:pt x="2216935" y="89297"/>
                </a:lnTo>
                <a:lnTo>
                  <a:pt x="2216935" y="242888"/>
                </a:lnTo>
                <a:lnTo>
                  <a:pt x="2134447" y="242888"/>
                </a:lnTo>
                <a:lnTo>
                  <a:pt x="2134447" y="257175"/>
                </a:lnTo>
                <a:lnTo>
                  <a:pt x="2223939" y="257175"/>
                </a:lnTo>
                <a:lnTo>
                  <a:pt x="2223939" y="301824"/>
                </a:lnTo>
                <a:lnTo>
                  <a:pt x="2132689" y="301824"/>
                </a:lnTo>
                <a:lnTo>
                  <a:pt x="2132689" y="310251"/>
                </a:lnTo>
                <a:lnTo>
                  <a:pt x="2230943" y="351998"/>
                </a:lnTo>
                <a:lnTo>
                  <a:pt x="2196564" y="380405"/>
                </a:lnTo>
                <a:lnTo>
                  <a:pt x="2106262" y="345384"/>
                </a:lnTo>
                <a:lnTo>
                  <a:pt x="2010296" y="380405"/>
                </a:lnTo>
                <a:lnTo>
                  <a:pt x="1979823" y="349877"/>
                </a:lnTo>
                <a:lnTo>
                  <a:pt x="2079501" y="310167"/>
                </a:lnTo>
                <a:lnTo>
                  <a:pt x="2079501" y="301824"/>
                </a:lnTo>
                <a:lnTo>
                  <a:pt x="1983284" y="301824"/>
                </a:lnTo>
                <a:lnTo>
                  <a:pt x="1983284" y="257175"/>
                </a:lnTo>
                <a:lnTo>
                  <a:pt x="2081259" y="257175"/>
                </a:lnTo>
                <a:lnTo>
                  <a:pt x="2081259" y="242888"/>
                </a:lnTo>
                <a:lnTo>
                  <a:pt x="1993692" y="242888"/>
                </a:lnTo>
                <a:close/>
                <a:moveTo>
                  <a:pt x="1047825" y="71829"/>
                </a:moveTo>
                <a:lnTo>
                  <a:pt x="1081813" y="107157"/>
                </a:lnTo>
                <a:lnTo>
                  <a:pt x="1167650" y="107157"/>
                </a:lnTo>
                <a:lnTo>
                  <a:pt x="1203285" y="72108"/>
                </a:lnTo>
                <a:lnTo>
                  <a:pt x="1256444" y="84525"/>
                </a:lnTo>
                <a:lnTo>
                  <a:pt x="1227981" y="107157"/>
                </a:lnTo>
                <a:lnTo>
                  <a:pt x="1312060" y="107157"/>
                </a:lnTo>
                <a:lnTo>
                  <a:pt x="1312060" y="380405"/>
                </a:lnTo>
                <a:lnTo>
                  <a:pt x="1237050" y="380405"/>
                </a:lnTo>
                <a:lnTo>
                  <a:pt x="1237050" y="332799"/>
                </a:lnTo>
                <a:lnTo>
                  <a:pt x="1258481" y="332799"/>
                </a:lnTo>
                <a:lnTo>
                  <a:pt x="1258481" y="153591"/>
                </a:lnTo>
                <a:lnTo>
                  <a:pt x="987019" y="153591"/>
                </a:lnTo>
                <a:lnTo>
                  <a:pt x="987019" y="380405"/>
                </a:lnTo>
                <a:lnTo>
                  <a:pt x="933441" y="380405"/>
                </a:lnTo>
                <a:lnTo>
                  <a:pt x="933441" y="105371"/>
                </a:lnTo>
                <a:lnTo>
                  <a:pt x="1021036" y="106878"/>
                </a:lnTo>
                <a:lnTo>
                  <a:pt x="994777" y="86172"/>
                </a:lnTo>
                <a:close/>
                <a:moveTo>
                  <a:pt x="1418658" y="16074"/>
                </a:moveTo>
                <a:lnTo>
                  <a:pt x="1760330" y="16074"/>
                </a:lnTo>
                <a:lnTo>
                  <a:pt x="1760330" y="103055"/>
                </a:lnTo>
                <a:lnTo>
                  <a:pt x="1648139" y="140866"/>
                </a:lnTo>
                <a:lnTo>
                  <a:pt x="1773557" y="185989"/>
                </a:lnTo>
                <a:lnTo>
                  <a:pt x="1745345" y="220452"/>
                </a:lnTo>
                <a:lnTo>
                  <a:pt x="1581743" y="163244"/>
                </a:lnTo>
                <a:lnTo>
                  <a:pt x="1418128" y="218387"/>
                </a:lnTo>
                <a:lnTo>
                  <a:pt x="1388018" y="185766"/>
                </a:lnTo>
                <a:lnTo>
                  <a:pt x="1516722" y="140508"/>
                </a:lnTo>
                <a:lnTo>
                  <a:pt x="1472180" y="124932"/>
                </a:lnTo>
                <a:lnTo>
                  <a:pt x="1503797" y="88934"/>
                </a:lnTo>
                <a:lnTo>
                  <a:pt x="1582678" y="117314"/>
                </a:lnTo>
                <a:lnTo>
                  <a:pt x="1704966" y="74312"/>
                </a:lnTo>
                <a:lnTo>
                  <a:pt x="1704966" y="64294"/>
                </a:lnTo>
                <a:lnTo>
                  <a:pt x="1458618" y="64294"/>
                </a:lnTo>
                <a:lnTo>
                  <a:pt x="1440173" y="120328"/>
                </a:lnTo>
                <a:lnTo>
                  <a:pt x="1398510" y="96553"/>
                </a:lnTo>
                <a:close/>
                <a:moveTo>
                  <a:pt x="327413" y="13674"/>
                </a:moveTo>
                <a:lnTo>
                  <a:pt x="380991" y="13674"/>
                </a:lnTo>
                <a:lnTo>
                  <a:pt x="380991" y="269266"/>
                </a:lnTo>
                <a:lnTo>
                  <a:pt x="391790" y="267528"/>
                </a:lnTo>
                <a:lnTo>
                  <a:pt x="397706" y="314214"/>
                </a:lnTo>
                <a:lnTo>
                  <a:pt x="380991" y="316745"/>
                </a:lnTo>
                <a:lnTo>
                  <a:pt x="380991" y="379819"/>
                </a:lnTo>
                <a:lnTo>
                  <a:pt x="327413" y="379819"/>
                </a:lnTo>
                <a:lnTo>
                  <a:pt x="327413" y="324859"/>
                </a:lnTo>
                <a:lnTo>
                  <a:pt x="207364" y="343040"/>
                </a:lnTo>
                <a:lnTo>
                  <a:pt x="201365" y="298168"/>
                </a:lnTo>
                <a:lnTo>
                  <a:pt x="327413" y="277887"/>
                </a:lnTo>
                <a:close/>
                <a:moveTo>
                  <a:pt x="184817" y="12586"/>
                </a:moveTo>
                <a:lnTo>
                  <a:pt x="194584" y="55085"/>
                </a:lnTo>
                <a:lnTo>
                  <a:pt x="147033" y="57016"/>
                </a:lnTo>
                <a:lnTo>
                  <a:pt x="147033" y="107157"/>
                </a:lnTo>
                <a:lnTo>
                  <a:pt x="196063" y="107157"/>
                </a:lnTo>
                <a:lnTo>
                  <a:pt x="196063" y="155377"/>
                </a:lnTo>
                <a:lnTo>
                  <a:pt x="147033" y="155377"/>
                </a:lnTo>
                <a:lnTo>
                  <a:pt x="147033" y="219447"/>
                </a:lnTo>
                <a:lnTo>
                  <a:pt x="193551" y="258487"/>
                </a:lnTo>
                <a:lnTo>
                  <a:pt x="182752" y="303414"/>
                </a:lnTo>
                <a:lnTo>
                  <a:pt x="147033" y="273639"/>
                </a:lnTo>
                <a:lnTo>
                  <a:pt x="147033" y="380461"/>
                </a:lnTo>
                <a:lnTo>
                  <a:pt x="95241" y="380461"/>
                </a:lnTo>
                <a:lnTo>
                  <a:pt x="95241" y="155377"/>
                </a:lnTo>
                <a:lnTo>
                  <a:pt x="698" y="155377"/>
                </a:lnTo>
                <a:lnTo>
                  <a:pt x="698" y="107157"/>
                </a:lnTo>
                <a:lnTo>
                  <a:pt x="95241" y="107157"/>
                </a:lnTo>
                <a:lnTo>
                  <a:pt x="95241" y="59119"/>
                </a:lnTo>
                <a:lnTo>
                  <a:pt x="11748" y="62508"/>
                </a:lnTo>
                <a:lnTo>
                  <a:pt x="1758" y="19897"/>
                </a:lnTo>
                <a:close/>
                <a:moveTo>
                  <a:pt x="497672" y="11832"/>
                </a:moveTo>
                <a:lnTo>
                  <a:pt x="551250" y="11832"/>
                </a:lnTo>
                <a:lnTo>
                  <a:pt x="551250" y="67866"/>
                </a:lnTo>
                <a:lnTo>
                  <a:pt x="582783" y="67866"/>
                </a:lnTo>
                <a:lnTo>
                  <a:pt x="582783" y="116086"/>
                </a:lnTo>
                <a:lnTo>
                  <a:pt x="551250" y="116086"/>
                </a:lnTo>
                <a:lnTo>
                  <a:pt x="551250" y="194712"/>
                </a:lnTo>
                <a:lnTo>
                  <a:pt x="579546" y="185236"/>
                </a:lnTo>
                <a:lnTo>
                  <a:pt x="589508" y="232702"/>
                </a:lnTo>
                <a:lnTo>
                  <a:pt x="551250" y="244826"/>
                </a:lnTo>
                <a:lnTo>
                  <a:pt x="551250" y="380405"/>
                </a:lnTo>
                <a:lnTo>
                  <a:pt x="467311" y="380405"/>
                </a:lnTo>
                <a:lnTo>
                  <a:pt x="467311" y="332185"/>
                </a:lnTo>
                <a:lnTo>
                  <a:pt x="497672" y="332185"/>
                </a:lnTo>
                <a:lnTo>
                  <a:pt x="497672" y="261804"/>
                </a:lnTo>
                <a:lnTo>
                  <a:pt x="467897" y="271240"/>
                </a:lnTo>
                <a:lnTo>
                  <a:pt x="459721" y="225363"/>
                </a:lnTo>
                <a:lnTo>
                  <a:pt x="497672" y="212654"/>
                </a:lnTo>
                <a:lnTo>
                  <a:pt x="497672" y="116086"/>
                </a:lnTo>
                <a:lnTo>
                  <a:pt x="460921" y="116086"/>
                </a:lnTo>
                <a:lnTo>
                  <a:pt x="460921" y="67866"/>
                </a:lnTo>
                <a:lnTo>
                  <a:pt x="497672" y="67866"/>
                </a:lnTo>
                <a:close/>
                <a:moveTo>
                  <a:pt x="2667986" y="9070"/>
                </a:moveTo>
                <a:lnTo>
                  <a:pt x="2675744" y="55141"/>
                </a:lnTo>
                <a:lnTo>
                  <a:pt x="2518163" y="60555"/>
                </a:lnTo>
                <a:lnTo>
                  <a:pt x="2518163" y="110729"/>
                </a:lnTo>
                <a:lnTo>
                  <a:pt x="2669967" y="110729"/>
                </a:lnTo>
                <a:lnTo>
                  <a:pt x="2669967" y="188166"/>
                </a:lnTo>
                <a:lnTo>
                  <a:pt x="2620795" y="258798"/>
                </a:lnTo>
                <a:lnTo>
                  <a:pt x="2678395" y="344240"/>
                </a:lnTo>
                <a:lnTo>
                  <a:pt x="2648229" y="380405"/>
                </a:lnTo>
                <a:lnTo>
                  <a:pt x="2592416" y="299561"/>
                </a:lnTo>
                <a:lnTo>
                  <a:pt x="2536134" y="380405"/>
                </a:lnTo>
                <a:lnTo>
                  <a:pt x="2507782" y="345803"/>
                </a:lnTo>
                <a:lnTo>
                  <a:pt x="2564545" y="259190"/>
                </a:lnTo>
                <a:lnTo>
                  <a:pt x="2534738" y="216015"/>
                </a:lnTo>
                <a:lnTo>
                  <a:pt x="2566857" y="178789"/>
                </a:lnTo>
                <a:lnTo>
                  <a:pt x="2592403" y="216683"/>
                </a:lnTo>
                <a:lnTo>
                  <a:pt x="2614603" y="182808"/>
                </a:lnTo>
                <a:lnTo>
                  <a:pt x="2614603" y="158949"/>
                </a:lnTo>
                <a:lnTo>
                  <a:pt x="2518163" y="158949"/>
                </a:lnTo>
                <a:lnTo>
                  <a:pt x="2518163" y="291080"/>
                </a:lnTo>
                <a:lnTo>
                  <a:pt x="2491262" y="367317"/>
                </a:lnTo>
                <a:lnTo>
                  <a:pt x="2443572" y="357272"/>
                </a:lnTo>
                <a:lnTo>
                  <a:pt x="2464585" y="281034"/>
                </a:lnTo>
                <a:lnTo>
                  <a:pt x="2464585" y="18111"/>
                </a:lnTo>
                <a:close/>
                <a:moveTo>
                  <a:pt x="2359214" y="8930"/>
                </a:moveTo>
                <a:lnTo>
                  <a:pt x="2412792" y="8930"/>
                </a:lnTo>
                <a:lnTo>
                  <a:pt x="2412792" y="50007"/>
                </a:lnTo>
                <a:lnTo>
                  <a:pt x="2440809" y="50007"/>
                </a:lnTo>
                <a:lnTo>
                  <a:pt x="2440809" y="98227"/>
                </a:lnTo>
                <a:lnTo>
                  <a:pt x="2412792" y="98227"/>
                </a:lnTo>
                <a:lnTo>
                  <a:pt x="2412792" y="172483"/>
                </a:lnTo>
                <a:lnTo>
                  <a:pt x="2448874" y="204239"/>
                </a:lnTo>
                <a:lnTo>
                  <a:pt x="2438075" y="252543"/>
                </a:lnTo>
                <a:lnTo>
                  <a:pt x="2412792" y="228042"/>
                </a:lnTo>
                <a:lnTo>
                  <a:pt x="2412792" y="380405"/>
                </a:lnTo>
                <a:lnTo>
                  <a:pt x="2359214" y="380405"/>
                </a:lnTo>
                <a:lnTo>
                  <a:pt x="2359214" y="96441"/>
                </a:lnTo>
                <a:lnTo>
                  <a:pt x="2276922" y="96441"/>
                </a:lnTo>
                <a:lnTo>
                  <a:pt x="2276922" y="50007"/>
                </a:lnTo>
                <a:lnTo>
                  <a:pt x="2359214" y="50007"/>
                </a:lnTo>
                <a:close/>
                <a:moveTo>
                  <a:pt x="2031197" y="8930"/>
                </a:moveTo>
                <a:lnTo>
                  <a:pt x="2084775" y="8930"/>
                </a:lnTo>
                <a:lnTo>
                  <a:pt x="2084775" y="23218"/>
                </a:lnTo>
                <a:lnTo>
                  <a:pt x="2132995" y="23218"/>
                </a:lnTo>
                <a:lnTo>
                  <a:pt x="2132995" y="8930"/>
                </a:lnTo>
                <a:lnTo>
                  <a:pt x="2184788" y="8930"/>
                </a:lnTo>
                <a:lnTo>
                  <a:pt x="2184788" y="23218"/>
                </a:lnTo>
                <a:lnTo>
                  <a:pt x="2223297" y="23218"/>
                </a:lnTo>
                <a:lnTo>
                  <a:pt x="2223297" y="66080"/>
                </a:lnTo>
                <a:lnTo>
                  <a:pt x="2184788" y="66080"/>
                </a:lnTo>
                <a:lnTo>
                  <a:pt x="2184788" y="80368"/>
                </a:lnTo>
                <a:lnTo>
                  <a:pt x="2132995" y="80368"/>
                </a:lnTo>
                <a:lnTo>
                  <a:pt x="2132995" y="66080"/>
                </a:lnTo>
                <a:lnTo>
                  <a:pt x="2084775" y="66080"/>
                </a:lnTo>
                <a:lnTo>
                  <a:pt x="2084775" y="80368"/>
                </a:lnTo>
                <a:lnTo>
                  <a:pt x="2031197" y="80368"/>
                </a:lnTo>
                <a:lnTo>
                  <a:pt x="2031197" y="66080"/>
                </a:lnTo>
                <a:lnTo>
                  <a:pt x="1987414" y="66080"/>
                </a:lnTo>
                <a:lnTo>
                  <a:pt x="1987414" y="23218"/>
                </a:lnTo>
                <a:lnTo>
                  <a:pt x="2031197" y="23218"/>
                </a:lnTo>
                <a:close/>
                <a:moveTo>
                  <a:pt x="1902610" y="8930"/>
                </a:moveTo>
                <a:lnTo>
                  <a:pt x="1956188" y="8930"/>
                </a:lnTo>
                <a:lnTo>
                  <a:pt x="1956188" y="50007"/>
                </a:lnTo>
                <a:lnTo>
                  <a:pt x="1984205" y="50007"/>
                </a:lnTo>
                <a:lnTo>
                  <a:pt x="1984205" y="98227"/>
                </a:lnTo>
                <a:lnTo>
                  <a:pt x="1956188" y="98227"/>
                </a:lnTo>
                <a:lnTo>
                  <a:pt x="1956188" y="171841"/>
                </a:lnTo>
                <a:lnTo>
                  <a:pt x="1987023" y="199858"/>
                </a:lnTo>
                <a:lnTo>
                  <a:pt x="1976112" y="247827"/>
                </a:lnTo>
                <a:lnTo>
                  <a:pt x="1956188" y="226814"/>
                </a:lnTo>
                <a:lnTo>
                  <a:pt x="1956188" y="380405"/>
                </a:lnTo>
                <a:lnTo>
                  <a:pt x="1902610" y="380405"/>
                </a:lnTo>
                <a:lnTo>
                  <a:pt x="1902610" y="96441"/>
                </a:lnTo>
                <a:lnTo>
                  <a:pt x="1829079" y="96441"/>
                </a:lnTo>
                <a:lnTo>
                  <a:pt x="1829079" y="50007"/>
                </a:lnTo>
                <a:lnTo>
                  <a:pt x="1902610" y="50007"/>
                </a:lnTo>
                <a:close/>
                <a:moveTo>
                  <a:pt x="703055" y="8930"/>
                </a:moveTo>
                <a:lnTo>
                  <a:pt x="758419" y="8930"/>
                </a:lnTo>
                <a:lnTo>
                  <a:pt x="758419" y="32147"/>
                </a:lnTo>
                <a:lnTo>
                  <a:pt x="866971" y="32147"/>
                </a:lnTo>
                <a:lnTo>
                  <a:pt x="866971" y="80368"/>
                </a:lnTo>
                <a:lnTo>
                  <a:pt x="758419" y="80368"/>
                </a:lnTo>
                <a:lnTo>
                  <a:pt x="758419" y="123230"/>
                </a:lnTo>
                <a:lnTo>
                  <a:pt x="854720" y="123230"/>
                </a:lnTo>
                <a:lnTo>
                  <a:pt x="854720" y="205132"/>
                </a:lnTo>
                <a:lnTo>
                  <a:pt x="764227" y="275950"/>
                </a:lnTo>
                <a:lnTo>
                  <a:pt x="868617" y="352444"/>
                </a:lnTo>
                <a:lnTo>
                  <a:pt x="831866" y="382191"/>
                </a:lnTo>
                <a:lnTo>
                  <a:pt x="726695" y="305322"/>
                </a:lnTo>
                <a:lnTo>
                  <a:pt x="630752" y="380405"/>
                </a:lnTo>
                <a:lnTo>
                  <a:pt x="591741" y="356713"/>
                </a:lnTo>
                <a:lnTo>
                  <a:pt x="688847" y="277658"/>
                </a:lnTo>
                <a:lnTo>
                  <a:pt x="614512" y="223326"/>
                </a:lnTo>
                <a:lnTo>
                  <a:pt x="653188" y="194584"/>
                </a:lnTo>
                <a:lnTo>
                  <a:pt x="725659" y="247689"/>
                </a:lnTo>
                <a:lnTo>
                  <a:pt x="799356" y="187691"/>
                </a:lnTo>
                <a:lnTo>
                  <a:pt x="799356" y="171450"/>
                </a:lnTo>
                <a:lnTo>
                  <a:pt x="605665" y="171450"/>
                </a:lnTo>
                <a:lnTo>
                  <a:pt x="605665" y="123230"/>
                </a:lnTo>
                <a:lnTo>
                  <a:pt x="703055" y="123230"/>
                </a:lnTo>
                <a:lnTo>
                  <a:pt x="703055" y="80368"/>
                </a:lnTo>
                <a:lnTo>
                  <a:pt x="594503" y="80368"/>
                </a:lnTo>
                <a:lnTo>
                  <a:pt x="594503" y="32147"/>
                </a:lnTo>
                <a:lnTo>
                  <a:pt x="703055" y="32147"/>
                </a:lnTo>
                <a:close/>
                <a:moveTo>
                  <a:pt x="255864" y="8930"/>
                </a:moveTo>
                <a:lnTo>
                  <a:pt x="312651" y="83716"/>
                </a:lnTo>
                <a:lnTo>
                  <a:pt x="286699" y="123230"/>
                </a:lnTo>
                <a:lnTo>
                  <a:pt x="230135" y="51374"/>
                </a:lnTo>
                <a:close/>
                <a:moveTo>
                  <a:pt x="1149539" y="0"/>
                </a:moveTo>
                <a:lnTo>
                  <a:pt x="1156767" y="23218"/>
                </a:lnTo>
                <a:lnTo>
                  <a:pt x="1313846" y="23218"/>
                </a:lnTo>
                <a:lnTo>
                  <a:pt x="1313846" y="71438"/>
                </a:lnTo>
                <a:lnTo>
                  <a:pt x="933441" y="71438"/>
                </a:lnTo>
                <a:lnTo>
                  <a:pt x="933441" y="23218"/>
                </a:lnTo>
                <a:lnTo>
                  <a:pt x="1099896" y="23218"/>
                </a:lnTo>
                <a:lnTo>
                  <a:pt x="1094622" y="9265"/>
                </a:lnTo>
                <a:close/>
              </a:path>
            </a:pathLst>
          </a:custGeom>
          <a:solidFill>
            <a:srgbClr val="19D4E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600" b="1" dirty="0">
              <a:solidFill>
                <a:srgbClr val="19D4E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83" name="组合 82">
            <a:extLst>
              <a:ext uri="{FF2B5EF4-FFF2-40B4-BE49-F238E27FC236}">
                <a16:creationId xmlns:a16="http://schemas.microsoft.com/office/drawing/2014/main" xmlns="" id="{BFF13F33-63DD-49CA-B866-FDED9088ED84}"/>
              </a:ext>
            </a:extLst>
          </p:cNvPr>
          <p:cNvGrpSpPr/>
          <p:nvPr/>
        </p:nvGrpSpPr>
        <p:grpSpPr>
          <a:xfrm>
            <a:off x="5355789" y="3219663"/>
            <a:ext cx="1518576" cy="174332"/>
            <a:chOff x="5337749" y="3468603"/>
            <a:chExt cx="1518576" cy="174332"/>
          </a:xfrm>
        </p:grpSpPr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xmlns="" id="{C2BD7CBB-30B0-4C19-A64B-FC446D8CFA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10007" y="3555769"/>
              <a:ext cx="1171986" cy="0"/>
            </a:xfrm>
            <a:prstGeom prst="line">
              <a:avLst/>
            </a:prstGeom>
            <a:ln w="12700">
              <a:solidFill>
                <a:srgbClr val="30FE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椭圆 79">
              <a:extLst>
                <a:ext uri="{FF2B5EF4-FFF2-40B4-BE49-F238E27FC236}">
                  <a16:creationId xmlns:a16="http://schemas.microsoft.com/office/drawing/2014/main" xmlns="" id="{84606043-2B56-40D9-93A2-CCDCE9C7A414}"/>
                </a:ext>
              </a:extLst>
            </p:cNvPr>
            <p:cNvSpPr/>
            <p:nvPr/>
          </p:nvSpPr>
          <p:spPr>
            <a:xfrm>
              <a:off x="6681993" y="3468603"/>
              <a:ext cx="174332" cy="174332"/>
            </a:xfrm>
            <a:prstGeom prst="ellipse">
              <a:avLst/>
            </a:prstGeom>
            <a:solidFill>
              <a:srgbClr val="19D4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>
              <a:extLst>
                <a:ext uri="{FF2B5EF4-FFF2-40B4-BE49-F238E27FC236}">
                  <a16:creationId xmlns:a16="http://schemas.microsoft.com/office/drawing/2014/main" xmlns="" id="{2A0D643F-8FF3-41A5-98E8-4DE3183C9862}"/>
                </a:ext>
              </a:extLst>
            </p:cNvPr>
            <p:cNvSpPr/>
            <p:nvPr/>
          </p:nvSpPr>
          <p:spPr>
            <a:xfrm>
              <a:off x="5337749" y="3468603"/>
              <a:ext cx="174332" cy="174332"/>
            </a:xfrm>
            <a:prstGeom prst="ellipse">
              <a:avLst/>
            </a:prstGeom>
            <a:noFill/>
            <a:ln>
              <a:solidFill>
                <a:srgbClr val="19D4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>
              <a:extLst>
                <a:ext uri="{FF2B5EF4-FFF2-40B4-BE49-F238E27FC236}">
                  <a16:creationId xmlns:a16="http://schemas.microsoft.com/office/drawing/2014/main" xmlns="" id="{E19EDACC-D778-403C-9D0D-F3F22605D129}"/>
                </a:ext>
              </a:extLst>
            </p:cNvPr>
            <p:cNvSpPr/>
            <p:nvPr/>
          </p:nvSpPr>
          <p:spPr>
            <a:xfrm>
              <a:off x="5366265" y="3497119"/>
              <a:ext cx="117300" cy="11730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5000">
                  <a:srgbClr val="19D4E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xmlns="" id="{62CBFD70-CB29-439D-AA72-456A793DC2D2}"/>
              </a:ext>
            </a:extLst>
          </p:cNvPr>
          <p:cNvCxnSpPr>
            <a:cxnSpLocks/>
          </p:cNvCxnSpPr>
          <p:nvPr/>
        </p:nvCxnSpPr>
        <p:spPr>
          <a:xfrm flipH="1">
            <a:off x="5528047" y="4112984"/>
            <a:ext cx="1171986" cy="0"/>
          </a:xfrm>
          <a:prstGeom prst="line">
            <a:avLst/>
          </a:prstGeom>
          <a:ln w="12700">
            <a:solidFill>
              <a:srgbClr val="30FE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椭圆 87">
            <a:extLst>
              <a:ext uri="{FF2B5EF4-FFF2-40B4-BE49-F238E27FC236}">
                <a16:creationId xmlns:a16="http://schemas.microsoft.com/office/drawing/2014/main" xmlns="" id="{A9E7F628-D8CB-46F1-8572-A0FB560E6332}"/>
              </a:ext>
            </a:extLst>
          </p:cNvPr>
          <p:cNvSpPr/>
          <p:nvPr/>
        </p:nvSpPr>
        <p:spPr>
          <a:xfrm>
            <a:off x="5384305" y="4054334"/>
            <a:ext cx="117300" cy="117300"/>
          </a:xfrm>
          <a:prstGeom prst="ellipse">
            <a:avLst/>
          </a:prstGeom>
          <a:gradFill>
            <a:gsLst>
              <a:gs pos="0">
                <a:schemeClr val="bg1"/>
              </a:gs>
              <a:gs pos="75000">
                <a:srgbClr val="19D4E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xmlns="" id="{5D7FF316-F2A7-4C9E-AC07-8E54E4344DF8}"/>
              </a:ext>
            </a:extLst>
          </p:cNvPr>
          <p:cNvCxnSpPr>
            <a:cxnSpLocks/>
          </p:cNvCxnSpPr>
          <p:nvPr/>
        </p:nvCxnSpPr>
        <p:spPr>
          <a:xfrm>
            <a:off x="5528047" y="4613516"/>
            <a:ext cx="1171986" cy="0"/>
          </a:xfrm>
          <a:prstGeom prst="line">
            <a:avLst/>
          </a:prstGeom>
          <a:ln w="12700">
            <a:solidFill>
              <a:srgbClr val="30FE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椭圆 92">
            <a:extLst>
              <a:ext uri="{FF2B5EF4-FFF2-40B4-BE49-F238E27FC236}">
                <a16:creationId xmlns:a16="http://schemas.microsoft.com/office/drawing/2014/main" xmlns="" id="{8CBF8CCC-CF89-4F6C-866C-E540C83F384B}"/>
              </a:ext>
            </a:extLst>
          </p:cNvPr>
          <p:cNvSpPr/>
          <p:nvPr/>
        </p:nvSpPr>
        <p:spPr>
          <a:xfrm flipH="1">
            <a:off x="6728549" y="4554866"/>
            <a:ext cx="117300" cy="117300"/>
          </a:xfrm>
          <a:prstGeom prst="ellipse">
            <a:avLst/>
          </a:prstGeom>
          <a:gradFill>
            <a:gsLst>
              <a:gs pos="0">
                <a:schemeClr val="bg1"/>
              </a:gs>
              <a:gs pos="75000">
                <a:srgbClr val="19D4E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6" name="组合 105">
            <a:extLst>
              <a:ext uri="{FF2B5EF4-FFF2-40B4-BE49-F238E27FC236}">
                <a16:creationId xmlns:a16="http://schemas.microsoft.com/office/drawing/2014/main" xmlns="" id="{30AC5023-8AD2-46C8-B2F9-C471389B7280}"/>
              </a:ext>
            </a:extLst>
          </p:cNvPr>
          <p:cNvGrpSpPr/>
          <p:nvPr/>
        </p:nvGrpSpPr>
        <p:grpSpPr>
          <a:xfrm>
            <a:off x="6787199" y="4106914"/>
            <a:ext cx="242560" cy="506602"/>
            <a:chOff x="6769159" y="4355854"/>
            <a:chExt cx="242560" cy="506602"/>
          </a:xfrm>
        </p:grpSpPr>
        <p:cxnSp>
          <p:nvCxnSpPr>
            <p:cNvPr id="94" name="直接连接符 93">
              <a:extLst>
                <a:ext uri="{FF2B5EF4-FFF2-40B4-BE49-F238E27FC236}">
                  <a16:creationId xmlns:a16="http://schemas.microsoft.com/office/drawing/2014/main" xmlns="" id="{8CC54A32-1595-4EFE-A697-D3F1EBA7E6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69159" y="4355854"/>
              <a:ext cx="242560" cy="135672"/>
            </a:xfrm>
            <a:prstGeom prst="line">
              <a:avLst/>
            </a:prstGeom>
            <a:ln w="12700">
              <a:solidFill>
                <a:srgbClr val="30FE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" name="组合 101">
              <a:extLst>
                <a:ext uri="{FF2B5EF4-FFF2-40B4-BE49-F238E27FC236}">
                  <a16:creationId xmlns:a16="http://schemas.microsoft.com/office/drawing/2014/main" xmlns="" id="{191A04E0-A9EF-47A8-A638-60D18652554F}"/>
                </a:ext>
              </a:extLst>
            </p:cNvPr>
            <p:cNvGrpSpPr/>
            <p:nvPr/>
          </p:nvGrpSpPr>
          <p:grpSpPr>
            <a:xfrm>
              <a:off x="6856325" y="4487716"/>
              <a:ext cx="153489" cy="374740"/>
              <a:chOff x="6856325" y="4487716"/>
              <a:chExt cx="153489" cy="374740"/>
            </a:xfrm>
          </p:grpSpPr>
          <p:cxnSp>
            <p:nvCxnSpPr>
              <p:cNvPr id="96" name="直接连接符 95">
                <a:extLst>
                  <a:ext uri="{FF2B5EF4-FFF2-40B4-BE49-F238E27FC236}">
                    <a16:creationId xmlns:a16="http://schemas.microsoft.com/office/drawing/2014/main" xmlns="" id="{458AEDC9-05B0-4E2C-9383-271D73F538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07909" y="4487716"/>
                <a:ext cx="0" cy="219588"/>
              </a:xfrm>
              <a:prstGeom prst="line">
                <a:avLst/>
              </a:prstGeom>
              <a:ln w="12700">
                <a:solidFill>
                  <a:srgbClr val="30FEF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直接连接符 97">
                <a:extLst>
                  <a:ext uri="{FF2B5EF4-FFF2-40B4-BE49-F238E27FC236}">
                    <a16:creationId xmlns:a16="http://schemas.microsoft.com/office/drawing/2014/main" xmlns="" id="{7CADDA29-DC50-42F5-9873-0837201FDC73}"/>
                  </a:ext>
                </a:extLst>
              </p:cNvPr>
              <p:cNvCxnSpPr>
                <a:cxnSpLocks/>
                <a:stCxn id="92" idx="2"/>
              </p:cNvCxnSpPr>
              <p:nvPr/>
            </p:nvCxnSpPr>
            <p:spPr>
              <a:xfrm flipV="1">
                <a:off x="6856325" y="4703494"/>
                <a:ext cx="153489" cy="158962"/>
              </a:xfrm>
              <a:prstGeom prst="line">
                <a:avLst/>
              </a:prstGeom>
              <a:ln w="12700">
                <a:solidFill>
                  <a:srgbClr val="30FEF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8" name="直接连接符 107">
            <a:extLst>
              <a:ext uri="{FF2B5EF4-FFF2-40B4-BE49-F238E27FC236}">
                <a16:creationId xmlns:a16="http://schemas.microsoft.com/office/drawing/2014/main" xmlns="" id="{0201796E-6277-49B0-A85F-DEC4C43BA91E}"/>
              </a:ext>
            </a:extLst>
          </p:cNvPr>
          <p:cNvCxnSpPr>
            <a:cxnSpLocks/>
          </p:cNvCxnSpPr>
          <p:nvPr/>
        </p:nvCxnSpPr>
        <p:spPr>
          <a:xfrm>
            <a:off x="5198321" y="4477844"/>
            <a:ext cx="242560" cy="135672"/>
          </a:xfrm>
          <a:prstGeom prst="line">
            <a:avLst/>
          </a:prstGeom>
          <a:ln w="12700">
            <a:solidFill>
              <a:srgbClr val="30FE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>
            <a:extLst>
              <a:ext uri="{FF2B5EF4-FFF2-40B4-BE49-F238E27FC236}">
                <a16:creationId xmlns:a16="http://schemas.microsoft.com/office/drawing/2014/main" xmlns="" id="{96BE0465-7167-494B-B8A1-79EABBD4E7BA}"/>
              </a:ext>
            </a:extLst>
          </p:cNvPr>
          <p:cNvCxnSpPr>
            <a:cxnSpLocks/>
          </p:cNvCxnSpPr>
          <p:nvPr/>
        </p:nvCxnSpPr>
        <p:spPr>
          <a:xfrm flipH="1">
            <a:off x="5202131" y="4262066"/>
            <a:ext cx="0" cy="219588"/>
          </a:xfrm>
          <a:prstGeom prst="line">
            <a:avLst/>
          </a:prstGeom>
          <a:ln w="12700">
            <a:solidFill>
              <a:srgbClr val="30FE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连接符 110">
            <a:extLst>
              <a:ext uri="{FF2B5EF4-FFF2-40B4-BE49-F238E27FC236}">
                <a16:creationId xmlns:a16="http://schemas.microsoft.com/office/drawing/2014/main" xmlns="" id="{792E348C-E267-4742-87E1-C7957A57C02A}"/>
              </a:ext>
            </a:extLst>
          </p:cNvPr>
          <p:cNvCxnSpPr>
            <a:cxnSpLocks/>
            <a:stCxn id="87" idx="2"/>
          </p:cNvCxnSpPr>
          <p:nvPr/>
        </p:nvCxnSpPr>
        <p:spPr>
          <a:xfrm flipH="1">
            <a:off x="5200227" y="4112984"/>
            <a:ext cx="155562" cy="152892"/>
          </a:xfrm>
          <a:prstGeom prst="line">
            <a:avLst/>
          </a:prstGeom>
          <a:ln w="12700">
            <a:solidFill>
              <a:srgbClr val="30FE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椭圆 90">
            <a:extLst>
              <a:ext uri="{FF2B5EF4-FFF2-40B4-BE49-F238E27FC236}">
                <a16:creationId xmlns:a16="http://schemas.microsoft.com/office/drawing/2014/main" xmlns="" id="{B983D24F-295D-4720-8D6B-811FB848BB23}"/>
              </a:ext>
            </a:extLst>
          </p:cNvPr>
          <p:cNvSpPr/>
          <p:nvPr/>
        </p:nvSpPr>
        <p:spPr>
          <a:xfrm flipH="1">
            <a:off x="5417226" y="4554873"/>
            <a:ext cx="117286" cy="117286"/>
          </a:xfrm>
          <a:prstGeom prst="ellipse">
            <a:avLst/>
          </a:prstGeom>
          <a:solidFill>
            <a:srgbClr val="19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>
            <a:extLst>
              <a:ext uri="{FF2B5EF4-FFF2-40B4-BE49-F238E27FC236}">
                <a16:creationId xmlns:a16="http://schemas.microsoft.com/office/drawing/2014/main" xmlns="" id="{9A1A8989-6EBA-4DA5-854C-011F7E51B690}"/>
              </a:ext>
            </a:extLst>
          </p:cNvPr>
          <p:cNvSpPr/>
          <p:nvPr/>
        </p:nvSpPr>
        <p:spPr>
          <a:xfrm>
            <a:off x="5355789" y="4025818"/>
            <a:ext cx="174332" cy="174332"/>
          </a:xfrm>
          <a:prstGeom prst="ellipse">
            <a:avLst/>
          </a:prstGeom>
          <a:noFill/>
          <a:ln>
            <a:solidFill>
              <a:srgbClr val="19D4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>
            <a:extLst>
              <a:ext uri="{FF2B5EF4-FFF2-40B4-BE49-F238E27FC236}">
                <a16:creationId xmlns:a16="http://schemas.microsoft.com/office/drawing/2014/main" xmlns="" id="{DA235F44-A79D-434F-B5FC-74829E215CBE}"/>
              </a:ext>
            </a:extLst>
          </p:cNvPr>
          <p:cNvSpPr/>
          <p:nvPr/>
        </p:nvSpPr>
        <p:spPr>
          <a:xfrm>
            <a:off x="6691494" y="4054341"/>
            <a:ext cx="117286" cy="117286"/>
          </a:xfrm>
          <a:prstGeom prst="ellipse">
            <a:avLst/>
          </a:prstGeom>
          <a:solidFill>
            <a:srgbClr val="19D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:a16="http://schemas.microsoft.com/office/drawing/2014/main" xmlns="" id="{A6DD5BEE-A417-40ED-8BA0-F26A146DF77D}"/>
              </a:ext>
            </a:extLst>
          </p:cNvPr>
          <p:cNvSpPr/>
          <p:nvPr/>
        </p:nvSpPr>
        <p:spPr>
          <a:xfrm flipH="1">
            <a:off x="6700033" y="4526350"/>
            <a:ext cx="174332" cy="174332"/>
          </a:xfrm>
          <a:prstGeom prst="ellipse">
            <a:avLst/>
          </a:prstGeom>
          <a:noFill/>
          <a:ln>
            <a:solidFill>
              <a:srgbClr val="19D4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xmlns="" id="{CE56E027-6531-40D8-B89B-87CD64072FB9}"/>
              </a:ext>
            </a:extLst>
          </p:cNvPr>
          <p:cNvSpPr txBox="1"/>
          <p:nvPr/>
        </p:nvSpPr>
        <p:spPr>
          <a:xfrm>
            <a:off x="5405893" y="4120450"/>
            <a:ext cx="1416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19D4E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endParaRPr lang="zh-CN" altLang="en-US" sz="2400" b="1" dirty="0">
              <a:solidFill>
                <a:srgbClr val="19D4E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085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1FBDF61-ECA0-42A2-9B3B-BB2DFD4BF5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4" t="549" r="6044" b="549"/>
          <a:stretch>
            <a:fillRect/>
          </a:stretch>
        </p:blipFill>
        <p:spPr>
          <a:xfrm flipH="1"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434A319-85D2-4CE6-A198-6E605B0EC3F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30000"/>
                </a:schemeClr>
              </a:gs>
              <a:gs pos="98701">
                <a:schemeClr val="tx1"/>
              </a:gs>
              <a:gs pos="83759">
                <a:srgbClr val="000000">
                  <a:alpha val="70000"/>
                </a:srgbClr>
              </a:gs>
              <a:gs pos="47000">
                <a:schemeClr val="tx1">
                  <a:alpha val="50000"/>
                </a:scheme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8B4EC469-B63C-4B1B-94A2-80DAA94E9A97}"/>
              </a:ext>
            </a:extLst>
          </p:cNvPr>
          <p:cNvSpPr/>
          <p:nvPr/>
        </p:nvSpPr>
        <p:spPr>
          <a:xfrm>
            <a:off x="6086475" y="1895475"/>
            <a:ext cx="2022475" cy="588963"/>
          </a:xfrm>
          <a:prstGeom prst="rect">
            <a:avLst/>
          </a:prstGeom>
          <a:solidFill>
            <a:srgbClr val="0BDAF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0F5F1514-2643-4F52-9830-A486FBA6515F}"/>
              </a:ext>
            </a:extLst>
          </p:cNvPr>
          <p:cNvSpPr/>
          <p:nvPr/>
        </p:nvSpPr>
        <p:spPr>
          <a:xfrm>
            <a:off x="8385175" y="1895475"/>
            <a:ext cx="2806700" cy="588963"/>
          </a:xfrm>
          <a:prstGeom prst="rect">
            <a:avLst/>
          </a:prstGeom>
          <a:solidFill>
            <a:srgbClr val="0BDAF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28E49B84-8D81-45C4-B8B4-6D59CA75E7CF}"/>
              </a:ext>
            </a:extLst>
          </p:cNvPr>
          <p:cNvSpPr/>
          <p:nvPr/>
        </p:nvSpPr>
        <p:spPr>
          <a:xfrm>
            <a:off x="6086475" y="2733675"/>
            <a:ext cx="2022475" cy="590550"/>
          </a:xfrm>
          <a:prstGeom prst="rect">
            <a:avLst/>
          </a:prstGeom>
          <a:solidFill>
            <a:srgbClr val="0BDAF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1849D5CD-CB32-4E51-932E-41D5A3205AA4}"/>
              </a:ext>
            </a:extLst>
          </p:cNvPr>
          <p:cNvSpPr/>
          <p:nvPr/>
        </p:nvSpPr>
        <p:spPr>
          <a:xfrm>
            <a:off x="8385175" y="2733675"/>
            <a:ext cx="2806700" cy="590550"/>
          </a:xfrm>
          <a:prstGeom prst="rect">
            <a:avLst/>
          </a:prstGeom>
          <a:solidFill>
            <a:srgbClr val="0BDAF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F0A5858B-A387-4557-9C28-1819A0F7B1D2}"/>
              </a:ext>
            </a:extLst>
          </p:cNvPr>
          <p:cNvSpPr/>
          <p:nvPr/>
        </p:nvSpPr>
        <p:spPr>
          <a:xfrm>
            <a:off x="6086475" y="3578225"/>
            <a:ext cx="2022475" cy="588963"/>
          </a:xfrm>
          <a:prstGeom prst="rect">
            <a:avLst/>
          </a:prstGeom>
          <a:solidFill>
            <a:srgbClr val="0BDAF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A41A9A0E-4398-4CB4-B1A0-357AC2142255}"/>
              </a:ext>
            </a:extLst>
          </p:cNvPr>
          <p:cNvSpPr/>
          <p:nvPr/>
        </p:nvSpPr>
        <p:spPr>
          <a:xfrm>
            <a:off x="8385175" y="3568700"/>
            <a:ext cx="2806700" cy="590550"/>
          </a:xfrm>
          <a:prstGeom prst="rect">
            <a:avLst/>
          </a:prstGeom>
          <a:solidFill>
            <a:srgbClr val="0BDAF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18C90B6B-0256-4B43-AF02-5B4ED357EEF2}"/>
              </a:ext>
            </a:extLst>
          </p:cNvPr>
          <p:cNvSpPr/>
          <p:nvPr/>
        </p:nvSpPr>
        <p:spPr>
          <a:xfrm>
            <a:off x="6086475" y="4416425"/>
            <a:ext cx="2022475" cy="590550"/>
          </a:xfrm>
          <a:prstGeom prst="rect">
            <a:avLst/>
          </a:prstGeom>
          <a:solidFill>
            <a:srgbClr val="0BDAF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6F94F45E-EFC7-46D3-AED9-4586A7BF0D37}"/>
              </a:ext>
            </a:extLst>
          </p:cNvPr>
          <p:cNvSpPr/>
          <p:nvPr/>
        </p:nvSpPr>
        <p:spPr>
          <a:xfrm>
            <a:off x="8385175" y="4408488"/>
            <a:ext cx="2806700" cy="588962"/>
          </a:xfrm>
          <a:prstGeom prst="rect">
            <a:avLst/>
          </a:prstGeom>
          <a:solidFill>
            <a:srgbClr val="0BDAF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F65FF52B-92EC-4133-A094-5A7295A3CD61}"/>
              </a:ext>
            </a:extLst>
          </p:cNvPr>
          <p:cNvSpPr txBox="1"/>
          <p:nvPr/>
        </p:nvSpPr>
        <p:spPr>
          <a:xfrm>
            <a:off x="8593138" y="4446588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D998F68D-AC55-4C0B-9571-48518A6E4B4C}"/>
              </a:ext>
            </a:extLst>
          </p:cNvPr>
          <p:cNvSpPr txBox="1"/>
          <p:nvPr/>
        </p:nvSpPr>
        <p:spPr>
          <a:xfrm>
            <a:off x="6288088" y="4446588"/>
            <a:ext cx="217170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8EE74E3A-E255-4209-8026-AA1A6D3726CA}"/>
              </a:ext>
            </a:extLst>
          </p:cNvPr>
          <p:cNvSpPr txBox="1"/>
          <p:nvPr/>
        </p:nvSpPr>
        <p:spPr>
          <a:xfrm>
            <a:off x="8593138" y="3606800"/>
            <a:ext cx="27289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D5038712-9E1E-416D-B44E-403FBE0CFFD5}"/>
              </a:ext>
            </a:extLst>
          </p:cNvPr>
          <p:cNvSpPr txBox="1"/>
          <p:nvPr/>
        </p:nvSpPr>
        <p:spPr>
          <a:xfrm>
            <a:off x="6288088" y="3606800"/>
            <a:ext cx="21717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D5969C1B-2E1E-46AD-9F3E-B6EEBBD4E6ED}"/>
              </a:ext>
            </a:extLst>
          </p:cNvPr>
          <p:cNvSpPr txBox="1"/>
          <p:nvPr/>
        </p:nvSpPr>
        <p:spPr>
          <a:xfrm>
            <a:off x="8593138" y="2767013"/>
            <a:ext cx="27289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68FAAE95-C208-4E6D-B55D-144C1F0F0126}"/>
              </a:ext>
            </a:extLst>
          </p:cNvPr>
          <p:cNvSpPr txBox="1"/>
          <p:nvPr/>
        </p:nvSpPr>
        <p:spPr>
          <a:xfrm>
            <a:off x="6288088" y="2767013"/>
            <a:ext cx="21717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0F67CD3A-B7EE-4DE7-A8CE-2BBB0379B43D}"/>
              </a:ext>
            </a:extLst>
          </p:cNvPr>
          <p:cNvSpPr txBox="1"/>
          <p:nvPr/>
        </p:nvSpPr>
        <p:spPr>
          <a:xfrm>
            <a:off x="8593138" y="1928813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F2AA2336-5A92-4F9C-905E-5AB472898675}"/>
              </a:ext>
            </a:extLst>
          </p:cNvPr>
          <p:cNvSpPr txBox="1"/>
          <p:nvPr/>
        </p:nvSpPr>
        <p:spPr>
          <a:xfrm>
            <a:off x="6288088" y="1928813"/>
            <a:ext cx="217170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xmlns="" id="{DD3AADFB-2F8E-4FAE-8084-7DA0236C4282}"/>
              </a:ext>
            </a:extLst>
          </p:cNvPr>
          <p:cNvCxnSpPr/>
          <p:nvPr/>
        </p:nvCxnSpPr>
        <p:spPr>
          <a:xfrm>
            <a:off x="5500688" y="1435100"/>
            <a:ext cx="0" cy="4032250"/>
          </a:xfrm>
          <a:prstGeom prst="line">
            <a:avLst/>
          </a:prstGeom>
          <a:noFill/>
          <a:ln w="12700" cap="flat" cmpd="sng" algn="ctr">
            <a:solidFill>
              <a:srgbClr val="0BDAFC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59084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4682CBA9-3A1B-4CD2-B582-70427C4F8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" t="10566" r="314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283AFF15-BD86-46FB-B8E9-75E58701595B}"/>
              </a:ext>
            </a:extLst>
          </p:cNvPr>
          <p:cNvCxnSpPr/>
          <p:nvPr/>
        </p:nvCxnSpPr>
        <p:spPr>
          <a:xfrm>
            <a:off x="1657350" y="2457450"/>
            <a:ext cx="2128838" cy="212883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任意多边形 10">
            <a:extLst>
              <a:ext uri="{FF2B5EF4-FFF2-40B4-BE49-F238E27FC236}">
                <a16:creationId xmlns:a16="http://schemas.microsoft.com/office/drawing/2014/main" xmlns="" id="{02139395-5804-46E7-A5EB-884098FF1CDB}"/>
              </a:ext>
            </a:extLst>
          </p:cNvPr>
          <p:cNvSpPr/>
          <p:nvPr/>
        </p:nvSpPr>
        <p:spPr bwMode="auto">
          <a:xfrm>
            <a:off x="2476500" y="2789238"/>
            <a:ext cx="7589838" cy="1636712"/>
          </a:xfrm>
          <a:custGeom>
            <a:avLst/>
            <a:gdLst>
              <a:gd name="connsiteX0" fmla="*/ 0 w 7590213"/>
              <a:gd name="connsiteY0" fmla="*/ 0 h 1635917"/>
              <a:gd name="connsiteX1" fmla="*/ 7590213 w 7590213"/>
              <a:gd name="connsiteY1" fmla="*/ 0 h 1635917"/>
              <a:gd name="connsiteX2" fmla="*/ 7590213 w 7590213"/>
              <a:gd name="connsiteY2" fmla="*/ 1635917 h 1635917"/>
              <a:gd name="connsiteX3" fmla="*/ 1140350 w 7590213"/>
              <a:gd name="connsiteY3" fmla="*/ 1635917 h 1635917"/>
              <a:gd name="connsiteX4" fmla="*/ 0 w 7590213"/>
              <a:gd name="connsiteY4" fmla="*/ 499380 h 1635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90213" h="1635917">
                <a:moveTo>
                  <a:pt x="0" y="0"/>
                </a:moveTo>
                <a:lnTo>
                  <a:pt x="7590213" y="0"/>
                </a:lnTo>
                <a:lnTo>
                  <a:pt x="7590213" y="1635917"/>
                </a:lnTo>
                <a:lnTo>
                  <a:pt x="1140350" y="1635917"/>
                </a:lnTo>
                <a:lnTo>
                  <a:pt x="0" y="499380"/>
                </a:lnTo>
                <a:close/>
              </a:path>
            </a:pathLst>
          </a:custGeom>
          <a:solidFill>
            <a:srgbClr val="0BDAFC"/>
          </a:solidFill>
          <a:ln>
            <a:noFill/>
          </a:ln>
          <a:effectLst>
            <a:innerShdw blurRad="190500" dist="101600" dir="858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xmlns="" id="{7592AD4F-7C93-4C81-9FDD-5D3BF8836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4540" y="2908178"/>
            <a:ext cx="5523453" cy="58505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33">
            <a:extLst>
              <a:ext uri="{FF2B5EF4-FFF2-40B4-BE49-F238E27FC236}">
                <a16:creationId xmlns:a16="http://schemas.microsoft.com/office/drawing/2014/main" xmlns="" id="{CB79513E-CA69-412A-83F5-B0ACD05C1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4631" y="3578225"/>
            <a:ext cx="5364162" cy="739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DRAW THE TEXT BOX SIZE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TEMPLATE.</a:t>
            </a:r>
          </a:p>
        </p:txBody>
      </p:sp>
      <p:sp>
        <p:nvSpPr>
          <p:cNvPr id="6" name="任意多边形 7">
            <a:extLst>
              <a:ext uri="{FF2B5EF4-FFF2-40B4-BE49-F238E27FC236}">
                <a16:creationId xmlns:a16="http://schemas.microsoft.com/office/drawing/2014/main" xmlns="" id="{1209ECB3-6FEE-491F-9559-8DD8F1F5E835}"/>
              </a:ext>
            </a:extLst>
          </p:cNvPr>
          <p:cNvSpPr/>
          <p:nvPr/>
        </p:nvSpPr>
        <p:spPr bwMode="auto">
          <a:xfrm>
            <a:off x="0" y="2628900"/>
            <a:ext cx="2476500" cy="642938"/>
          </a:xfrm>
          <a:custGeom>
            <a:avLst/>
            <a:gdLst>
              <a:gd name="connsiteX0" fmla="*/ 0 w 2476160"/>
              <a:gd name="connsiteY0" fmla="*/ 0 h 642938"/>
              <a:gd name="connsiteX1" fmla="*/ 1831065 w 2476160"/>
              <a:gd name="connsiteY1" fmla="*/ 0 h 642938"/>
              <a:gd name="connsiteX2" fmla="*/ 2476160 w 2476160"/>
              <a:gd name="connsiteY2" fmla="*/ 642938 h 642938"/>
              <a:gd name="connsiteX3" fmla="*/ 0 w 2476160"/>
              <a:gd name="connsiteY3" fmla="*/ 642938 h 64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6160" h="642938">
                <a:moveTo>
                  <a:pt x="0" y="0"/>
                </a:moveTo>
                <a:lnTo>
                  <a:pt x="1831065" y="0"/>
                </a:lnTo>
                <a:lnTo>
                  <a:pt x="2476160" y="642938"/>
                </a:lnTo>
                <a:lnTo>
                  <a:pt x="0" y="6429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3600000" sx="101000" sy="101000" algn="tl" rotWithShape="0">
              <a:schemeClr val="tx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14">
            <a:extLst>
              <a:ext uri="{FF2B5EF4-FFF2-40B4-BE49-F238E27FC236}">
                <a16:creationId xmlns:a16="http://schemas.microsoft.com/office/drawing/2014/main" xmlns="" id="{11249628-0133-40C1-BA34-CE4197A22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920" y="3214790"/>
            <a:ext cx="2574955" cy="15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3005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" name="Straight Connector 20"/>
          <p:cNvCxnSpPr/>
          <p:nvPr/>
        </p:nvCxnSpPr>
        <p:spPr>
          <a:xfrm>
            <a:off x="6431029" y="2217665"/>
            <a:ext cx="23447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22"/>
          <p:cNvCxnSpPr>
            <a:stCxn id="145" idx="3"/>
          </p:cNvCxnSpPr>
          <p:nvPr/>
        </p:nvCxnSpPr>
        <p:spPr>
          <a:xfrm flipV="1">
            <a:off x="7508318" y="2218891"/>
            <a:ext cx="2886362" cy="1154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29"/>
          <p:cNvCxnSpPr/>
          <p:nvPr/>
        </p:nvCxnSpPr>
        <p:spPr>
          <a:xfrm>
            <a:off x="6431029" y="3472000"/>
            <a:ext cx="234476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31"/>
          <p:cNvCxnSpPr>
            <a:stCxn id="146" idx="3"/>
          </p:cNvCxnSpPr>
          <p:nvPr/>
        </p:nvCxnSpPr>
        <p:spPr>
          <a:xfrm flipV="1">
            <a:off x="7508318" y="3473226"/>
            <a:ext cx="2886362" cy="11541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47"/>
          <p:cNvCxnSpPr/>
          <p:nvPr/>
        </p:nvCxnSpPr>
        <p:spPr>
          <a:xfrm>
            <a:off x="6431029" y="4716724"/>
            <a:ext cx="234476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21"/>
          <p:cNvSpPr txBox="1"/>
          <p:nvPr/>
        </p:nvSpPr>
        <p:spPr>
          <a:xfrm>
            <a:off x="6689785" y="2103472"/>
            <a:ext cx="818535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10.00am</a:t>
            </a:r>
          </a:p>
        </p:txBody>
      </p:sp>
      <p:sp>
        <p:nvSpPr>
          <p:cNvPr id="146" name="TextBox 30"/>
          <p:cNvSpPr txBox="1"/>
          <p:nvPr/>
        </p:nvSpPr>
        <p:spPr>
          <a:xfrm>
            <a:off x="6689785" y="3357807"/>
            <a:ext cx="818535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10.30am</a:t>
            </a:r>
          </a:p>
        </p:txBody>
      </p:sp>
      <p:sp>
        <p:nvSpPr>
          <p:cNvPr id="147" name="TextBox 48"/>
          <p:cNvSpPr txBox="1"/>
          <p:nvPr/>
        </p:nvSpPr>
        <p:spPr>
          <a:xfrm>
            <a:off x="6689785" y="4602532"/>
            <a:ext cx="818535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12.00am</a:t>
            </a:r>
          </a:p>
        </p:txBody>
      </p:sp>
      <p:cxnSp>
        <p:nvCxnSpPr>
          <p:cNvPr id="148" name="Straight Connector 49"/>
          <p:cNvCxnSpPr>
            <a:stCxn id="147" idx="3"/>
          </p:cNvCxnSpPr>
          <p:nvPr/>
        </p:nvCxnSpPr>
        <p:spPr>
          <a:xfrm flipV="1">
            <a:off x="7508318" y="4717951"/>
            <a:ext cx="2886362" cy="11541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Oval 23"/>
          <p:cNvSpPr/>
          <p:nvPr/>
        </p:nvSpPr>
        <p:spPr>
          <a:xfrm>
            <a:off x="6665507" y="2357390"/>
            <a:ext cx="688727" cy="68872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54" name="Freeform 5"/>
          <p:cNvSpPr>
            <a:spLocks noEditPoints="1"/>
          </p:cNvSpPr>
          <p:nvPr/>
        </p:nvSpPr>
        <p:spPr bwMode="auto">
          <a:xfrm>
            <a:off x="6825830" y="2459209"/>
            <a:ext cx="426584" cy="485087"/>
          </a:xfrm>
          <a:custGeom>
            <a:avLst/>
            <a:gdLst>
              <a:gd name="T0" fmla="*/ 26 w 74"/>
              <a:gd name="T1" fmla="*/ 1 h 81"/>
              <a:gd name="T2" fmla="*/ 29 w 74"/>
              <a:gd name="T3" fmla="*/ 3 h 81"/>
              <a:gd name="T4" fmla="*/ 28 w 74"/>
              <a:gd name="T5" fmla="*/ 13 h 81"/>
              <a:gd name="T6" fmla="*/ 29 w 74"/>
              <a:gd name="T7" fmla="*/ 28 h 81"/>
              <a:gd name="T8" fmla="*/ 27 w 74"/>
              <a:gd name="T9" fmla="*/ 28 h 81"/>
              <a:gd name="T10" fmla="*/ 29 w 74"/>
              <a:gd name="T11" fmla="*/ 19 h 81"/>
              <a:gd name="T12" fmla="*/ 23 w 74"/>
              <a:gd name="T13" fmla="*/ 10 h 81"/>
              <a:gd name="T14" fmla="*/ 17 w 74"/>
              <a:gd name="T15" fmla="*/ 19 h 81"/>
              <a:gd name="T16" fmla="*/ 15 w 74"/>
              <a:gd name="T17" fmla="*/ 28 h 81"/>
              <a:gd name="T18" fmla="*/ 17 w 74"/>
              <a:gd name="T19" fmla="*/ 28 h 81"/>
              <a:gd name="T20" fmla="*/ 17 w 74"/>
              <a:gd name="T21" fmla="*/ 13 h 81"/>
              <a:gd name="T22" fmla="*/ 17 w 74"/>
              <a:gd name="T23" fmla="*/ 3 h 81"/>
              <a:gd name="T24" fmla="*/ 15 w 74"/>
              <a:gd name="T25" fmla="*/ 1 h 81"/>
              <a:gd name="T26" fmla="*/ 15 w 74"/>
              <a:gd name="T27" fmla="*/ 16 h 81"/>
              <a:gd name="T28" fmla="*/ 41 w 74"/>
              <a:gd name="T29" fmla="*/ 19 h 81"/>
              <a:gd name="T30" fmla="*/ 39 w 74"/>
              <a:gd name="T31" fmla="*/ 28 h 81"/>
              <a:gd name="T32" fmla="*/ 41 w 74"/>
              <a:gd name="T33" fmla="*/ 28 h 81"/>
              <a:gd name="T34" fmla="*/ 40 w 74"/>
              <a:gd name="T35" fmla="*/ 13 h 81"/>
              <a:gd name="T36" fmla="*/ 40 w 74"/>
              <a:gd name="T37" fmla="*/ 3 h 81"/>
              <a:gd name="T38" fmla="*/ 38 w 74"/>
              <a:gd name="T39" fmla="*/ 1 h 81"/>
              <a:gd name="T40" fmla="*/ 38 w 74"/>
              <a:gd name="T41" fmla="*/ 16 h 81"/>
              <a:gd name="T42" fmla="*/ 60 w 74"/>
              <a:gd name="T43" fmla="*/ 67 h 81"/>
              <a:gd name="T44" fmla="*/ 55 w 74"/>
              <a:gd name="T45" fmla="*/ 66 h 81"/>
              <a:gd name="T46" fmla="*/ 17 w 74"/>
              <a:gd name="T47" fmla="*/ 81 h 81"/>
              <a:gd name="T48" fmla="*/ 0 w 74"/>
              <a:gd name="T49" fmla="*/ 66 h 81"/>
              <a:gd name="T50" fmla="*/ 6 w 74"/>
              <a:gd name="T51" fmla="*/ 30 h 81"/>
              <a:gd name="T52" fmla="*/ 55 w 74"/>
              <a:gd name="T53" fmla="*/ 36 h 81"/>
              <a:gd name="T54" fmla="*/ 64 w 74"/>
              <a:gd name="T55" fmla="*/ 35 h 81"/>
              <a:gd name="T56" fmla="*/ 52 w 74"/>
              <a:gd name="T57" fmla="*/ 42 h 81"/>
              <a:gd name="T58" fmla="*/ 3 w 74"/>
              <a:gd name="T59" fmla="*/ 65 h 81"/>
              <a:gd name="T60" fmla="*/ 17 w 74"/>
              <a:gd name="T61" fmla="*/ 78 h 81"/>
              <a:gd name="T62" fmla="*/ 52 w 74"/>
              <a:gd name="T63" fmla="*/ 65 h 81"/>
              <a:gd name="T64" fmla="*/ 52 w 74"/>
              <a:gd name="T65" fmla="*/ 42 h 81"/>
              <a:gd name="T66" fmla="*/ 50 w 74"/>
              <a:gd name="T67" fmla="*/ 33 h 81"/>
              <a:gd name="T68" fmla="*/ 3 w 74"/>
              <a:gd name="T69" fmla="*/ 36 h 81"/>
              <a:gd name="T70" fmla="*/ 52 w 74"/>
              <a:gd name="T71" fmla="*/ 40 h 81"/>
              <a:gd name="T72" fmla="*/ 70 w 74"/>
              <a:gd name="T73" fmla="*/ 50 h 81"/>
              <a:gd name="T74" fmla="*/ 55 w 74"/>
              <a:gd name="T75" fmla="*/ 44 h 81"/>
              <a:gd name="T76" fmla="*/ 55 w 74"/>
              <a:gd name="T77" fmla="*/ 61 h 81"/>
              <a:gd name="T78" fmla="*/ 70 w 74"/>
              <a:gd name="T79" fmla="*/ 50 h 81"/>
              <a:gd name="T80" fmla="*/ 20 w 74"/>
              <a:gd name="T81" fmla="*/ 75 h 81"/>
              <a:gd name="T82" fmla="*/ 20 w 74"/>
              <a:gd name="T83" fmla="*/ 73 h 81"/>
              <a:gd name="T84" fmla="*/ 7 w 74"/>
              <a:gd name="T85" fmla="*/ 64 h 81"/>
              <a:gd name="T86" fmla="*/ 6 w 74"/>
              <a:gd name="T87" fmla="*/ 53 h 81"/>
              <a:gd name="T88" fmla="*/ 5 w 74"/>
              <a:gd name="T89" fmla="*/ 64 h 81"/>
              <a:gd name="T90" fmla="*/ 6 w 74"/>
              <a:gd name="T91" fmla="*/ 51 h 81"/>
              <a:gd name="T92" fmla="*/ 7 w 74"/>
              <a:gd name="T93" fmla="*/ 46 h 81"/>
              <a:gd name="T94" fmla="*/ 5 w 74"/>
              <a:gd name="T95" fmla="*/ 46 h 81"/>
              <a:gd name="T96" fmla="*/ 6 w 74"/>
              <a:gd name="T97" fmla="*/ 5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4" h="81">
                <a:moveTo>
                  <a:pt x="23" y="10"/>
                </a:moveTo>
                <a:cubicBezTo>
                  <a:pt x="23" y="5"/>
                  <a:pt x="26" y="1"/>
                  <a:pt x="26" y="1"/>
                </a:cubicBezTo>
                <a:cubicBezTo>
                  <a:pt x="27" y="0"/>
                  <a:pt x="28" y="0"/>
                  <a:pt x="28" y="1"/>
                </a:cubicBezTo>
                <a:cubicBezTo>
                  <a:pt x="29" y="1"/>
                  <a:pt x="29" y="2"/>
                  <a:pt x="29" y="3"/>
                </a:cubicBezTo>
                <a:cubicBezTo>
                  <a:pt x="29" y="3"/>
                  <a:pt x="26" y="6"/>
                  <a:pt x="26" y="10"/>
                </a:cubicBezTo>
                <a:cubicBezTo>
                  <a:pt x="26" y="11"/>
                  <a:pt x="27" y="12"/>
                  <a:pt x="28" y="13"/>
                </a:cubicBezTo>
                <a:cubicBezTo>
                  <a:pt x="30" y="15"/>
                  <a:pt x="32" y="17"/>
                  <a:pt x="32" y="19"/>
                </a:cubicBezTo>
                <a:cubicBezTo>
                  <a:pt x="32" y="24"/>
                  <a:pt x="29" y="28"/>
                  <a:pt x="29" y="28"/>
                </a:cubicBezTo>
                <a:cubicBezTo>
                  <a:pt x="29" y="28"/>
                  <a:pt x="28" y="28"/>
                  <a:pt x="28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6" y="28"/>
                  <a:pt x="26" y="27"/>
                  <a:pt x="27" y="26"/>
                </a:cubicBezTo>
                <a:cubicBezTo>
                  <a:pt x="27" y="26"/>
                  <a:pt x="29" y="23"/>
                  <a:pt x="29" y="19"/>
                </a:cubicBezTo>
                <a:cubicBezTo>
                  <a:pt x="29" y="18"/>
                  <a:pt x="28" y="17"/>
                  <a:pt x="26" y="16"/>
                </a:cubicBezTo>
                <a:cubicBezTo>
                  <a:pt x="25" y="14"/>
                  <a:pt x="23" y="13"/>
                  <a:pt x="23" y="10"/>
                </a:cubicBezTo>
                <a:close/>
                <a:moveTo>
                  <a:pt x="15" y="16"/>
                </a:moveTo>
                <a:cubicBezTo>
                  <a:pt x="16" y="17"/>
                  <a:pt x="17" y="18"/>
                  <a:pt x="17" y="19"/>
                </a:cubicBezTo>
                <a:cubicBezTo>
                  <a:pt x="17" y="23"/>
                  <a:pt x="15" y="26"/>
                  <a:pt x="15" y="26"/>
                </a:cubicBezTo>
                <a:cubicBezTo>
                  <a:pt x="14" y="27"/>
                  <a:pt x="14" y="28"/>
                  <a:pt x="15" y="28"/>
                </a:cubicBezTo>
                <a:cubicBezTo>
                  <a:pt x="15" y="28"/>
                  <a:pt x="16" y="28"/>
                  <a:pt x="16" y="28"/>
                </a:cubicBezTo>
                <a:cubicBezTo>
                  <a:pt x="16" y="28"/>
                  <a:pt x="17" y="28"/>
                  <a:pt x="17" y="28"/>
                </a:cubicBezTo>
                <a:cubicBezTo>
                  <a:pt x="17" y="28"/>
                  <a:pt x="20" y="24"/>
                  <a:pt x="20" y="19"/>
                </a:cubicBezTo>
                <a:cubicBezTo>
                  <a:pt x="20" y="17"/>
                  <a:pt x="18" y="15"/>
                  <a:pt x="17" y="13"/>
                </a:cubicBezTo>
                <a:cubicBezTo>
                  <a:pt x="15" y="12"/>
                  <a:pt x="14" y="11"/>
                  <a:pt x="14" y="10"/>
                </a:cubicBezTo>
                <a:cubicBezTo>
                  <a:pt x="14" y="6"/>
                  <a:pt x="17" y="3"/>
                  <a:pt x="17" y="3"/>
                </a:cubicBezTo>
                <a:cubicBezTo>
                  <a:pt x="17" y="2"/>
                  <a:pt x="17" y="1"/>
                  <a:pt x="17" y="1"/>
                </a:cubicBezTo>
                <a:cubicBezTo>
                  <a:pt x="16" y="0"/>
                  <a:pt x="15" y="0"/>
                  <a:pt x="15" y="1"/>
                </a:cubicBezTo>
                <a:cubicBezTo>
                  <a:pt x="14" y="1"/>
                  <a:pt x="11" y="5"/>
                  <a:pt x="11" y="10"/>
                </a:cubicBezTo>
                <a:cubicBezTo>
                  <a:pt x="11" y="13"/>
                  <a:pt x="13" y="14"/>
                  <a:pt x="15" y="16"/>
                </a:cubicBezTo>
                <a:close/>
                <a:moveTo>
                  <a:pt x="38" y="16"/>
                </a:moveTo>
                <a:cubicBezTo>
                  <a:pt x="40" y="17"/>
                  <a:pt x="41" y="18"/>
                  <a:pt x="41" y="19"/>
                </a:cubicBezTo>
                <a:cubicBezTo>
                  <a:pt x="41" y="23"/>
                  <a:pt x="38" y="26"/>
                  <a:pt x="38" y="26"/>
                </a:cubicBezTo>
                <a:cubicBezTo>
                  <a:pt x="38" y="27"/>
                  <a:pt x="38" y="28"/>
                  <a:pt x="39" y="28"/>
                </a:cubicBezTo>
                <a:cubicBezTo>
                  <a:pt x="39" y="28"/>
                  <a:pt x="39" y="28"/>
                  <a:pt x="40" y="28"/>
                </a:cubicBezTo>
                <a:cubicBezTo>
                  <a:pt x="40" y="28"/>
                  <a:pt x="40" y="28"/>
                  <a:pt x="41" y="28"/>
                </a:cubicBezTo>
                <a:cubicBezTo>
                  <a:pt x="41" y="28"/>
                  <a:pt x="44" y="24"/>
                  <a:pt x="44" y="19"/>
                </a:cubicBezTo>
                <a:cubicBezTo>
                  <a:pt x="44" y="17"/>
                  <a:pt x="42" y="15"/>
                  <a:pt x="40" y="13"/>
                </a:cubicBezTo>
                <a:cubicBezTo>
                  <a:pt x="39" y="12"/>
                  <a:pt x="38" y="11"/>
                  <a:pt x="38" y="10"/>
                </a:cubicBezTo>
                <a:cubicBezTo>
                  <a:pt x="38" y="6"/>
                  <a:pt x="40" y="3"/>
                  <a:pt x="40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39" y="0"/>
                  <a:pt x="39" y="0"/>
                  <a:pt x="38" y="1"/>
                </a:cubicBezTo>
                <a:cubicBezTo>
                  <a:pt x="38" y="1"/>
                  <a:pt x="35" y="5"/>
                  <a:pt x="35" y="10"/>
                </a:cubicBezTo>
                <a:cubicBezTo>
                  <a:pt x="35" y="13"/>
                  <a:pt x="37" y="14"/>
                  <a:pt x="38" y="16"/>
                </a:cubicBezTo>
                <a:close/>
                <a:moveTo>
                  <a:pt x="74" y="50"/>
                </a:moveTo>
                <a:cubicBezTo>
                  <a:pt x="74" y="57"/>
                  <a:pt x="66" y="67"/>
                  <a:pt x="60" y="67"/>
                </a:cubicBezTo>
                <a:cubicBezTo>
                  <a:pt x="58" y="67"/>
                  <a:pt x="56" y="67"/>
                  <a:pt x="55" y="66"/>
                </a:cubicBezTo>
                <a:cubicBezTo>
                  <a:pt x="55" y="66"/>
                  <a:pt x="55" y="66"/>
                  <a:pt x="55" y="66"/>
                </a:cubicBezTo>
                <a:cubicBezTo>
                  <a:pt x="54" y="75"/>
                  <a:pt x="46" y="81"/>
                  <a:pt x="38" y="81"/>
                </a:cubicBezTo>
                <a:cubicBezTo>
                  <a:pt x="17" y="81"/>
                  <a:pt x="17" y="81"/>
                  <a:pt x="17" y="81"/>
                </a:cubicBezTo>
                <a:cubicBezTo>
                  <a:pt x="9" y="81"/>
                  <a:pt x="1" y="75"/>
                  <a:pt x="0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3"/>
                  <a:pt x="3" y="30"/>
                  <a:pt x="6" y="30"/>
                </a:cubicBezTo>
                <a:cubicBezTo>
                  <a:pt x="50" y="30"/>
                  <a:pt x="50" y="30"/>
                  <a:pt x="50" y="30"/>
                </a:cubicBezTo>
                <a:cubicBezTo>
                  <a:pt x="52" y="30"/>
                  <a:pt x="55" y="33"/>
                  <a:pt x="55" y="36"/>
                </a:cubicBezTo>
                <a:cubicBezTo>
                  <a:pt x="55" y="39"/>
                  <a:pt x="55" y="39"/>
                  <a:pt x="55" y="39"/>
                </a:cubicBezTo>
                <a:cubicBezTo>
                  <a:pt x="57" y="37"/>
                  <a:pt x="60" y="35"/>
                  <a:pt x="64" y="35"/>
                </a:cubicBezTo>
                <a:cubicBezTo>
                  <a:pt x="74" y="35"/>
                  <a:pt x="74" y="46"/>
                  <a:pt x="74" y="50"/>
                </a:cubicBezTo>
                <a:close/>
                <a:moveTo>
                  <a:pt x="52" y="42"/>
                </a:moveTo>
                <a:cubicBezTo>
                  <a:pt x="3" y="42"/>
                  <a:pt x="3" y="42"/>
                  <a:pt x="3" y="42"/>
                </a:cubicBezTo>
                <a:cubicBezTo>
                  <a:pt x="3" y="65"/>
                  <a:pt x="3" y="65"/>
                  <a:pt x="3" y="65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73"/>
                  <a:pt x="10" y="78"/>
                  <a:pt x="17" y="78"/>
                </a:cubicBezTo>
                <a:cubicBezTo>
                  <a:pt x="38" y="78"/>
                  <a:pt x="38" y="78"/>
                  <a:pt x="38" y="78"/>
                </a:cubicBezTo>
                <a:cubicBezTo>
                  <a:pt x="45" y="78"/>
                  <a:pt x="51" y="73"/>
                  <a:pt x="52" y="65"/>
                </a:cubicBezTo>
                <a:cubicBezTo>
                  <a:pt x="52" y="65"/>
                  <a:pt x="52" y="65"/>
                  <a:pt x="52" y="65"/>
                </a:cubicBezTo>
                <a:lnTo>
                  <a:pt x="52" y="42"/>
                </a:lnTo>
                <a:close/>
                <a:moveTo>
                  <a:pt x="52" y="36"/>
                </a:moveTo>
                <a:cubicBezTo>
                  <a:pt x="52" y="34"/>
                  <a:pt x="51" y="33"/>
                  <a:pt x="50" y="33"/>
                </a:cubicBezTo>
                <a:cubicBezTo>
                  <a:pt x="6" y="33"/>
                  <a:pt x="6" y="33"/>
                  <a:pt x="6" y="33"/>
                </a:cubicBezTo>
                <a:cubicBezTo>
                  <a:pt x="4" y="33"/>
                  <a:pt x="3" y="34"/>
                  <a:pt x="3" y="36"/>
                </a:cubicBezTo>
                <a:cubicBezTo>
                  <a:pt x="3" y="40"/>
                  <a:pt x="3" y="40"/>
                  <a:pt x="3" y="40"/>
                </a:cubicBezTo>
                <a:cubicBezTo>
                  <a:pt x="52" y="40"/>
                  <a:pt x="52" y="40"/>
                  <a:pt x="52" y="40"/>
                </a:cubicBezTo>
                <a:lnTo>
                  <a:pt x="52" y="36"/>
                </a:lnTo>
                <a:close/>
                <a:moveTo>
                  <a:pt x="70" y="50"/>
                </a:moveTo>
                <a:cubicBezTo>
                  <a:pt x="70" y="40"/>
                  <a:pt x="67" y="39"/>
                  <a:pt x="64" y="39"/>
                </a:cubicBezTo>
                <a:cubicBezTo>
                  <a:pt x="58" y="39"/>
                  <a:pt x="55" y="44"/>
                  <a:pt x="55" y="44"/>
                </a:cubicBezTo>
                <a:cubicBezTo>
                  <a:pt x="55" y="45"/>
                  <a:pt x="55" y="45"/>
                  <a:pt x="55" y="45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2"/>
                  <a:pt x="58" y="64"/>
                  <a:pt x="60" y="64"/>
                </a:cubicBezTo>
                <a:cubicBezTo>
                  <a:pt x="63" y="64"/>
                  <a:pt x="70" y="56"/>
                  <a:pt x="70" y="50"/>
                </a:cubicBezTo>
                <a:close/>
                <a:moveTo>
                  <a:pt x="16" y="75"/>
                </a:moveTo>
                <a:cubicBezTo>
                  <a:pt x="20" y="75"/>
                  <a:pt x="20" y="75"/>
                  <a:pt x="20" y="75"/>
                </a:cubicBezTo>
                <a:cubicBezTo>
                  <a:pt x="20" y="75"/>
                  <a:pt x="21" y="75"/>
                  <a:pt x="21" y="74"/>
                </a:cubicBezTo>
                <a:cubicBezTo>
                  <a:pt x="21" y="74"/>
                  <a:pt x="20" y="73"/>
                  <a:pt x="20" y="73"/>
                </a:cubicBezTo>
                <a:cubicBezTo>
                  <a:pt x="16" y="73"/>
                  <a:pt x="16" y="73"/>
                  <a:pt x="16" y="73"/>
                </a:cubicBezTo>
                <a:cubicBezTo>
                  <a:pt x="11" y="73"/>
                  <a:pt x="7" y="69"/>
                  <a:pt x="7" y="64"/>
                </a:cubicBezTo>
                <a:cubicBezTo>
                  <a:pt x="7" y="54"/>
                  <a:pt x="7" y="54"/>
                  <a:pt x="7" y="54"/>
                </a:cubicBezTo>
                <a:cubicBezTo>
                  <a:pt x="7" y="54"/>
                  <a:pt x="7" y="53"/>
                  <a:pt x="6" y="53"/>
                </a:cubicBezTo>
                <a:cubicBezTo>
                  <a:pt x="5" y="53"/>
                  <a:pt x="5" y="54"/>
                  <a:pt x="5" y="5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70"/>
                  <a:pt x="10" y="75"/>
                  <a:pt x="16" y="75"/>
                </a:cubicBezTo>
                <a:close/>
                <a:moveTo>
                  <a:pt x="6" y="51"/>
                </a:moveTo>
                <a:cubicBezTo>
                  <a:pt x="7" y="51"/>
                  <a:pt x="7" y="51"/>
                  <a:pt x="7" y="50"/>
                </a:cubicBezTo>
                <a:cubicBezTo>
                  <a:pt x="7" y="46"/>
                  <a:pt x="7" y="46"/>
                  <a:pt x="7" y="46"/>
                </a:cubicBezTo>
                <a:cubicBezTo>
                  <a:pt x="7" y="45"/>
                  <a:pt x="7" y="45"/>
                  <a:pt x="6" y="45"/>
                </a:cubicBezTo>
                <a:cubicBezTo>
                  <a:pt x="5" y="45"/>
                  <a:pt x="5" y="45"/>
                  <a:pt x="5" y="46"/>
                </a:cubicBezTo>
                <a:cubicBezTo>
                  <a:pt x="5" y="50"/>
                  <a:pt x="5" y="50"/>
                  <a:pt x="5" y="50"/>
                </a:cubicBezTo>
                <a:cubicBezTo>
                  <a:pt x="5" y="51"/>
                  <a:pt x="5" y="51"/>
                  <a:pt x="6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56" name="Oval 32"/>
          <p:cNvSpPr/>
          <p:nvPr/>
        </p:nvSpPr>
        <p:spPr>
          <a:xfrm>
            <a:off x="6665507" y="3611725"/>
            <a:ext cx="688727" cy="68872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57" name="Freeform 280"/>
          <p:cNvSpPr>
            <a:spLocks noEditPoints="1"/>
          </p:cNvSpPr>
          <p:nvPr/>
        </p:nvSpPr>
        <p:spPr bwMode="auto">
          <a:xfrm>
            <a:off x="6809433" y="3737068"/>
            <a:ext cx="400874" cy="438040"/>
          </a:xfrm>
          <a:custGeom>
            <a:avLst/>
            <a:gdLst>
              <a:gd name="T0" fmla="*/ 12 w 64"/>
              <a:gd name="T1" fmla="*/ 45 h 67"/>
              <a:gd name="T2" fmla="*/ 12 w 64"/>
              <a:gd name="T3" fmla="*/ 63 h 67"/>
              <a:gd name="T4" fmla="*/ 8 w 64"/>
              <a:gd name="T5" fmla="*/ 67 h 67"/>
              <a:gd name="T6" fmla="*/ 4 w 64"/>
              <a:gd name="T7" fmla="*/ 67 h 67"/>
              <a:gd name="T8" fmla="*/ 0 w 64"/>
              <a:gd name="T9" fmla="*/ 63 h 67"/>
              <a:gd name="T10" fmla="*/ 0 w 64"/>
              <a:gd name="T11" fmla="*/ 45 h 67"/>
              <a:gd name="T12" fmla="*/ 4 w 64"/>
              <a:gd name="T13" fmla="*/ 41 h 67"/>
              <a:gd name="T14" fmla="*/ 8 w 64"/>
              <a:gd name="T15" fmla="*/ 41 h 67"/>
              <a:gd name="T16" fmla="*/ 12 w 64"/>
              <a:gd name="T17" fmla="*/ 45 h 67"/>
              <a:gd name="T18" fmla="*/ 26 w 64"/>
              <a:gd name="T19" fmla="*/ 26 h 67"/>
              <a:gd name="T20" fmla="*/ 21 w 64"/>
              <a:gd name="T21" fmla="*/ 26 h 67"/>
              <a:gd name="T22" fmla="*/ 17 w 64"/>
              <a:gd name="T23" fmla="*/ 30 h 67"/>
              <a:gd name="T24" fmla="*/ 17 w 64"/>
              <a:gd name="T25" fmla="*/ 63 h 67"/>
              <a:gd name="T26" fmla="*/ 21 w 64"/>
              <a:gd name="T27" fmla="*/ 67 h 67"/>
              <a:gd name="T28" fmla="*/ 26 w 64"/>
              <a:gd name="T29" fmla="*/ 67 h 67"/>
              <a:gd name="T30" fmla="*/ 30 w 64"/>
              <a:gd name="T31" fmla="*/ 63 h 67"/>
              <a:gd name="T32" fmla="*/ 30 w 64"/>
              <a:gd name="T33" fmla="*/ 30 h 67"/>
              <a:gd name="T34" fmla="*/ 26 w 64"/>
              <a:gd name="T35" fmla="*/ 26 h 67"/>
              <a:gd name="T36" fmla="*/ 43 w 64"/>
              <a:gd name="T37" fmla="*/ 32 h 67"/>
              <a:gd name="T38" fmla="*/ 39 w 64"/>
              <a:gd name="T39" fmla="*/ 32 h 67"/>
              <a:gd name="T40" fmla="*/ 35 w 64"/>
              <a:gd name="T41" fmla="*/ 36 h 67"/>
              <a:gd name="T42" fmla="*/ 35 w 64"/>
              <a:gd name="T43" fmla="*/ 63 h 67"/>
              <a:gd name="T44" fmla="*/ 39 w 64"/>
              <a:gd name="T45" fmla="*/ 67 h 67"/>
              <a:gd name="T46" fmla="*/ 43 w 64"/>
              <a:gd name="T47" fmla="*/ 67 h 67"/>
              <a:gd name="T48" fmla="*/ 47 w 64"/>
              <a:gd name="T49" fmla="*/ 63 h 67"/>
              <a:gd name="T50" fmla="*/ 47 w 64"/>
              <a:gd name="T51" fmla="*/ 36 h 67"/>
              <a:gd name="T52" fmla="*/ 43 w 64"/>
              <a:gd name="T53" fmla="*/ 32 h 67"/>
              <a:gd name="T54" fmla="*/ 60 w 64"/>
              <a:gd name="T55" fmla="*/ 18 h 67"/>
              <a:gd name="T56" fmla="*/ 56 w 64"/>
              <a:gd name="T57" fmla="*/ 18 h 67"/>
              <a:gd name="T58" fmla="*/ 52 w 64"/>
              <a:gd name="T59" fmla="*/ 22 h 67"/>
              <a:gd name="T60" fmla="*/ 52 w 64"/>
              <a:gd name="T61" fmla="*/ 63 h 67"/>
              <a:gd name="T62" fmla="*/ 56 w 64"/>
              <a:gd name="T63" fmla="*/ 67 h 67"/>
              <a:gd name="T64" fmla="*/ 60 w 64"/>
              <a:gd name="T65" fmla="*/ 67 h 67"/>
              <a:gd name="T66" fmla="*/ 64 w 64"/>
              <a:gd name="T67" fmla="*/ 63 h 67"/>
              <a:gd name="T68" fmla="*/ 64 w 64"/>
              <a:gd name="T69" fmla="*/ 22 h 67"/>
              <a:gd name="T70" fmla="*/ 60 w 64"/>
              <a:gd name="T71" fmla="*/ 18 h 67"/>
              <a:gd name="T72" fmla="*/ 21 w 64"/>
              <a:gd name="T73" fmla="*/ 13 h 67"/>
              <a:gd name="T74" fmla="*/ 41 w 64"/>
              <a:gd name="T75" fmla="*/ 27 h 67"/>
              <a:gd name="T76" fmla="*/ 58 w 64"/>
              <a:gd name="T77" fmla="*/ 5 h 67"/>
              <a:gd name="T78" fmla="*/ 59 w 64"/>
              <a:gd name="T79" fmla="*/ 6 h 67"/>
              <a:gd name="T80" fmla="*/ 60 w 64"/>
              <a:gd name="T81" fmla="*/ 0 h 67"/>
              <a:gd name="T82" fmla="*/ 54 w 64"/>
              <a:gd name="T83" fmla="*/ 3 h 67"/>
              <a:gd name="T84" fmla="*/ 56 w 64"/>
              <a:gd name="T85" fmla="*/ 4 h 67"/>
              <a:gd name="T86" fmla="*/ 40 w 64"/>
              <a:gd name="T87" fmla="*/ 23 h 67"/>
              <a:gd name="T88" fmla="*/ 20 w 64"/>
              <a:gd name="T89" fmla="*/ 9 h 67"/>
              <a:gd name="T90" fmla="*/ 0 w 64"/>
              <a:gd name="T91" fmla="*/ 29 h 67"/>
              <a:gd name="T92" fmla="*/ 2 w 64"/>
              <a:gd name="T93" fmla="*/ 31 h 67"/>
              <a:gd name="T94" fmla="*/ 21 w 64"/>
              <a:gd name="T95" fmla="*/ 13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" h="67">
                <a:moveTo>
                  <a:pt x="12" y="45"/>
                </a:moveTo>
                <a:cubicBezTo>
                  <a:pt x="12" y="63"/>
                  <a:pt x="12" y="63"/>
                  <a:pt x="12" y="63"/>
                </a:cubicBezTo>
                <a:cubicBezTo>
                  <a:pt x="12" y="65"/>
                  <a:pt x="11" y="67"/>
                  <a:pt x="8" y="67"/>
                </a:cubicBezTo>
                <a:cubicBezTo>
                  <a:pt x="4" y="67"/>
                  <a:pt x="4" y="67"/>
                  <a:pt x="4" y="67"/>
                </a:cubicBezTo>
                <a:cubicBezTo>
                  <a:pt x="2" y="67"/>
                  <a:pt x="0" y="65"/>
                  <a:pt x="0" y="63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1" y="41"/>
                  <a:pt x="12" y="43"/>
                  <a:pt x="12" y="45"/>
                </a:cubicBezTo>
                <a:close/>
                <a:moveTo>
                  <a:pt x="26" y="26"/>
                </a:moveTo>
                <a:cubicBezTo>
                  <a:pt x="21" y="26"/>
                  <a:pt x="21" y="26"/>
                  <a:pt x="21" y="26"/>
                </a:cubicBezTo>
                <a:cubicBezTo>
                  <a:pt x="19" y="26"/>
                  <a:pt x="17" y="28"/>
                  <a:pt x="17" y="30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5"/>
                  <a:pt x="19" y="67"/>
                  <a:pt x="21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8" y="67"/>
                  <a:pt x="30" y="65"/>
                  <a:pt x="30" y="63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28"/>
                  <a:pt x="28" y="26"/>
                  <a:pt x="26" y="26"/>
                </a:cubicBezTo>
                <a:close/>
                <a:moveTo>
                  <a:pt x="43" y="32"/>
                </a:moveTo>
                <a:cubicBezTo>
                  <a:pt x="39" y="32"/>
                  <a:pt x="39" y="32"/>
                  <a:pt x="39" y="32"/>
                </a:cubicBezTo>
                <a:cubicBezTo>
                  <a:pt x="36" y="32"/>
                  <a:pt x="35" y="34"/>
                  <a:pt x="35" y="36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5"/>
                  <a:pt x="36" y="67"/>
                  <a:pt x="39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5" y="67"/>
                  <a:pt x="47" y="65"/>
                  <a:pt x="47" y="63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4"/>
                  <a:pt x="45" y="32"/>
                  <a:pt x="43" y="32"/>
                </a:cubicBezTo>
                <a:close/>
                <a:moveTo>
                  <a:pt x="60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3" y="18"/>
                  <a:pt x="52" y="20"/>
                  <a:pt x="52" y="22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5"/>
                  <a:pt x="53" y="67"/>
                  <a:pt x="56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2" y="67"/>
                  <a:pt x="64" y="65"/>
                  <a:pt x="64" y="63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0"/>
                  <a:pt x="62" y="18"/>
                  <a:pt x="60" y="18"/>
                </a:cubicBezTo>
                <a:close/>
                <a:moveTo>
                  <a:pt x="21" y="13"/>
                </a:moveTo>
                <a:cubicBezTo>
                  <a:pt x="41" y="27"/>
                  <a:pt x="41" y="27"/>
                  <a:pt x="41" y="27"/>
                </a:cubicBezTo>
                <a:cubicBezTo>
                  <a:pt x="58" y="5"/>
                  <a:pt x="58" y="5"/>
                  <a:pt x="58" y="5"/>
                </a:cubicBezTo>
                <a:cubicBezTo>
                  <a:pt x="59" y="6"/>
                  <a:pt x="59" y="6"/>
                  <a:pt x="59" y="6"/>
                </a:cubicBezTo>
                <a:cubicBezTo>
                  <a:pt x="60" y="0"/>
                  <a:pt x="60" y="0"/>
                  <a:pt x="60" y="0"/>
                </a:cubicBezTo>
                <a:cubicBezTo>
                  <a:pt x="54" y="3"/>
                  <a:pt x="54" y="3"/>
                  <a:pt x="54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40" y="23"/>
                  <a:pt x="40" y="23"/>
                  <a:pt x="40" y="23"/>
                </a:cubicBezTo>
                <a:cubicBezTo>
                  <a:pt x="20" y="9"/>
                  <a:pt x="20" y="9"/>
                  <a:pt x="20" y="9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31"/>
                  <a:pt x="2" y="31"/>
                  <a:pt x="2" y="31"/>
                </a:cubicBezTo>
                <a:lnTo>
                  <a:pt x="21" y="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65" name="Oval 50"/>
          <p:cNvSpPr/>
          <p:nvPr/>
        </p:nvSpPr>
        <p:spPr>
          <a:xfrm>
            <a:off x="6665507" y="4856450"/>
            <a:ext cx="688727" cy="68872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66" name="Freeform 110"/>
          <p:cNvSpPr>
            <a:spLocks noEditPoints="1"/>
          </p:cNvSpPr>
          <p:nvPr/>
        </p:nvSpPr>
        <p:spPr bwMode="auto">
          <a:xfrm>
            <a:off x="6745706" y="4925643"/>
            <a:ext cx="528326" cy="550339"/>
          </a:xfrm>
          <a:custGeom>
            <a:avLst/>
            <a:gdLst>
              <a:gd name="T0" fmla="*/ 35 w 71"/>
              <a:gd name="T1" fmla="*/ 0 h 71"/>
              <a:gd name="T2" fmla="*/ 0 w 71"/>
              <a:gd name="T3" fmla="*/ 35 h 71"/>
              <a:gd name="T4" fmla="*/ 35 w 71"/>
              <a:gd name="T5" fmla="*/ 71 h 71"/>
              <a:gd name="T6" fmla="*/ 71 w 71"/>
              <a:gd name="T7" fmla="*/ 35 h 71"/>
              <a:gd name="T8" fmla="*/ 35 w 71"/>
              <a:gd name="T9" fmla="*/ 0 h 71"/>
              <a:gd name="T10" fmla="*/ 35 w 71"/>
              <a:gd name="T11" fmla="*/ 67 h 71"/>
              <a:gd name="T12" fmla="*/ 4 w 71"/>
              <a:gd name="T13" fmla="*/ 35 h 71"/>
              <a:gd name="T14" fmla="*/ 35 w 71"/>
              <a:gd name="T15" fmla="*/ 4 h 71"/>
              <a:gd name="T16" fmla="*/ 67 w 71"/>
              <a:gd name="T17" fmla="*/ 35 h 71"/>
              <a:gd name="T18" fmla="*/ 35 w 71"/>
              <a:gd name="T19" fmla="*/ 67 h 71"/>
              <a:gd name="T20" fmla="*/ 42 w 71"/>
              <a:gd name="T21" fmla="*/ 22 h 71"/>
              <a:gd name="T22" fmla="*/ 28 w 71"/>
              <a:gd name="T23" fmla="*/ 22 h 71"/>
              <a:gd name="T24" fmla="*/ 22 w 71"/>
              <a:gd name="T25" fmla="*/ 28 h 71"/>
              <a:gd name="T26" fmla="*/ 22 w 71"/>
              <a:gd name="T27" fmla="*/ 42 h 71"/>
              <a:gd name="T28" fmla="*/ 28 w 71"/>
              <a:gd name="T29" fmla="*/ 49 h 71"/>
              <a:gd name="T30" fmla="*/ 42 w 71"/>
              <a:gd name="T31" fmla="*/ 49 h 71"/>
              <a:gd name="T32" fmla="*/ 49 w 71"/>
              <a:gd name="T33" fmla="*/ 42 h 71"/>
              <a:gd name="T34" fmla="*/ 49 w 71"/>
              <a:gd name="T35" fmla="*/ 28 h 71"/>
              <a:gd name="T36" fmla="*/ 42 w 71"/>
              <a:gd name="T37" fmla="*/ 22 h 71"/>
              <a:gd name="T38" fmla="*/ 46 w 71"/>
              <a:gd name="T39" fmla="*/ 42 h 71"/>
              <a:gd name="T40" fmla="*/ 42 w 71"/>
              <a:gd name="T41" fmla="*/ 46 h 71"/>
              <a:gd name="T42" fmla="*/ 28 w 71"/>
              <a:gd name="T43" fmla="*/ 46 h 71"/>
              <a:gd name="T44" fmla="*/ 25 w 71"/>
              <a:gd name="T45" fmla="*/ 42 h 71"/>
              <a:gd name="T46" fmla="*/ 25 w 71"/>
              <a:gd name="T47" fmla="*/ 28 h 71"/>
              <a:gd name="T48" fmla="*/ 28 w 71"/>
              <a:gd name="T49" fmla="*/ 25 h 71"/>
              <a:gd name="T50" fmla="*/ 42 w 71"/>
              <a:gd name="T51" fmla="*/ 25 h 71"/>
              <a:gd name="T52" fmla="*/ 46 w 71"/>
              <a:gd name="T53" fmla="*/ 28 h 71"/>
              <a:gd name="T54" fmla="*/ 46 w 71"/>
              <a:gd name="T55" fmla="*/ 42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71" h="71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5"/>
                  <a:pt x="16" y="71"/>
                  <a:pt x="35" y="71"/>
                </a:cubicBezTo>
                <a:cubicBezTo>
                  <a:pt x="55" y="71"/>
                  <a:pt x="71" y="55"/>
                  <a:pt x="71" y="35"/>
                </a:cubicBezTo>
                <a:cubicBezTo>
                  <a:pt x="71" y="16"/>
                  <a:pt x="55" y="0"/>
                  <a:pt x="35" y="0"/>
                </a:cubicBezTo>
                <a:close/>
                <a:moveTo>
                  <a:pt x="35" y="67"/>
                </a:moveTo>
                <a:cubicBezTo>
                  <a:pt x="18" y="67"/>
                  <a:pt x="4" y="53"/>
                  <a:pt x="4" y="35"/>
                </a:cubicBezTo>
                <a:cubicBezTo>
                  <a:pt x="4" y="18"/>
                  <a:pt x="18" y="4"/>
                  <a:pt x="35" y="4"/>
                </a:cubicBezTo>
                <a:cubicBezTo>
                  <a:pt x="53" y="4"/>
                  <a:pt x="67" y="18"/>
                  <a:pt x="67" y="35"/>
                </a:cubicBezTo>
                <a:cubicBezTo>
                  <a:pt x="67" y="53"/>
                  <a:pt x="53" y="67"/>
                  <a:pt x="35" y="67"/>
                </a:cubicBezTo>
                <a:close/>
                <a:moveTo>
                  <a:pt x="42" y="22"/>
                </a:moveTo>
                <a:cubicBezTo>
                  <a:pt x="28" y="22"/>
                  <a:pt x="28" y="22"/>
                  <a:pt x="28" y="22"/>
                </a:cubicBezTo>
                <a:cubicBezTo>
                  <a:pt x="25" y="22"/>
                  <a:pt x="22" y="25"/>
                  <a:pt x="22" y="28"/>
                </a:cubicBezTo>
                <a:cubicBezTo>
                  <a:pt x="22" y="42"/>
                  <a:pt x="22" y="42"/>
                  <a:pt x="22" y="42"/>
                </a:cubicBezTo>
                <a:cubicBezTo>
                  <a:pt x="22" y="46"/>
                  <a:pt x="25" y="49"/>
                  <a:pt x="28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6" y="49"/>
                  <a:pt x="49" y="46"/>
                  <a:pt x="49" y="42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5"/>
                  <a:pt x="46" y="22"/>
                  <a:pt x="42" y="22"/>
                </a:cubicBezTo>
                <a:close/>
                <a:moveTo>
                  <a:pt x="46" y="42"/>
                </a:moveTo>
                <a:cubicBezTo>
                  <a:pt x="46" y="44"/>
                  <a:pt x="44" y="46"/>
                  <a:pt x="42" y="46"/>
                </a:cubicBezTo>
                <a:cubicBezTo>
                  <a:pt x="28" y="46"/>
                  <a:pt x="28" y="46"/>
                  <a:pt x="28" y="46"/>
                </a:cubicBezTo>
                <a:cubicBezTo>
                  <a:pt x="26" y="46"/>
                  <a:pt x="25" y="44"/>
                  <a:pt x="25" y="42"/>
                </a:cubicBezTo>
                <a:cubicBezTo>
                  <a:pt x="25" y="28"/>
                  <a:pt x="25" y="28"/>
                  <a:pt x="25" y="28"/>
                </a:cubicBezTo>
                <a:cubicBezTo>
                  <a:pt x="25" y="26"/>
                  <a:pt x="26" y="25"/>
                  <a:pt x="28" y="25"/>
                </a:cubicBezTo>
                <a:cubicBezTo>
                  <a:pt x="42" y="25"/>
                  <a:pt x="42" y="25"/>
                  <a:pt x="42" y="25"/>
                </a:cubicBezTo>
                <a:cubicBezTo>
                  <a:pt x="44" y="25"/>
                  <a:pt x="46" y="26"/>
                  <a:pt x="46" y="28"/>
                </a:cubicBezTo>
                <a:lnTo>
                  <a:pt x="46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68" name="出自【趣你的PPT】(微信:qunideppt)：最优质的PPT资源库"/>
          <p:cNvSpPr txBox="1"/>
          <p:nvPr/>
        </p:nvSpPr>
        <p:spPr>
          <a:xfrm>
            <a:off x="7508321" y="3630354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9" name="出自【趣你的PPT】(微信:qunideppt)：最优质的PPT资源库"/>
          <p:cNvSpPr txBox="1"/>
          <p:nvPr/>
        </p:nvSpPr>
        <p:spPr>
          <a:xfrm>
            <a:off x="7508320" y="3913923"/>
            <a:ext cx="238591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1" name="出自【趣你的PPT】(微信:qunideppt)：最优质的PPT资源库"/>
          <p:cNvSpPr txBox="1"/>
          <p:nvPr/>
        </p:nvSpPr>
        <p:spPr>
          <a:xfrm>
            <a:off x="7508321" y="2335065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2" name="出自【趣你的PPT】(微信:qunideppt)：最优质的PPT资源库"/>
          <p:cNvSpPr txBox="1"/>
          <p:nvPr/>
        </p:nvSpPr>
        <p:spPr>
          <a:xfrm>
            <a:off x="7508320" y="2618634"/>
            <a:ext cx="238591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4" name="出自【趣你的PPT】(微信:qunideppt)：最优质的PPT资源库"/>
          <p:cNvSpPr txBox="1"/>
          <p:nvPr/>
        </p:nvSpPr>
        <p:spPr>
          <a:xfrm>
            <a:off x="7508321" y="4925643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5" name="出自【趣你的PPT】(微信:qunideppt)：最优质的PPT资源库"/>
          <p:cNvSpPr txBox="1"/>
          <p:nvPr/>
        </p:nvSpPr>
        <p:spPr>
          <a:xfrm>
            <a:off x="7508320" y="5209212"/>
            <a:ext cx="238591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131" name="Straight Connector 2"/>
          <p:cNvCxnSpPr/>
          <p:nvPr/>
        </p:nvCxnSpPr>
        <p:spPr>
          <a:xfrm>
            <a:off x="1797321" y="2226770"/>
            <a:ext cx="234476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1"/>
          <p:cNvCxnSpPr>
            <a:stCxn id="142" idx="3"/>
          </p:cNvCxnSpPr>
          <p:nvPr/>
        </p:nvCxnSpPr>
        <p:spPr>
          <a:xfrm flipV="1">
            <a:off x="2874610" y="2227996"/>
            <a:ext cx="2886362" cy="11541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33"/>
          <p:cNvCxnSpPr/>
          <p:nvPr/>
        </p:nvCxnSpPr>
        <p:spPr>
          <a:xfrm>
            <a:off x="1797321" y="3481105"/>
            <a:ext cx="234476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35"/>
          <p:cNvCxnSpPr>
            <a:stCxn id="143" idx="3"/>
          </p:cNvCxnSpPr>
          <p:nvPr/>
        </p:nvCxnSpPr>
        <p:spPr>
          <a:xfrm flipV="1">
            <a:off x="2874610" y="3482331"/>
            <a:ext cx="2886362" cy="11541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39"/>
          <p:cNvCxnSpPr/>
          <p:nvPr/>
        </p:nvCxnSpPr>
        <p:spPr>
          <a:xfrm>
            <a:off x="1797321" y="4725829"/>
            <a:ext cx="23447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41"/>
          <p:cNvCxnSpPr>
            <a:stCxn id="144" idx="3"/>
          </p:cNvCxnSpPr>
          <p:nvPr/>
        </p:nvCxnSpPr>
        <p:spPr>
          <a:xfrm flipV="1">
            <a:off x="2874610" y="4727056"/>
            <a:ext cx="2886362" cy="1154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5"/>
          <p:cNvSpPr txBox="1"/>
          <p:nvPr/>
        </p:nvSpPr>
        <p:spPr>
          <a:xfrm>
            <a:off x="2056077" y="2112577"/>
            <a:ext cx="818535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8.00am</a:t>
            </a:r>
          </a:p>
        </p:txBody>
      </p:sp>
      <p:sp>
        <p:nvSpPr>
          <p:cNvPr id="143" name="TextBox 34"/>
          <p:cNvSpPr txBox="1"/>
          <p:nvPr/>
        </p:nvSpPr>
        <p:spPr>
          <a:xfrm>
            <a:off x="2056077" y="3366912"/>
            <a:ext cx="818535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8.30am</a:t>
            </a:r>
          </a:p>
        </p:txBody>
      </p:sp>
      <p:sp>
        <p:nvSpPr>
          <p:cNvPr id="144" name="TextBox 40"/>
          <p:cNvSpPr txBox="1"/>
          <p:nvPr/>
        </p:nvSpPr>
        <p:spPr>
          <a:xfrm>
            <a:off x="2056077" y="4611637"/>
            <a:ext cx="818535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9.00am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50" name="Oval 42"/>
          <p:cNvSpPr/>
          <p:nvPr/>
        </p:nvSpPr>
        <p:spPr>
          <a:xfrm>
            <a:off x="2028740" y="4865555"/>
            <a:ext cx="688727" cy="68872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51" name="Freeform 40"/>
          <p:cNvSpPr>
            <a:spLocks noEditPoints="1"/>
          </p:cNvSpPr>
          <p:nvPr/>
        </p:nvSpPr>
        <p:spPr bwMode="auto">
          <a:xfrm>
            <a:off x="2137350" y="5010614"/>
            <a:ext cx="471505" cy="385141"/>
          </a:xfrm>
          <a:custGeom>
            <a:avLst/>
            <a:gdLst>
              <a:gd name="T0" fmla="*/ 36 w 176"/>
              <a:gd name="T1" fmla="*/ 8 h 144"/>
              <a:gd name="T2" fmla="*/ 140 w 176"/>
              <a:gd name="T3" fmla="*/ 8 h 144"/>
              <a:gd name="T4" fmla="*/ 144 w 176"/>
              <a:gd name="T5" fmla="*/ 4 h 144"/>
              <a:gd name="T6" fmla="*/ 140 w 176"/>
              <a:gd name="T7" fmla="*/ 0 h 144"/>
              <a:gd name="T8" fmla="*/ 36 w 176"/>
              <a:gd name="T9" fmla="*/ 0 h 144"/>
              <a:gd name="T10" fmla="*/ 32 w 176"/>
              <a:gd name="T11" fmla="*/ 4 h 144"/>
              <a:gd name="T12" fmla="*/ 36 w 176"/>
              <a:gd name="T13" fmla="*/ 8 h 144"/>
              <a:gd name="T14" fmla="*/ 168 w 176"/>
              <a:gd name="T15" fmla="*/ 32 h 144"/>
              <a:gd name="T16" fmla="*/ 8 w 176"/>
              <a:gd name="T17" fmla="*/ 32 h 144"/>
              <a:gd name="T18" fmla="*/ 0 w 176"/>
              <a:gd name="T19" fmla="*/ 40 h 144"/>
              <a:gd name="T20" fmla="*/ 0 w 176"/>
              <a:gd name="T21" fmla="*/ 136 h 144"/>
              <a:gd name="T22" fmla="*/ 8 w 176"/>
              <a:gd name="T23" fmla="*/ 144 h 144"/>
              <a:gd name="T24" fmla="*/ 168 w 176"/>
              <a:gd name="T25" fmla="*/ 144 h 144"/>
              <a:gd name="T26" fmla="*/ 176 w 176"/>
              <a:gd name="T27" fmla="*/ 136 h 144"/>
              <a:gd name="T28" fmla="*/ 176 w 176"/>
              <a:gd name="T29" fmla="*/ 40 h 144"/>
              <a:gd name="T30" fmla="*/ 168 w 176"/>
              <a:gd name="T31" fmla="*/ 32 h 144"/>
              <a:gd name="T32" fmla="*/ 168 w 176"/>
              <a:gd name="T33" fmla="*/ 136 h 144"/>
              <a:gd name="T34" fmla="*/ 8 w 176"/>
              <a:gd name="T35" fmla="*/ 136 h 144"/>
              <a:gd name="T36" fmla="*/ 8 w 176"/>
              <a:gd name="T37" fmla="*/ 40 h 144"/>
              <a:gd name="T38" fmla="*/ 168 w 176"/>
              <a:gd name="T39" fmla="*/ 40 h 144"/>
              <a:gd name="T40" fmla="*/ 168 w 176"/>
              <a:gd name="T41" fmla="*/ 136 h 144"/>
              <a:gd name="T42" fmla="*/ 20 w 176"/>
              <a:gd name="T43" fmla="*/ 24 h 144"/>
              <a:gd name="T44" fmla="*/ 156 w 176"/>
              <a:gd name="T45" fmla="*/ 24 h 144"/>
              <a:gd name="T46" fmla="*/ 160 w 176"/>
              <a:gd name="T47" fmla="*/ 20 h 144"/>
              <a:gd name="T48" fmla="*/ 156 w 176"/>
              <a:gd name="T49" fmla="*/ 16 h 144"/>
              <a:gd name="T50" fmla="*/ 20 w 176"/>
              <a:gd name="T51" fmla="*/ 16 h 144"/>
              <a:gd name="T52" fmla="*/ 16 w 176"/>
              <a:gd name="T53" fmla="*/ 20 h 144"/>
              <a:gd name="T54" fmla="*/ 20 w 176"/>
              <a:gd name="T55" fmla="*/ 2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6" h="144">
                <a:moveTo>
                  <a:pt x="36" y="8"/>
                </a:moveTo>
                <a:cubicBezTo>
                  <a:pt x="140" y="8"/>
                  <a:pt x="140" y="8"/>
                  <a:pt x="140" y="8"/>
                </a:cubicBezTo>
                <a:cubicBezTo>
                  <a:pt x="142" y="8"/>
                  <a:pt x="144" y="6"/>
                  <a:pt x="144" y="4"/>
                </a:cubicBezTo>
                <a:cubicBezTo>
                  <a:pt x="144" y="2"/>
                  <a:pt x="142" y="0"/>
                  <a:pt x="140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4" y="0"/>
                  <a:pt x="32" y="2"/>
                  <a:pt x="32" y="4"/>
                </a:cubicBezTo>
                <a:cubicBezTo>
                  <a:pt x="32" y="6"/>
                  <a:pt x="34" y="8"/>
                  <a:pt x="36" y="8"/>
                </a:cubicBezTo>
                <a:moveTo>
                  <a:pt x="168" y="32"/>
                </a:moveTo>
                <a:cubicBezTo>
                  <a:pt x="8" y="32"/>
                  <a:pt x="8" y="32"/>
                  <a:pt x="8" y="32"/>
                </a:cubicBezTo>
                <a:cubicBezTo>
                  <a:pt x="4" y="32"/>
                  <a:pt x="0" y="36"/>
                  <a:pt x="0" y="40"/>
                </a:cubicBezTo>
                <a:cubicBezTo>
                  <a:pt x="0" y="136"/>
                  <a:pt x="0" y="136"/>
                  <a:pt x="0" y="136"/>
                </a:cubicBezTo>
                <a:cubicBezTo>
                  <a:pt x="0" y="140"/>
                  <a:pt x="4" y="144"/>
                  <a:pt x="8" y="144"/>
                </a:cubicBezTo>
                <a:cubicBezTo>
                  <a:pt x="168" y="144"/>
                  <a:pt x="168" y="144"/>
                  <a:pt x="168" y="144"/>
                </a:cubicBezTo>
                <a:cubicBezTo>
                  <a:pt x="172" y="144"/>
                  <a:pt x="176" y="140"/>
                  <a:pt x="176" y="136"/>
                </a:cubicBezTo>
                <a:cubicBezTo>
                  <a:pt x="176" y="40"/>
                  <a:pt x="176" y="40"/>
                  <a:pt x="176" y="40"/>
                </a:cubicBezTo>
                <a:cubicBezTo>
                  <a:pt x="176" y="36"/>
                  <a:pt x="172" y="32"/>
                  <a:pt x="168" y="32"/>
                </a:cubicBezTo>
                <a:moveTo>
                  <a:pt x="168" y="136"/>
                </a:moveTo>
                <a:cubicBezTo>
                  <a:pt x="8" y="136"/>
                  <a:pt x="8" y="136"/>
                  <a:pt x="8" y="136"/>
                </a:cubicBezTo>
                <a:cubicBezTo>
                  <a:pt x="8" y="40"/>
                  <a:pt x="8" y="40"/>
                  <a:pt x="8" y="40"/>
                </a:cubicBezTo>
                <a:cubicBezTo>
                  <a:pt x="168" y="40"/>
                  <a:pt x="168" y="40"/>
                  <a:pt x="168" y="40"/>
                </a:cubicBezTo>
                <a:lnTo>
                  <a:pt x="168" y="136"/>
                </a:lnTo>
                <a:close/>
                <a:moveTo>
                  <a:pt x="20" y="24"/>
                </a:moveTo>
                <a:cubicBezTo>
                  <a:pt x="156" y="24"/>
                  <a:pt x="156" y="24"/>
                  <a:pt x="156" y="24"/>
                </a:cubicBezTo>
                <a:cubicBezTo>
                  <a:pt x="158" y="24"/>
                  <a:pt x="160" y="22"/>
                  <a:pt x="160" y="20"/>
                </a:cubicBezTo>
                <a:cubicBezTo>
                  <a:pt x="160" y="18"/>
                  <a:pt x="158" y="16"/>
                  <a:pt x="156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18" y="16"/>
                  <a:pt x="16" y="18"/>
                  <a:pt x="16" y="20"/>
                </a:cubicBezTo>
                <a:cubicBezTo>
                  <a:pt x="16" y="22"/>
                  <a:pt x="18" y="24"/>
                  <a:pt x="20" y="24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59" name="Oval 25"/>
          <p:cNvSpPr/>
          <p:nvPr/>
        </p:nvSpPr>
        <p:spPr>
          <a:xfrm>
            <a:off x="2028740" y="2366495"/>
            <a:ext cx="688727" cy="68872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60" name="Freeform 117"/>
          <p:cNvSpPr>
            <a:spLocks noEditPoints="1"/>
          </p:cNvSpPr>
          <p:nvPr/>
        </p:nvSpPr>
        <p:spPr bwMode="auto">
          <a:xfrm>
            <a:off x="2198634" y="2476569"/>
            <a:ext cx="342573" cy="470098"/>
          </a:xfrm>
          <a:custGeom>
            <a:avLst/>
            <a:gdLst>
              <a:gd name="T0" fmla="*/ 15 w 58"/>
              <a:gd name="T1" fmla="*/ 23 h 76"/>
              <a:gd name="T2" fmla="*/ 37 w 58"/>
              <a:gd name="T3" fmla="*/ 24 h 76"/>
              <a:gd name="T4" fmla="*/ 15 w 58"/>
              <a:gd name="T5" fmla="*/ 25 h 76"/>
              <a:gd name="T6" fmla="*/ 15 w 58"/>
              <a:gd name="T7" fmla="*/ 59 h 76"/>
              <a:gd name="T8" fmla="*/ 45 w 58"/>
              <a:gd name="T9" fmla="*/ 58 h 76"/>
              <a:gd name="T10" fmla="*/ 15 w 58"/>
              <a:gd name="T11" fmla="*/ 57 h 76"/>
              <a:gd name="T12" fmla="*/ 15 w 58"/>
              <a:gd name="T13" fmla="*/ 59 h 76"/>
              <a:gd name="T14" fmla="*/ 58 w 58"/>
              <a:gd name="T15" fmla="*/ 69 h 76"/>
              <a:gd name="T16" fmla="*/ 8 w 58"/>
              <a:gd name="T17" fmla="*/ 76 h 76"/>
              <a:gd name="T18" fmla="*/ 0 w 58"/>
              <a:gd name="T19" fmla="*/ 10 h 76"/>
              <a:gd name="T20" fmla="*/ 17 w 58"/>
              <a:gd name="T21" fmla="*/ 3 h 76"/>
              <a:gd name="T22" fmla="*/ 38 w 58"/>
              <a:gd name="T23" fmla="*/ 0 h 76"/>
              <a:gd name="T24" fmla="*/ 51 w 58"/>
              <a:gd name="T25" fmla="*/ 3 h 76"/>
              <a:gd name="T26" fmla="*/ 19 w 58"/>
              <a:gd name="T27" fmla="*/ 3 h 76"/>
              <a:gd name="T28" fmla="*/ 19 w 58"/>
              <a:gd name="T29" fmla="*/ 8 h 76"/>
              <a:gd name="T30" fmla="*/ 38 w 58"/>
              <a:gd name="T31" fmla="*/ 9 h 76"/>
              <a:gd name="T32" fmla="*/ 40 w 58"/>
              <a:gd name="T33" fmla="*/ 6 h 76"/>
              <a:gd name="T34" fmla="*/ 38 w 58"/>
              <a:gd name="T35" fmla="*/ 2 h 76"/>
              <a:gd name="T36" fmla="*/ 19 w 58"/>
              <a:gd name="T37" fmla="*/ 3 h 76"/>
              <a:gd name="T38" fmla="*/ 51 w 58"/>
              <a:gd name="T39" fmla="*/ 6 h 76"/>
              <a:gd name="T40" fmla="*/ 42 w 58"/>
              <a:gd name="T41" fmla="*/ 8 h 76"/>
              <a:gd name="T42" fmla="*/ 20 w 58"/>
              <a:gd name="T43" fmla="*/ 11 h 76"/>
              <a:gd name="T44" fmla="*/ 17 w 58"/>
              <a:gd name="T45" fmla="*/ 6 h 76"/>
              <a:gd name="T46" fmla="*/ 3 w 58"/>
              <a:gd name="T47" fmla="*/ 10 h 76"/>
              <a:gd name="T48" fmla="*/ 8 w 58"/>
              <a:gd name="T49" fmla="*/ 73 h 76"/>
              <a:gd name="T50" fmla="*/ 55 w 58"/>
              <a:gd name="T51" fmla="*/ 69 h 76"/>
              <a:gd name="T52" fmla="*/ 15 w 58"/>
              <a:gd name="T53" fmla="*/ 50 h 76"/>
              <a:gd name="T54" fmla="*/ 45 w 58"/>
              <a:gd name="T55" fmla="*/ 49 h 76"/>
              <a:gd name="T56" fmla="*/ 15 w 58"/>
              <a:gd name="T57" fmla="*/ 48 h 76"/>
              <a:gd name="T58" fmla="*/ 15 w 58"/>
              <a:gd name="T59" fmla="*/ 50 h 76"/>
              <a:gd name="T60" fmla="*/ 44 w 58"/>
              <a:gd name="T61" fmla="*/ 42 h 76"/>
              <a:gd name="T62" fmla="*/ 44 w 58"/>
              <a:gd name="T63" fmla="*/ 40 h 76"/>
              <a:gd name="T64" fmla="*/ 14 w 58"/>
              <a:gd name="T65" fmla="*/ 41 h 76"/>
              <a:gd name="T66" fmla="*/ 15 w 58"/>
              <a:gd name="T67" fmla="*/ 34 h 76"/>
              <a:gd name="T68" fmla="*/ 45 w 58"/>
              <a:gd name="T69" fmla="*/ 33 h 76"/>
              <a:gd name="T70" fmla="*/ 15 w 58"/>
              <a:gd name="T71" fmla="*/ 32 h 76"/>
              <a:gd name="T72" fmla="*/ 15 w 58"/>
              <a:gd name="T73" fmla="*/ 34 h 76"/>
              <a:gd name="T74" fmla="*/ 51 w 58"/>
              <a:gd name="T75" fmla="*/ 68 h 76"/>
              <a:gd name="T76" fmla="*/ 8 w 58"/>
              <a:gd name="T77" fmla="*/ 69 h 76"/>
              <a:gd name="T78" fmla="*/ 7 w 58"/>
              <a:gd name="T79" fmla="*/ 15 h 76"/>
              <a:gd name="T80" fmla="*/ 50 w 58"/>
              <a:gd name="T81" fmla="*/ 14 h 76"/>
              <a:gd name="T82" fmla="*/ 49 w 58"/>
              <a:gd name="T83" fmla="*/ 16 h 76"/>
              <a:gd name="T84" fmla="*/ 9 w 58"/>
              <a:gd name="T85" fmla="*/ 67 h 76"/>
              <a:gd name="T86" fmla="*/ 49 w 58"/>
              <a:gd name="T87" fmla="*/ 1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8" h="76">
                <a:moveTo>
                  <a:pt x="14" y="24"/>
                </a:moveTo>
                <a:cubicBezTo>
                  <a:pt x="14" y="24"/>
                  <a:pt x="15" y="23"/>
                  <a:pt x="15" y="23"/>
                </a:cubicBezTo>
                <a:cubicBezTo>
                  <a:pt x="36" y="23"/>
                  <a:pt x="36" y="23"/>
                  <a:pt x="36" y="23"/>
                </a:cubicBezTo>
                <a:cubicBezTo>
                  <a:pt x="37" y="23"/>
                  <a:pt x="37" y="24"/>
                  <a:pt x="37" y="24"/>
                </a:cubicBezTo>
                <a:cubicBezTo>
                  <a:pt x="37" y="25"/>
                  <a:pt x="37" y="25"/>
                  <a:pt x="36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4"/>
                </a:cubicBezTo>
                <a:close/>
                <a:moveTo>
                  <a:pt x="15" y="59"/>
                </a:moveTo>
                <a:cubicBezTo>
                  <a:pt x="44" y="59"/>
                  <a:pt x="44" y="59"/>
                  <a:pt x="44" y="59"/>
                </a:cubicBezTo>
                <a:cubicBezTo>
                  <a:pt x="45" y="59"/>
                  <a:pt x="45" y="58"/>
                  <a:pt x="45" y="58"/>
                </a:cubicBezTo>
                <a:cubicBezTo>
                  <a:pt x="45" y="57"/>
                  <a:pt x="45" y="57"/>
                  <a:pt x="44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57"/>
                  <a:pt x="14" y="57"/>
                  <a:pt x="14" y="58"/>
                </a:cubicBezTo>
                <a:cubicBezTo>
                  <a:pt x="14" y="58"/>
                  <a:pt x="15" y="59"/>
                  <a:pt x="15" y="59"/>
                </a:cubicBezTo>
                <a:close/>
                <a:moveTo>
                  <a:pt x="58" y="10"/>
                </a:moveTo>
                <a:cubicBezTo>
                  <a:pt x="58" y="69"/>
                  <a:pt x="58" y="69"/>
                  <a:pt x="58" y="69"/>
                </a:cubicBezTo>
                <a:cubicBezTo>
                  <a:pt x="58" y="73"/>
                  <a:pt x="55" y="76"/>
                  <a:pt x="51" y="76"/>
                </a:cubicBezTo>
                <a:cubicBezTo>
                  <a:pt x="8" y="76"/>
                  <a:pt x="8" y="76"/>
                  <a:pt x="8" y="76"/>
                </a:cubicBezTo>
                <a:cubicBezTo>
                  <a:pt x="4" y="76"/>
                  <a:pt x="0" y="73"/>
                  <a:pt x="0" y="69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6"/>
                  <a:pt x="4" y="3"/>
                  <a:pt x="8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1"/>
                  <a:pt x="19" y="0"/>
                  <a:pt x="2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40" y="0"/>
                  <a:pt x="41" y="1"/>
                  <a:pt x="41" y="3"/>
                </a:cubicBezTo>
                <a:cubicBezTo>
                  <a:pt x="51" y="3"/>
                  <a:pt x="51" y="3"/>
                  <a:pt x="51" y="3"/>
                </a:cubicBezTo>
                <a:cubicBezTo>
                  <a:pt x="55" y="3"/>
                  <a:pt x="58" y="6"/>
                  <a:pt x="58" y="10"/>
                </a:cubicBezTo>
                <a:close/>
                <a:moveTo>
                  <a:pt x="19" y="3"/>
                </a:moveTo>
                <a:cubicBezTo>
                  <a:pt x="19" y="6"/>
                  <a:pt x="19" y="6"/>
                  <a:pt x="19" y="6"/>
                </a:cubicBezTo>
                <a:cubicBezTo>
                  <a:pt x="19" y="8"/>
                  <a:pt x="19" y="8"/>
                  <a:pt x="19" y="8"/>
                </a:cubicBezTo>
                <a:cubicBezTo>
                  <a:pt x="19" y="8"/>
                  <a:pt x="19" y="9"/>
                  <a:pt x="20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39" y="9"/>
                  <a:pt x="40" y="8"/>
                  <a:pt x="40" y="8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39" y="2"/>
                  <a:pt x="38" y="2"/>
                </a:cubicBezTo>
                <a:cubicBezTo>
                  <a:pt x="20" y="2"/>
                  <a:pt x="20" y="2"/>
                  <a:pt x="20" y="2"/>
                </a:cubicBezTo>
                <a:cubicBezTo>
                  <a:pt x="19" y="2"/>
                  <a:pt x="19" y="3"/>
                  <a:pt x="19" y="3"/>
                </a:cubicBezTo>
                <a:close/>
                <a:moveTo>
                  <a:pt x="55" y="10"/>
                </a:moveTo>
                <a:cubicBezTo>
                  <a:pt x="55" y="8"/>
                  <a:pt x="53" y="6"/>
                  <a:pt x="51" y="6"/>
                </a:cubicBezTo>
                <a:cubicBezTo>
                  <a:pt x="42" y="6"/>
                  <a:pt x="42" y="6"/>
                  <a:pt x="42" y="6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0" y="11"/>
                  <a:pt x="38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1"/>
                  <a:pt x="17" y="9"/>
                  <a:pt x="17" y="8"/>
                </a:cubicBezTo>
                <a:cubicBezTo>
                  <a:pt x="17" y="6"/>
                  <a:pt x="17" y="6"/>
                  <a:pt x="17" y="6"/>
                </a:cubicBezTo>
                <a:cubicBezTo>
                  <a:pt x="8" y="6"/>
                  <a:pt x="8" y="6"/>
                  <a:pt x="8" y="6"/>
                </a:cubicBezTo>
                <a:cubicBezTo>
                  <a:pt x="5" y="6"/>
                  <a:pt x="3" y="8"/>
                  <a:pt x="3" y="10"/>
                </a:cubicBezTo>
                <a:cubicBezTo>
                  <a:pt x="3" y="69"/>
                  <a:pt x="3" y="69"/>
                  <a:pt x="3" y="69"/>
                </a:cubicBezTo>
                <a:cubicBezTo>
                  <a:pt x="3" y="71"/>
                  <a:pt x="5" y="73"/>
                  <a:pt x="8" y="73"/>
                </a:cubicBezTo>
                <a:cubicBezTo>
                  <a:pt x="51" y="73"/>
                  <a:pt x="51" y="73"/>
                  <a:pt x="51" y="73"/>
                </a:cubicBezTo>
                <a:cubicBezTo>
                  <a:pt x="53" y="73"/>
                  <a:pt x="55" y="71"/>
                  <a:pt x="55" y="69"/>
                </a:cubicBezTo>
                <a:lnTo>
                  <a:pt x="55" y="10"/>
                </a:lnTo>
                <a:close/>
                <a:moveTo>
                  <a:pt x="15" y="50"/>
                </a:moveTo>
                <a:cubicBezTo>
                  <a:pt x="44" y="50"/>
                  <a:pt x="44" y="50"/>
                  <a:pt x="44" y="50"/>
                </a:cubicBezTo>
                <a:cubicBezTo>
                  <a:pt x="45" y="50"/>
                  <a:pt x="45" y="50"/>
                  <a:pt x="45" y="49"/>
                </a:cubicBezTo>
                <a:cubicBezTo>
                  <a:pt x="45" y="49"/>
                  <a:pt x="45" y="48"/>
                  <a:pt x="44" y="48"/>
                </a:cubicBezTo>
                <a:cubicBezTo>
                  <a:pt x="15" y="48"/>
                  <a:pt x="15" y="48"/>
                  <a:pt x="15" y="48"/>
                </a:cubicBezTo>
                <a:cubicBezTo>
                  <a:pt x="15" y="48"/>
                  <a:pt x="14" y="49"/>
                  <a:pt x="14" y="49"/>
                </a:cubicBezTo>
                <a:cubicBezTo>
                  <a:pt x="14" y="50"/>
                  <a:pt x="15" y="50"/>
                  <a:pt x="15" y="50"/>
                </a:cubicBezTo>
                <a:close/>
                <a:moveTo>
                  <a:pt x="15" y="42"/>
                </a:moveTo>
                <a:cubicBezTo>
                  <a:pt x="44" y="42"/>
                  <a:pt x="44" y="42"/>
                  <a:pt x="44" y="42"/>
                </a:cubicBezTo>
                <a:cubicBezTo>
                  <a:pt x="45" y="42"/>
                  <a:pt x="45" y="42"/>
                  <a:pt x="45" y="41"/>
                </a:cubicBezTo>
                <a:cubicBezTo>
                  <a:pt x="45" y="40"/>
                  <a:pt x="45" y="40"/>
                  <a:pt x="44" y="40"/>
                </a:cubicBezTo>
                <a:cubicBezTo>
                  <a:pt x="15" y="40"/>
                  <a:pt x="15" y="40"/>
                  <a:pt x="15" y="40"/>
                </a:cubicBezTo>
                <a:cubicBezTo>
                  <a:pt x="15" y="40"/>
                  <a:pt x="14" y="40"/>
                  <a:pt x="14" y="41"/>
                </a:cubicBezTo>
                <a:cubicBezTo>
                  <a:pt x="14" y="42"/>
                  <a:pt x="15" y="42"/>
                  <a:pt x="15" y="42"/>
                </a:cubicBezTo>
                <a:close/>
                <a:moveTo>
                  <a:pt x="15" y="34"/>
                </a:moveTo>
                <a:cubicBezTo>
                  <a:pt x="44" y="34"/>
                  <a:pt x="44" y="34"/>
                  <a:pt x="44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5" y="32"/>
                  <a:pt x="45" y="32"/>
                  <a:pt x="44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15" y="32"/>
                  <a:pt x="14" y="32"/>
                  <a:pt x="14" y="33"/>
                </a:cubicBezTo>
                <a:cubicBezTo>
                  <a:pt x="14" y="33"/>
                  <a:pt x="15" y="34"/>
                  <a:pt x="15" y="34"/>
                </a:cubicBezTo>
                <a:close/>
                <a:moveTo>
                  <a:pt x="51" y="15"/>
                </a:moveTo>
                <a:cubicBezTo>
                  <a:pt x="51" y="68"/>
                  <a:pt x="51" y="68"/>
                  <a:pt x="51" y="68"/>
                </a:cubicBezTo>
                <a:cubicBezTo>
                  <a:pt x="51" y="69"/>
                  <a:pt x="51" y="69"/>
                  <a:pt x="50" y="69"/>
                </a:cubicBezTo>
                <a:cubicBezTo>
                  <a:pt x="8" y="69"/>
                  <a:pt x="8" y="69"/>
                  <a:pt x="8" y="69"/>
                </a:cubicBezTo>
                <a:cubicBezTo>
                  <a:pt x="8" y="69"/>
                  <a:pt x="7" y="69"/>
                  <a:pt x="7" y="68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4"/>
                  <a:pt x="8" y="14"/>
                  <a:pt x="8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1" y="14"/>
                  <a:pt x="51" y="14"/>
                  <a:pt x="51" y="15"/>
                </a:cubicBezTo>
                <a:close/>
                <a:moveTo>
                  <a:pt x="49" y="16"/>
                </a:moveTo>
                <a:cubicBezTo>
                  <a:pt x="9" y="16"/>
                  <a:pt x="9" y="16"/>
                  <a:pt x="9" y="16"/>
                </a:cubicBezTo>
                <a:cubicBezTo>
                  <a:pt x="9" y="67"/>
                  <a:pt x="9" y="67"/>
                  <a:pt x="9" y="67"/>
                </a:cubicBezTo>
                <a:cubicBezTo>
                  <a:pt x="49" y="67"/>
                  <a:pt x="49" y="67"/>
                  <a:pt x="49" y="67"/>
                </a:cubicBezTo>
                <a:lnTo>
                  <a:pt x="49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62" name="Oval 36"/>
          <p:cNvSpPr/>
          <p:nvPr/>
        </p:nvSpPr>
        <p:spPr>
          <a:xfrm>
            <a:off x="2028740" y="3620830"/>
            <a:ext cx="688727" cy="68872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63" name="Freeform 93"/>
          <p:cNvSpPr>
            <a:spLocks noEditPoints="1"/>
          </p:cNvSpPr>
          <p:nvPr/>
        </p:nvSpPr>
        <p:spPr bwMode="auto">
          <a:xfrm>
            <a:off x="2105757" y="3690204"/>
            <a:ext cx="528326" cy="550339"/>
          </a:xfrm>
          <a:custGeom>
            <a:avLst/>
            <a:gdLst>
              <a:gd name="T0" fmla="*/ 51 w 71"/>
              <a:gd name="T1" fmla="*/ 32 h 71"/>
              <a:gd name="T2" fmla="*/ 30 w 71"/>
              <a:gd name="T3" fmla="*/ 20 h 71"/>
              <a:gd name="T4" fmla="*/ 24 w 71"/>
              <a:gd name="T5" fmla="*/ 24 h 71"/>
              <a:gd name="T6" fmla="*/ 24 w 71"/>
              <a:gd name="T7" fmla="*/ 48 h 71"/>
              <a:gd name="T8" fmla="*/ 28 w 71"/>
              <a:gd name="T9" fmla="*/ 52 h 71"/>
              <a:gd name="T10" fmla="*/ 30 w 71"/>
              <a:gd name="T11" fmla="*/ 51 h 71"/>
              <a:gd name="T12" fmla="*/ 51 w 71"/>
              <a:gd name="T13" fmla="*/ 39 h 71"/>
              <a:gd name="T14" fmla="*/ 53 w 71"/>
              <a:gd name="T15" fmla="*/ 36 h 71"/>
              <a:gd name="T16" fmla="*/ 51 w 71"/>
              <a:gd name="T17" fmla="*/ 32 h 71"/>
              <a:gd name="T18" fmla="*/ 50 w 71"/>
              <a:gd name="T19" fmla="*/ 36 h 71"/>
              <a:gd name="T20" fmla="*/ 29 w 71"/>
              <a:gd name="T21" fmla="*/ 49 h 71"/>
              <a:gd name="T22" fmla="*/ 28 w 71"/>
              <a:gd name="T23" fmla="*/ 49 h 71"/>
              <a:gd name="T24" fmla="*/ 27 w 71"/>
              <a:gd name="T25" fmla="*/ 48 h 71"/>
              <a:gd name="T26" fmla="*/ 27 w 71"/>
              <a:gd name="T27" fmla="*/ 24 h 71"/>
              <a:gd name="T28" fmla="*/ 28 w 71"/>
              <a:gd name="T29" fmla="*/ 23 h 71"/>
              <a:gd name="T30" fmla="*/ 29 w 71"/>
              <a:gd name="T31" fmla="*/ 23 h 71"/>
              <a:gd name="T32" fmla="*/ 50 w 71"/>
              <a:gd name="T33" fmla="*/ 35 h 71"/>
              <a:gd name="T34" fmla="*/ 50 w 71"/>
              <a:gd name="T35" fmla="*/ 36 h 71"/>
              <a:gd name="T36" fmla="*/ 50 w 71"/>
              <a:gd name="T37" fmla="*/ 36 h 71"/>
              <a:gd name="T38" fmla="*/ 35 w 71"/>
              <a:gd name="T39" fmla="*/ 0 h 71"/>
              <a:gd name="T40" fmla="*/ 0 w 71"/>
              <a:gd name="T41" fmla="*/ 35 h 71"/>
              <a:gd name="T42" fmla="*/ 35 w 71"/>
              <a:gd name="T43" fmla="*/ 71 h 71"/>
              <a:gd name="T44" fmla="*/ 71 w 71"/>
              <a:gd name="T45" fmla="*/ 35 h 71"/>
              <a:gd name="T46" fmla="*/ 35 w 71"/>
              <a:gd name="T47" fmla="*/ 0 h 71"/>
              <a:gd name="T48" fmla="*/ 35 w 71"/>
              <a:gd name="T49" fmla="*/ 67 h 71"/>
              <a:gd name="T50" fmla="*/ 4 w 71"/>
              <a:gd name="T51" fmla="*/ 35 h 71"/>
              <a:gd name="T52" fmla="*/ 35 w 71"/>
              <a:gd name="T53" fmla="*/ 4 h 71"/>
              <a:gd name="T54" fmla="*/ 67 w 71"/>
              <a:gd name="T55" fmla="*/ 35 h 71"/>
              <a:gd name="T56" fmla="*/ 35 w 71"/>
              <a:gd name="T57" fmla="*/ 67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71" h="71">
                <a:moveTo>
                  <a:pt x="51" y="32"/>
                </a:moveTo>
                <a:cubicBezTo>
                  <a:pt x="30" y="20"/>
                  <a:pt x="30" y="20"/>
                  <a:pt x="30" y="20"/>
                </a:cubicBezTo>
                <a:cubicBezTo>
                  <a:pt x="27" y="19"/>
                  <a:pt x="24" y="20"/>
                  <a:pt x="24" y="24"/>
                </a:cubicBezTo>
                <a:cubicBezTo>
                  <a:pt x="24" y="48"/>
                  <a:pt x="24" y="48"/>
                  <a:pt x="24" y="48"/>
                </a:cubicBezTo>
                <a:cubicBezTo>
                  <a:pt x="24" y="50"/>
                  <a:pt x="26" y="52"/>
                  <a:pt x="28" y="52"/>
                </a:cubicBezTo>
                <a:cubicBezTo>
                  <a:pt x="29" y="52"/>
                  <a:pt x="29" y="52"/>
                  <a:pt x="30" y="51"/>
                </a:cubicBezTo>
                <a:cubicBezTo>
                  <a:pt x="51" y="39"/>
                  <a:pt x="51" y="39"/>
                  <a:pt x="51" y="39"/>
                </a:cubicBezTo>
                <a:cubicBezTo>
                  <a:pt x="53" y="38"/>
                  <a:pt x="53" y="37"/>
                  <a:pt x="53" y="36"/>
                </a:cubicBezTo>
                <a:cubicBezTo>
                  <a:pt x="53" y="34"/>
                  <a:pt x="53" y="33"/>
                  <a:pt x="51" y="32"/>
                </a:cubicBezTo>
                <a:close/>
                <a:moveTo>
                  <a:pt x="50" y="36"/>
                </a:moveTo>
                <a:cubicBezTo>
                  <a:pt x="29" y="49"/>
                  <a:pt x="29" y="49"/>
                  <a:pt x="29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7" y="49"/>
                  <a:pt x="27" y="48"/>
                  <a:pt x="27" y="48"/>
                </a:cubicBezTo>
                <a:cubicBezTo>
                  <a:pt x="27" y="24"/>
                  <a:pt x="27" y="24"/>
                  <a:pt x="27" y="24"/>
                </a:cubicBezTo>
                <a:cubicBezTo>
                  <a:pt x="27" y="23"/>
                  <a:pt x="27" y="23"/>
                  <a:pt x="28" y="23"/>
                </a:cubicBezTo>
                <a:cubicBezTo>
                  <a:pt x="28" y="23"/>
                  <a:pt x="28" y="23"/>
                  <a:pt x="29" y="23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6"/>
                  <a:pt x="50" y="36"/>
                </a:cubicBezTo>
                <a:cubicBezTo>
                  <a:pt x="50" y="36"/>
                  <a:pt x="50" y="36"/>
                  <a:pt x="50" y="36"/>
                </a:cubicBezTo>
                <a:close/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5"/>
                  <a:pt x="16" y="71"/>
                  <a:pt x="35" y="71"/>
                </a:cubicBezTo>
                <a:cubicBezTo>
                  <a:pt x="55" y="71"/>
                  <a:pt x="71" y="55"/>
                  <a:pt x="71" y="35"/>
                </a:cubicBezTo>
                <a:cubicBezTo>
                  <a:pt x="71" y="16"/>
                  <a:pt x="55" y="0"/>
                  <a:pt x="35" y="0"/>
                </a:cubicBezTo>
                <a:close/>
                <a:moveTo>
                  <a:pt x="35" y="67"/>
                </a:moveTo>
                <a:cubicBezTo>
                  <a:pt x="18" y="67"/>
                  <a:pt x="4" y="53"/>
                  <a:pt x="4" y="35"/>
                </a:cubicBezTo>
                <a:cubicBezTo>
                  <a:pt x="4" y="18"/>
                  <a:pt x="18" y="4"/>
                  <a:pt x="35" y="4"/>
                </a:cubicBezTo>
                <a:cubicBezTo>
                  <a:pt x="53" y="4"/>
                  <a:pt x="67" y="18"/>
                  <a:pt x="67" y="35"/>
                </a:cubicBezTo>
                <a:cubicBezTo>
                  <a:pt x="67" y="53"/>
                  <a:pt x="53" y="67"/>
                  <a:pt x="35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77" name="出自【趣你的PPT】(微信:qunideppt)：最优质的PPT资源库"/>
          <p:cNvSpPr txBox="1"/>
          <p:nvPr/>
        </p:nvSpPr>
        <p:spPr>
          <a:xfrm>
            <a:off x="2869922" y="3639459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8" name="出自【趣你的PPT】(微信:qunideppt)：最优质的PPT资源库"/>
          <p:cNvSpPr txBox="1"/>
          <p:nvPr/>
        </p:nvSpPr>
        <p:spPr>
          <a:xfrm>
            <a:off x="2869921" y="3923028"/>
            <a:ext cx="238591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0" name="出自【趣你的PPT】(微信:qunideppt)：最优质的PPT资源库"/>
          <p:cNvSpPr txBox="1"/>
          <p:nvPr/>
        </p:nvSpPr>
        <p:spPr>
          <a:xfrm>
            <a:off x="2869922" y="2344170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1" name="出自【趣你的PPT】(微信:qunideppt)：最优质的PPT资源库"/>
          <p:cNvSpPr txBox="1"/>
          <p:nvPr/>
        </p:nvSpPr>
        <p:spPr>
          <a:xfrm>
            <a:off x="2869921" y="2627739"/>
            <a:ext cx="238591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3" name="出自【趣你的PPT】(微信:qunideppt)：最优质的PPT资源库"/>
          <p:cNvSpPr txBox="1"/>
          <p:nvPr/>
        </p:nvSpPr>
        <p:spPr>
          <a:xfrm>
            <a:off x="2934939" y="4934748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4" name="出自【趣你的PPT】(微信:qunideppt)：最优质的PPT资源库"/>
          <p:cNvSpPr txBox="1"/>
          <p:nvPr/>
        </p:nvSpPr>
        <p:spPr>
          <a:xfrm>
            <a:off x="2934938" y="5218317"/>
            <a:ext cx="238591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8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CFA8565B-CE28-4A4D-8D24-75531AC4179A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9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D0ED720D-A07D-4980-A288-80A4A5B04DDC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1C7A63EF-27C0-42BE-92D1-0D26834BC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2963460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5"/>
          <p:cNvGrpSpPr/>
          <p:nvPr/>
        </p:nvGrpSpPr>
        <p:grpSpPr>
          <a:xfrm rot="18632430">
            <a:off x="2736963" y="929687"/>
            <a:ext cx="982301" cy="4458414"/>
            <a:chOff x="5050655" y="2708892"/>
            <a:chExt cx="2068551" cy="9388628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 rot="10800000">
              <a:off x="5555054" y="4437608"/>
              <a:ext cx="1136176" cy="5337102"/>
            </a:xfrm>
            <a:custGeom>
              <a:avLst/>
              <a:gdLst>
                <a:gd name="T0" fmla="*/ 60 w 93"/>
                <a:gd name="T1" fmla="*/ 14 h 462"/>
                <a:gd name="T2" fmla="*/ 60 w 93"/>
                <a:gd name="T3" fmla="*/ 0 h 462"/>
                <a:gd name="T4" fmla="*/ 50 w 93"/>
                <a:gd name="T5" fmla="*/ 0 h 462"/>
                <a:gd name="T6" fmla="*/ 43 w 93"/>
                <a:gd name="T7" fmla="*/ 0 h 462"/>
                <a:gd name="T8" fmla="*/ 33 w 93"/>
                <a:gd name="T9" fmla="*/ 0 h 462"/>
                <a:gd name="T10" fmla="*/ 33 w 93"/>
                <a:gd name="T11" fmla="*/ 14 h 462"/>
                <a:gd name="T12" fmla="*/ 0 w 93"/>
                <a:gd name="T13" fmla="*/ 31 h 462"/>
                <a:gd name="T14" fmla="*/ 0 w 93"/>
                <a:gd name="T15" fmla="*/ 462 h 462"/>
                <a:gd name="T16" fmla="*/ 43 w 93"/>
                <a:gd name="T17" fmla="*/ 462 h 462"/>
                <a:gd name="T18" fmla="*/ 50 w 93"/>
                <a:gd name="T19" fmla="*/ 462 h 462"/>
                <a:gd name="T20" fmla="*/ 93 w 93"/>
                <a:gd name="T21" fmla="*/ 462 h 462"/>
                <a:gd name="T22" fmla="*/ 93 w 93"/>
                <a:gd name="T23" fmla="*/ 31 h 462"/>
                <a:gd name="T24" fmla="*/ 60 w 93"/>
                <a:gd name="T25" fmla="*/ 14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462">
                  <a:moveTo>
                    <a:pt x="60" y="14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5" y="22"/>
                    <a:pt x="0" y="31"/>
                  </a:cubicBezTo>
                  <a:cubicBezTo>
                    <a:pt x="0" y="462"/>
                    <a:pt x="0" y="462"/>
                    <a:pt x="0" y="462"/>
                  </a:cubicBezTo>
                  <a:cubicBezTo>
                    <a:pt x="43" y="462"/>
                    <a:pt x="43" y="462"/>
                    <a:pt x="43" y="462"/>
                  </a:cubicBezTo>
                  <a:cubicBezTo>
                    <a:pt x="50" y="462"/>
                    <a:pt x="50" y="462"/>
                    <a:pt x="50" y="462"/>
                  </a:cubicBezTo>
                  <a:cubicBezTo>
                    <a:pt x="93" y="462"/>
                    <a:pt x="93" y="462"/>
                    <a:pt x="93" y="462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88" y="22"/>
                    <a:pt x="60" y="14"/>
                    <a:pt x="60" y="14"/>
                  </a:cubicBezTo>
                  <a:close/>
                </a:path>
              </a:pathLst>
            </a:custGeom>
            <a:solidFill>
              <a:srgbClr val="EB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 rot="10800000">
              <a:off x="5636573" y="2811156"/>
              <a:ext cx="968041" cy="3267516"/>
            </a:xfrm>
            <a:prstGeom prst="rect">
              <a:avLst/>
            </a:prstGeom>
            <a:solidFill>
              <a:srgbClr val="D5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 rot="10800000">
              <a:off x="6375340" y="2811156"/>
              <a:ext cx="229274" cy="6569117"/>
            </a:xfrm>
            <a:prstGeom prst="rect">
              <a:avLst/>
            </a:prstGeom>
            <a:solidFill>
              <a:srgbClr val="BFC0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 rot="10800000">
              <a:off x="6079832" y="10860637"/>
              <a:ext cx="86616" cy="1236883"/>
            </a:xfrm>
            <a:custGeom>
              <a:avLst/>
              <a:gdLst>
                <a:gd name="T0" fmla="*/ 17 w 17"/>
                <a:gd name="T1" fmla="*/ 19 h 254"/>
                <a:gd name="T2" fmla="*/ 0 w 17"/>
                <a:gd name="T3" fmla="*/ 0 h 254"/>
                <a:gd name="T4" fmla="*/ 0 w 17"/>
                <a:gd name="T5" fmla="*/ 254 h 254"/>
                <a:gd name="T6" fmla="*/ 17 w 17"/>
                <a:gd name="T7" fmla="*/ 254 h 254"/>
                <a:gd name="T8" fmla="*/ 17 w 17"/>
                <a:gd name="T9" fmla="*/ 1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54">
                  <a:moveTo>
                    <a:pt x="17" y="19"/>
                  </a:moveTo>
                  <a:lnTo>
                    <a:pt x="0" y="0"/>
                  </a:lnTo>
                  <a:lnTo>
                    <a:pt x="0" y="254"/>
                  </a:lnTo>
                  <a:lnTo>
                    <a:pt x="17" y="254"/>
                  </a:lnTo>
                  <a:lnTo>
                    <a:pt x="17" y="19"/>
                  </a:lnTo>
                  <a:close/>
                </a:path>
              </a:pathLst>
            </a:custGeom>
            <a:solidFill>
              <a:srgbClr val="C5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62"/>
            <p:cNvSpPr>
              <a:spLocks/>
            </p:cNvSpPr>
            <p:nvPr/>
          </p:nvSpPr>
          <p:spPr bwMode="auto">
            <a:xfrm rot="10800000">
              <a:off x="5050655" y="4325605"/>
              <a:ext cx="2068551" cy="112003"/>
            </a:xfrm>
            <a:custGeom>
              <a:avLst/>
              <a:gdLst>
                <a:gd name="T0" fmla="*/ 169 w 169"/>
                <a:gd name="T1" fmla="*/ 5 h 10"/>
                <a:gd name="T2" fmla="*/ 164 w 169"/>
                <a:gd name="T3" fmla="*/ 10 h 10"/>
                <a:gd name="T4" fmla="*/ 5 w 169"/>
                <a:gd name="T5" fmla="*/ 10 h 10"/>
                <a:gd name="T6" fmla="*/ 0 w 169"/>
                <a:gd name="T7" fmla="*/ 5 h 10"/>
                <a:gd name="T8" fmla="*/ 5 w 169"/>
                <a:gd name="T9" fmla="*/ 0 h 10"/>
                <a:gd name="T10" fmla="*/ 164 w 169"/>
                <a:gd name="T11" fmla="*/ 0 h 10"/>
                <a:gd name="T12" fmla="*/ 169 w 169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10">
                  <a:moveTo>
                    <a:pt x="169" y="5"/>
                  </a:moveTo>
                  <a:cubicBezTo>
                    <a:pt x="169" y="8"/>
                    <a:pt x="167" y="10"/>
                    <a:pt x="16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5"/>
                  </a:cubicBezTo>
                  <a:close/>
                </a:path>
              </a:pathLst>
            </a:custGeom>
            <a:solidFill>
              <a:srgbClr val="97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63"/>
            <p:cNvSpPr>
              <a:spLocks/>
            </p:cNvSpPr>
            <p:nvPr/>
          </p:nvSpPr>
          <p:spPr bwMode="auto">
            <a:xfrm rot="10800000">
              <a:off x="5906604" y="9774710"/>
              <a:ext cx="433073" cy="1305058"/>
            </a:xfrm>
            <a:custGeom>
              <a:avLst/>
              <a:gdLst>
                <a:gd name="T0" fmla="*/ 35 w 35"/>
                <a:gd name="T1" fmla="*/ 12 h 113"/>
                <a:gd name="T2" fmla="*/ 17 w 35"/>
                <a:gd name="T3" fmla="*/ 0 h 113"/>
                <a:gd name="T4" fmla="*/ 0 w 35"/>
                <a:gd name="T5" fmla="*/ 12 h 113"/>
                <a:gd name="T6" fmla="*/ 0 w 35"/>
                <a:gd name="T7" fmla="*/ 113 h 113"/>
                <a:gd name="T8" fmla="*/ 35 w 35"/>
                <a:gd name="T9" fmla="*/ 113 h 113"/>
                <a:gd name="T10" fmla="*/ 35 w 35"/>
                <a:gd name="T11" fmla="*/ 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13">
                  <a:moveTo>
                    <a:pt x="35" y="12"/>
                  </a:moveTo>
                  <a:cubicBezTo>
                    <a:pt x="35" y="12"/>
                    <a:pt x="29" y="0"/>
                    <a:pt x="17" y="0"/>
                  </a:cubicBezTo>
                  <a:cubicBezTo>
                    <a:pt x="6" y="0"/>
                    <a:pt x="0" y="12"/>
                    <a:pt x="0" y="1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35" y="113"/>
                    <a:pt x="35" y="113"/>
                    <a:pt x="35" y="113"/>
                  </a:cubicBezTo>
                  <a:lnTo>
                    <a:pt x="35" y="12"/>
                  </a:lnTo>
                  <a:close/>
                </a:path>
              </a:pathLst>
            </a:custGeom>
            <a:solidFill>
              <a:srgbClr val="C5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64"/>
            <p:cNvSpPr>
              <a:spLocks noChangeArrowheads="1"/>
            </p:cNvSpPr>
            <p:nvPr/>
          </p:nvSpPr>
          <p:spPr bwMode="auto">
            <a:xfrm rot="10800000">
              <a:off x="5860751" y="9774710"/>
              <a:ext cx="524782" cy="58435"/>
            </a:xfrm>
            <a:prstGeom prst="rect">
              <a:avLst/>
            </a:pr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65"/>
            <p:cNvSpPr>
              <a:spLocks/>
            </p:cNvSpPr>
            <p:nvPr/>
          </p:nvSpPr>
          <p:spPr bwMode="auto">
            <a:xfrm rot="10800000">
              <a:off x="5407299" y="2708892"/>
              <a:ext cx="1370544" cy="112003"/>
            </a:xfrm>
            <a:custGeom>
              <a:avLst/>
              <a:gdLst>
                <a:gd name="T0" fmla="*/ 112 w 112"/>
                <a:gd name="T1" fmla="*/ 5 h 10"/>
                <a:gd name="T2" fmla="*/ 109 w 112"/>
                <a:gd name="T3" fmla="*/ 10 h 10"/>
                <a:gd name="T4" fmla="*/ 3 w 112"/>
                <a:gd name="T5" fmla="*/ 10 h 10"/>
                <a:gd name="T6" fmla="*/ 0 w 112"/>
                <a:gd name="T7" fmla="*/ 5 h 10"/>
                <a:gd name="T8" fmla="*/ 3 w 112"/>
                <a:gd name="T9" fmla="*/ 0 h 10"/>
                <a:gd name="T10" fmla="*/ 109 w 112"/>
                <a:gd name="T11" fmla="*/ 0 h 10"/>
                <a:gd name="T12" fmla="*/ 112 w 112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0">
                  <a:moveTo>
                    <a:pt x="112" y="5"/>
                  </a:moveTo>
                  <a:cubicBezTo>
                    <a:pt x="112" y="8"/>
                    <a:pt x="111" y="10"/>
                    <a:pt x="109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1" y="0"/>
                    <a:pt x="112" y="2"/>
                    <a:pt x="112" y="5"/>
                  </a:cubicBezTo>
                  <a:close/>
                </a:path>
              </a:pathLst>
            </a:custGeom>
            <a:solidFill>
              <a:srgbClr val="97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 rot="10800000">
              <a:off x="5590717" y="4992745"/>
              <a:ext cx="1054657" cy="43875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6" name="Group 4"/>
            <p:cNvGrpSpPr/>
            <p:nvPr/>
          </p:nvGrpSpPr>
          <p:grpSpPr>
            <a:xfrm rot="10800000">
              <a:off x="6263254" y="5168049"/>
              <a:ext cx="427976" cy="3983349"/>
              <a:chOff x="739775" y="2392363"/>
              <a:chExt cx="133350" cy="1298575"/>
            </a:xfrm>
          </p:grpSpPr>
          <p:sp>
            <p:nvSpPr>
              <p:cNvPr id="18" name="Line 10"/>
              <p:cNvSpPr>
                <a:spLocks noChangeShapeType="1"/>
              </p:cNvSpPr>
              <p:nvPr/>
            </p:nvSpPr>
            <p:spPr bwMode="auto">
              <a:xfrm>
                <a:off x="739775" y="2392363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Line 11"/>
              <p:cNvSpPr>
                <a:spLocks noChangeShapeType="1"/>
              </p:cNvSpPr>
              <p:nvPr/>
            </p:nvSpPr>
            <p:spPr bwMode="auto">
              <a:xfrm>
                <a:off x="739775" y="24193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Line 12"/>
              <p:cNvSpPr>
                <a:spLocks noChangeShapeType="1"/>
              </p:cNvSpPr>
              <p:nvPr/>
            </p:nvSpPr>
            <p:spPr bwMode="auto">
              <a:xfrm>
                <a:off x="739775" y="24447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Line 13"/>
              <p:cNvSpPr>
                <a:spLocks noChangeShapeType="1"/>
              </p:cNvSpPr>
              <p:nvPr/>
            </p:nvSpPr>
            <p:spPr bwMode="auto">
              <a:xfrm>
                <a:off x="739775" y="246697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Line 14"/>
              <p:cNvSpPr>
                <a:spLocks noChangeShapeType="1"/>
              </p:cNvSpPr>
              <p:nvPr/>
            </p:nvSpPr>
            <p:spPr bwMode="auto">
              <a:xfrm>
                <a:off x="739775" y="24939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Line 15"/>
              <p:cNvSpPr>
                <a:spLocks noChangeShapeType="1"/>
              </p:cNvSpPr>
              <p:nvPr/>
            </p:nvSpPr>
            <p:spPr bwMode="auto">
              <a:xfrm>
                <a:off x="739775" y="2520950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Line 16"/>
              <p:cNvSpPr>
                <a:spLocks noChangeShapeType="1"/>
              </p:cNvSpPr>
              <p:nvPr/>
            </p:nvSpPr>
            <p:spPr bwMode="auto">
              <a:xfrm>
                <a:off x="739775" y="25463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Line 17"/>
              <p:cNvSpPr>
                <a:spLocks noChangeShapeType="1"/>
              </p:cNvSpPr>
              <p:nvPr/>
            </p:nvSpPr>
            <p:spPr bwMode="auto">
              <a:xfrm>
                <a:off x="739775" y="25733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Line 18"/>
              <p:cNvSpPr>
                <a:spLocks noChangeShapeType="1"/>
              </p:cNvSpPr>
              <p:nvPr/>
            </p:nvSpPr>
            <p:spPr bwMode="auto">
              <a:xfrm>
                <a:off x="739775" y="25987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Line 19"/>
              <p:cNvSpPr>
                <a:spLocks noChangeShapeType="1"/>
              </p:cNvSpPr>
              <p:nvPr/>
            </p:nvSpPr>
            <p:spPr bwMode="auto">
              <a:xfrm>
                <a:off x="739775" y="262572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Line 20"/>
              <p:cNvSpPr>
                <a:spLocks noChangeShapeType="1"/>
              </p:cNvSpPr>
              <p:nvPr/>
            </p:nvSpPr>
            <p:spPr bwMode="auto">
              <a:xfrm>
                <a:off x="739775" y="2652713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Line 21"/>
              <p:cNvSpPr>
                <a:spLocks noChangeShapeType="1"/>
              </p:cNvSpPr>
              <p:nvPr/>
            </p:nvSpPr>
            <p:spPr bwMode="auto">
              <a:xfrm>
                <a:off x="739775" y="267811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Line 22"/>
              <p:cNvSpPr>
                <a:spLocks noChangeShapeType="1"/>
              </p:cNvSpPr>
              <p:nvPr/>
            </p:nvSpPr>
            <p:spPr bwMode="auto">
              <a:xfrm>
                <a:off x="739775" y="27051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Line 23"/>
              <p:cNvSpPr>
                <a:spLocks noChangeShapeType="1"/>
              </p:cNvSpPr>
              <p:nvPr/>
            </p:nvSpPr>
            <p:spPr bwMode="auto">
              <a:xfrm>
                <a:off x="739775" y="272732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Line 24"/>
              <p:cNvSpPr>
                <a:spLocks noChangeShapeType="1"/>
              </p:cNvSpPr>
              <p:nvPr/>
            </p:nvSpPr>
            <p:spPr bwMode="auto">
              <a:xfrm>
                <a:off x="739775" y="275431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Line 25"/>
              <p:cNvSpPr>
                <a:spLocks noChangeShapeType="1"/>
              </p:cNvSpPr>
              <p:nvPr/>
            </p:nvSpPr>
            <p:spPr bwMode="auto">
              <a:xfrm>
                <a:off x="739775" y="2779713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Line 26"/>
              <p:cNvSpPr>
                <a:spLocks noChangeShapeType="1"/>
              </p:cNvSpPr>
              <p:nvPr/>
            </p:nvSpPr>
            <p:spPr bwMode="auto">
              <a:xfrm>
                <a:off x="739775" y="28067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Line 27"/>
              <p:cNvSpPr>
                <a:spLocks noChangeShapeType="1"/>
              </p:cNvSpPr>
              <p:nvPr/>
            </p:nvSpPr>
            <p:spPr bwMode="auto">
              <a:xfrm>
                <a:off x="739775" y="283368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Line 28"/>
              <p:cNvSpPr>
                <a:spLocks noChangeShapeType="1"/>
              </p:cNvSpPr>
              <p:nvPr/>
            </p:nvSpPr>
            <p:spPr bwMode="auto">
              <a:xfrm>
                <a:off x="739775" y="285908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Line 29"/>
              <p:cNvSpPr>
                <a:spLocks noChangeShapeType="1"/>
              </p:cNvSpPr>
              <p:nvPr/>
            </p:nvSpPr>
            <p:spPr bwMode="auto">
              <a:xfrm>
                <a:off x="739775" y="288607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Line 30"/>
              <p:cNvSpPr>
                <a:spLocks noChangeShapeType="1"/>
              </p:cNvSpPr>
              <p:nvPr/>
            </p:nvSpPr>
            <p:spPr bwMode="auto">
              <a:xfrm>
                <a:off x="739775" y="2911475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Line 31"/>
              <p:cNvSpPr>
                <a:spLocks noChangeShapeType="1"/>
              </p:cNvSpPr>
              <p:nvPr/>
            </p:nvSpPr>
            <p:spPr bwMode="auto">
              <a:xfrm>
                <a:off x="739775" y="29384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Line 32"/>
              <p:cNvSpPr>
                <a:spLocks noChangeShapeType="1"/>
              </p:cNvSpPr>
              <p:nvPr/>
            </p:nvSpPr>
            <p:spPr bwMode="auto">
              <a:xfrm>
                <a:off x="739775" y="29654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Line 33"/>
              <p:cNvSpPr>
                <a:spLocks noChangeShapeType="1"/>
              </p:cNvSpPr>
              <p:nvPr/>
            </p:nvSpPr>
            <p:spPr bwMode="auto">
              <a:xfrm>
                <a:off x="739775" y="29908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Line 34"/>
              <p:cNvSpPr>
                <a:spLocks noChangeShapeType="1"/>
              </p:cNvSpPr>
              <p:nvPr/>
            </p:nvSpPr>
            <p:spPr bwMode="auto">
              <a:xfrm>
                <a:off x="739775" y="30178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Line 35"/>
              <p:cNvSpPr>
                <a:spLocks noChangeShapeType="1"/>
              </p:cNvSpPr>
              <p:nvPr/>
            </p:nvSpPr>
            <p:spPr bwMode="auto">
              <a:xfrm>
                <a:off x="739775" y="3040063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Line 36"/>
              <p:cNvSpPr>
                <a:spLocks noChangeShapeType="1"/>
              </p:cNvSpPr>
              <p:nvPr/>
            </p:nvSpPr>
            <p:spPr bwMode="auto">
              <a:xfrm>
                <a:off x="739775" y="30670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Line 37"/>
              <p:cNvSpPr>
                <a:spLocks noChangeShapeType="1"/>
              </p:cNvSpPr>
              <p:nvPr/>
            </p:nvSpPr>
            <p:spPr bwMode="auto">
              <a:xfrm>
                <a:off x="739775" y="30924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Line 38"/>
              <p:cNvSpPr>
                <a:spLocks noChangeShapeType="1"/>
              </p:cNvSpPr>
              <p:nvPr/>
            </p:nvSpPr>
            <p:spPr bwMode="auto">
              <a:xfrm>
                <a:off x="739775" y="31194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Line 39"/>
              <p:cNvSpPr>
                <a:spLocks noChangeShapeType="1"/>
              </p:cNvSpPr>
              <p:nvPr/>
            </p:nvSpPr>
            <p:spPr bwMode="auto">
              <a:xfrm>
                <a:off x="739775" y="31448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Line 40"/>
              <p:cNvSpPr>
                <a:spLocks noChangeShapeType="1"/>
              </p:cNvSpPr>
              <p:nvPr/>
            </p:nvSpPr>
            <p:spPr bwMode="auto">
              <a:xfrm>
                <a:off x="739775" y="3171825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Line 41"/>
              <p:cNvSpPr>
                <a:spLocks noChangeShapeType="1"/>
              </p:cNvSpPr>
              <p:nvPr/>
            </p:nvSpPr>
            <p:spPr bwMode="auto">
              <a:xfrm>
                <a:off x="739775" y="319881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Line 42"/>
              <p:cNvSpPr>
                <a:spLocks noChangeShapeType="1"/>
              </p:cNvSpPr>
              <p:nvPr/>
            </p:nvSpPr>
            <p:spPr bwMode="auto">
              <a:xfrm>
                <a:off x="739775" y="322421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Line 43"/>
              <p:cNvSpPr>
                <a:spLocks noChangeShapeType="1"/>
              </p:cNvSpPr>
              <p:nvPr/>
            </p:nvSpPr>
            <p:spPr bwMode="auto">
              <a:xfrm>
                <a:off x="739775" y="32512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Line 44"/>
              <p:cNvSpPr>
                <a:spLocks noChangeShapeType="1"/>
              </p:cNvSpPr>
              <p:nvPr/>
            </p:nvSpPr>
            <p:spPr bwMode="auto">
              <a:xfrm>
                <a:off x="739775" y="32766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Line 45"/>
              <p:cNvSpPr>
                <a:spLocks noChangeShapeType="1"/>
              </p:cNvSpPr>
              <p:nvPr/>
            </p:nvSpPr>
            <p:spPr bwMode="auto">
              <a:xfrm>
                <a:off x="739775" y="3300413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Line 46"/>
              <p:cNvSpPr>
                <a:spLocks noChangeShapeType="1"/>
              </p:cNvSpPr>
              <p:nvPr/>
            </p:nvSpPr>
            <p:spPr bwMode="auto">
              <a:xfrm>
                <a:off x="739775" y="332581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Line 47"/>
              <p:cNvSpPr>
                <a:spLocks noChangeShapeType="1"/>
              </p:cNvSpPr>
              <p:nvPr/>
            </p:nvSpPr>
            <p:spPr bwMode="auto">
              <a:xfrm>
                <a:off x="739775" y="33528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Line 48"/>
              <p:cNvSpPr>
                <a:spLocks noChangeShapeType="1"/>
              </p:cNvSpPr>
              <p:nvPr/>
            </p:nvSpPr>
            <p:spPr bwMode="auto">
              <a:xfrm>
                <a:off x="739775" y="33782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Line 49"/>
              <p:cNvSpPr>
                <a:spLocks noChangeShapeType="1"/>
              </p:cNvSpPr>
              <p:nvPr/>
            </p:nvSpPr>
            <p:spPr bwMode="auto">
              <a:xfrm>
                <a:off x="739775" y="340518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Line 50"/>
              <p:cNvSpPr>
                <a:spLocks noChangeShapeType="1"/>
              </p:cNvSpPr>
              <p:nvPr/>
            </p:nvSpPr>
            <p:spPr bwMode="auto">
              <a:xfrm>
                <a:off x="739775" y="3432175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Line 51"/>
              <p:cNvSpPr>
                <a:spLocks noChangeShapeType="1"/>
              </p:cNvSpPr>
              <p:nvPr/>
            </p:nvSpPr>
            <p:spPr bwMode="auto">
              <a:xfrm>
                <a:off x="739775" y="345757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Line 52"/>
              <p:cNvSpPr>
                <a:spLocks noChangeShapeType="1"/>
              </p:cNvSpPr>
              <p:nvPr/>
            </p:nvSpPr>
            <p:spPr bwMode="auto">
              <a:xfrm>
                <a:off x="739775" y="34845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Line 53"/>
              <p:cNvSpPr>
                <a:spLocks noChangeShapeType="1"/>
              </p:cNvSpPr>
              <p:nvPr/>
            </p:nvSpPr>
            <p:spPr bwMode="auto">
              <a:xfrm>
                <a:off x="739775" y="35099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Line 54"/>
              <p:cNvSpPr>
                <a:spLocks noChangeShapeType="1"/>
              </p:cNvSpPr>
              <p:nvPr/>
            </p:nvSpPr>
            <p:spPr bwMode="auto">
              <a:xfrm>
                <a:off x="739775" y="353377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" name="Line 55"/>
              <p:cNvSpPr>
                <a:spLocks noChangeShapeType="1"/>
              </p:cNvSpPr>
              <p:nvPr/>
            </p:nvSpPr>
            <p:spPr bwMode="auto">
              <a:xfrm>
                <a:off x="739775" y="3559175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Line 56"/>
              <p:cNvSpPr>
                <a:spLocks noChangeShapeType="1"/>
              </p:cNvSpPr>
              <p:nvPr/>
            </p:nvSpPr>
            <p:spPr bwMode="auto">
              <a:xfrm>
                <a:off x="739775" y="35861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Line 57"/>
              <p:cNvSpPr>
                <a:spLocks noChangeShapeType="1"/>
              </p:cNvSpPr>
              <p:nvPr/>
            </p:nvSpPr>
            <p:spPr bwMode="auto">
              <a:xfrm>
                <a:off x="739775" y="36115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Line 58"/>
              <p:cNvSpPr>
                <a:spLocks noChangeShapeType="1"/>
              </p:cNvSpPr>
              <p:nvPr/>
            </p:nvSpPr>
            <p:spPr bwMode="auto">
              <a:xfrm>
                <a:off x="739775" y="36385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Line 59"/>
              <p:cNvSpPr>
                <a:spLocks noChangeShapeType="1"/>
              </p:cNvSpPr>
              <p:nvPr/>
            </p:nvSpPr>
            <p:spPr bwMode="auto">
              <a:xfrm>
                <a:off x="739775" y="36655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Line 60"/>
              <p:cNvSpPr>
                <a:spLocks noChangeShapeType="1"/>
              </p:cNvSpPr>
              <p:nvPr/>
            </p:nvSpPr>
            <p:spPr bwMode="auto">
              <a:xfrm>
                <a:off x="739775" y="3690938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7" name="Rectangle 61"/>
            <p:cNvSpPr>
              <a:spLocks noChangeArrowheads="1"/>
            </p:cNvSpPr>
            <p:nvPr/>
          </p:nvSpPr>
          <p:spPr bwMode="auto">
            <a:xfrm rot="10800000">
              <a:off x="5555054" y="4914831"/>
              <a:ext cx="1136176" cy="126610"/>
            </a:xfrm>
            <a:prstGeom prst="rect">
              <a:avLst/>
            </a:prstGeom>
            <a:solidFill>
              <a:srgbClr val="3D3D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3" name="Group 66"/>
          <p:cNvGrpSpPr/>
          <p:nvPr/>
        </p:nvGrpSpPr>
        <p:grpSpPr>
          <a:xfrm rot="18632430">
            <a:off x="5694976" y="1186176"/>
            <a:ext cx="982301" cy="4128854"/>
            <a:chOff x="5050657" y="3402887"/>
            <a:chExt cx="2068551" cy="8694633"/>
          </a:xfrm>
        </p:grpSpPr>
        <p:sp>
          <p:nvSpPr>
            <p:cNvPr id="74" name="Freeform 5"/>
            <p:cNvSpPr>
              <a:spLocks/>
            </p:cNvSpPr>
            <p:nvPr/>
          </p:nvSpPr>
          <p:spPr bwMode="auto">
            <a:xfrm rot="10800000">
              <a:off x="5555054" y="4437608"/>
              <a:ext cx="1136176" cy="5337102"/>
            </a:xfrm>
            <a:custGeom>
              <a:avLst/>
              <a:gdLst>
                <a:gd name="T0" fmla="*/ 60 w 93"/>
                <a:gd name="T1" fmla="*/ 14 h 462"/>
                <a:gd name="T2" fmla="*/ 60 w 93"/>
                <a:gd name="T3" fmla="*/ 0 h 462"/>
                <a:gd name="T4" fmla="*/ 50 w 93"/>
                <a:gd name="T5" fmla="*/ 0 h 462"/>
                <a:gd name="T6" fmla="*/ 43 w 93"/>
                <a:gd name="T7" fmla="*/ 0 h 462"/>
                <a:gd name="T8" fmla="*/ 33 w 93"/>
                <a:gd name="T9" fmla="*/ 0 h 462"/>
                <a:gd name="T10" fmla="*/ 33 w 93"/>
                <a:gd name="T11" fmla="*/ 14 h 462"/>
                <a:gd name="T12" fmla="*/ 0 w 93"/>
                <a:gd name="T13" fmla="*/ 31 h 462"/>
                <a:gd name="T14" fmla="*/ 0 w 93"/>
                <a:gd name="T15" fmla="*/ 462 h 462"/>
                <a:gd name="T16" fmla="*/ 43 w 93"/>
                <a:gd name="T17" fmla="*/ 462 h 462"/>
                <a:gd name="T18" fmla="*/ 50 w 93"/>
                <a:gd name="T19" fmla="*/ 462 h 462"/>
                <a:gd name="T20" fmla="*/ 93 w 93"/>
                <a:gd name="T21" fmla="*/ 462 h 462"/>
                <a:gd name="T22" fmla="*/ 93 w 93"/>
                <a:gd name="T23" fmla="*/ 31 h 462"/>
                <a:gd name="T24" fmla="*/ 60 w 93"/>
                <a:gd name="T25" fmla="*/ 14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462">
                  <a:moveTo>
                    <a:pt x="60" y="14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5" y="22"/>
                    <a:pt x="0" y="31"/>
                  </a:cubicBezTo>
                  <a:cubicBezTo>
                    <a:pt x="0" y="462"/>
                    <a:pt x="0" y="462"/>
                    <a:pt x="0" y="462"/>
                  </a:cubicBezTo>
                  <a:cubicBezTo>
                    <a:pt x="43" y="462"/>
                    <a:pt x="43" y="462"/>
                    <a:pt x="43" y="462"/>
                  </a:cubicBezTo>
                  <a:cubicBezTo>
                    <a:pt x="50" y="462"/>
                    <a:pt x="50" y="462"/>
                    <a:pt x="50" y="462"/>
                  </a:cubicBezTo>
                  <a:cubicBezTo>
                    <a:pt x="93" y="462"/>
                    <a:pt x="93" y="462"/>
                    <a:pt x="93" y="462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88" y="22"/>
                    <a:pt x="60" y="14"/>
                    <a:pt x="60" y="14"/>
                  </a:cubicBezTo>
                  <a:close/>
                </a:path>
              </a:pathLst>
            </a:custGeom>
            <a:solidFill>
              <a:srgbClr val="EB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5" name="Rectangle 6"/>
            <p:cNvSpPr>
              <a:spLocks noChangeArrowheads="1"/>
            </p:cNvSpPr>
            <p:nvPr/>
          </p:nvSpPr>
          <p:spPr bwMode="auto">
            <a:xfrm rot="10800000">
              <a:off x="5636573" y="3510919"/>
              <a:ext cx="968040" cy="2567749"/>
            </a:xfrm>
            <a:prstGeom prst="rect">
              <a:avLst/>
            </a:prstGeom>
            <a:solidFill>
              <a:srgbClr val="D5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6" name="Rectangle 7"/>
            <p:cNvSpPr>
              <a:spLocks noChangeArrowheads="1"/>
            </p:cNvSpPr>
            <p:nvPr/>
          </p:nvSpPr>
          <p:spPr bwMode="auto">
            <a:xfrm rot="10800000">
              <a:off x="6375341" y="3510494"/>
              <a:ext cx="229273" cy="5869778"/>
            </a:xfrm>
            <a:prstGeom prst="rect">
              <a:avLst/>
            </a:prstGeom>
            <a:solidFill>
              <a:srgbClr val="BFC0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7" name="Freeform 8"/>
            <p:cNvSpPr>
              <a:spLocks/>
            </p:cNvSpPr>
            <p:nvPr/>
          </p:nvSpPr>
          <p:spPr bwMode="auto">
            <a:xfrm rot="10800000">
              <a:off x="6079832" y="10860637"/>
              <a:ext cx="86616" cy="1236883"/>
            </a:xfrm>
            <a:custGeom>
              <a:avLst/>
              <a:gdLst>
                <a:gd name="T0" fmla="*/ 17 w 17"/>
                <a:gd name="T1" fmla="*/ 19 h 254"/>
                <a:gd name="T2" fmla="*/ 0 w 17"/>
                <a:gd name="T3" fmla="*/ 0 h 254"/>
                <a:gd name="T4" fmla="*/ 0 w 17"/>
                <a:gd name="T5" fmla="*/ 254 h 254"/>
                <a:gd name="T6" fmla="*/ 17 w 17"/>
                <a:gd name="T7" fmla="*/ 254 h 254"/>
                <a:gd name="T8" fmla="*/ 17 w 17"/>
                <a:gd name="T9" fmla="*/ 1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54">
                  <a:moveTo>
                    <a:pt x="17" y="19"/>
                  </a:moveTo>
                  <a:lnTo>
                    <a:pt x="0" y="0"/>
                  </a:lnTo>
                  <a:lnTo>
                    <a:pt x="0" y="254"/>
                  </a:lnTo>
                  <a:lnTo>
                    <a:pt x="17" y="254"/>
                  </a:lnTo>
                  <a:lnTo>
                    <a:pt x="17" y="19"/>
                  </a:lnTo>
                  <a:close/>
                </a:path>
              </a:pathLst>
            </a:custGeom>
            <a:solidFill>
              <a:srgbClr val="C5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8" name="Freeform 62"/>
            <p:cNvSpPr>
              <a:spLocks/>
            </p:cNvSpPr>
            <p:nvPr/>
          </p:nvSpPr>
          <p:spPr bwMode="auto">
            <a:xfrm rot="10800000">
              <a:off x="5050657" y="4325605"/>
              <a:ext cx="2068551" cy="112002"/>
            </a:xfrm>
            <a:custGeom>
              <a:avLst/>
              <a:gdLst>
                <a:gd name="T0" fmla="*/ 169 w 169"/>
                <a:gd name="T1" fmla="*/ 5 h 10"/>
                <a:gd name="T2" fmla="*/ 164 w 169"/>
                <a:gd name="T3" fmla="*/ 10 h 10"/>
                <a:gd name="T4" fmla="*/ 5 w 169"/>
                <a:gd name="T5" fmla="*/ 10 h 10"/>
                <a:gd name="T6" fmla="*/ 0 w 169"/>
                <a:gd name="T7" fmla="*/ 5 h 10"/>
                <a:gd name="T8" fmla="*/ 5 w 169"/>
                <a:gd name="T9" fmla="*/ 0 h 10"/>
                <a:gd name="T10" fmla="*/ 164 w 169"/>
                <a:gd name="T11" fmla="*/ 0 h 10"/>
                <a:gd name="T12" fmla="*/ 169 w 169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10">
                  <a:moveTo>
                    <a:pt x="169" y="5"/>
                  </a:moveTo>
                  <a:cubicBezTo>
                    <a:pt x="169" y="8"/>
                    <a:pt x="167" y="10"/>
                    <a:pt x="16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5"/>
                  </a:cubicBezTo>
                  <a:close/>
                </a:path>
              </a:pathLst>
            </a:custGeom>
            <a:solidFill>
              <a:srgbClr val="97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 63"/>
            <p:cNvSpPr>
              <a:spLocks/>
            </p:cNvSpPr>
            <p:nvPr/>
          </p:nvSpPr>
          <p:spPr bwMode="auto">
            <a:xfrm rot="10800000">
              <a:off x="5906604" y="9774710"/>
              <a:ext cx="433073" cy="1305058"/>
            </a:xfrm>
            <a:custGeom>
              <a:avLst/>
              <a:gdLst>
                <a:gd name="T0" fmla="*/ 35 w 35"/>
                <a:gd name="T1" fmla="*/ 12 h 113"/>
                <a:gd name="T2" fmla="*/ 17 w 35"/>
                <a:gd name="T3" fmla="*/ 0 h 113"/>
                <a:gd name="T4" fmla="*/ 0 w 35"/>
                <a:gd name="T5" fmla="*/ 12 h 113"/>
                <a:gd name="T6" fmla="*/ 0 w 35"/>
                <a:gd name="T7" fmla="*/ 113 h 113"/>
                <a:gd name="T8" fmla="*/ 35 w 35"/>
                <a:gd name="T9" fmla="*/ 113 h 113"/>
                <a:gd name="T10" fmla="*/ 35 w 35"/>
                <a:gd name="T11" fmla="*/ 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13">
                  <a:moveTo>
                    <a:pt x="35" y="12"/>
                  </a:moveTo>
                  <a:cubicBezTo>
                    <a:pt x="35" y="12"/>
                    <a:pt x="29" y="0"/>
                    <a:pt x="17" y="0"/>
                  </a:cubicBezTo>
                  <a:cubicBezTo>
                    <a:pt x="6" y="0"/>
                    <a:pt x="0" y="12"/>
                    <a:pt x="0" y="1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35" y="113"/>
                    <a:pt x="35" y="113"/>
                    <a:pt x="35" y="113"/>
                  </a:cubicBezTo>
                  <a:lnTo>
                    <a:pt x="35" y="12"/>
                  </a:lnTo>
                  <a:close/>
                </a:path>
              </a:pathLst>
            </a:custGeom>
            <a:solidFill>
              <a:srgbClr val="C5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0" name="Rectangle 64"/>
            <p:cNvSpPr>
              <a:spLocks noChangeArrowheads="1"/>
            </p:cNvSpPr>
            <p:nvPr/>
          </p:nvSpPr>
          <p:spPr bwMode="auto">
            <a:xfrm rot="10800000">
              <a:off x="5860751" y="9774710"/>
              <a:ext cx="524782" cy="58435"/>
            </a:xfrm>
            <a:prstGeom prst="rect">
              <a:avLst/>
            </a:pr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1" name="Freeform 65"/>
            <p:cNvSpPr>
              <a:spLocks/>
            </p:cNvSpPr>
            <p:nvPr/>
          </p:nvSpPr>
          <p:spPr bwMode="auto">
            <a:xfrm rot="10800000">
              <a:off x="5430743" y="3402887"/>
              <a:ext cx="1370545" cy="112002"/>
            </a:xfrm>
            <a:custGeom>
              <a:avLst/>
              <a:gdLst>
                <a:gd name="T0" fmla="*/ 112 w 112"/>
                <a:gd name="T1" fmla="*/ 5 h 10"/>
                <a:gd name="T2" fmla="*/ 109 w 112"/>
                <a:gd name="T3" fmla="*/ 10 h 10"/>
                <a:gd name="T4" fmla="*/ 3 w 112"/>
                <a:gd name="T5" fmla="*/ 10 h 10"/>
                <a:gd name="T6" fmla="*/ 0 w 112"/>
                <a:gd name="T7" fmla="*/ 5 h 10"/>
                <a:gd name="T8" fmla="*/ 3 w 112"/>
                <a:gd name="T9" fmla="*/ 0 h 10"/>
                <a:gd name="T10" fmla="*/ 109 w 112"/>
                <a:gd name="T11" fmla="*/ 0 h 10"/>
                <a:gd name="T12" fmla="*/ 112 w 112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0">
                  <a:moveTo>
                    <a:pt x="112" y="5"/>
                  </a:moveTo>
                  <a:cubicBezTo>
                    <a:pt x="112" y="8"/>
                    <a:pt x="111" y="10"/>
                    <a:pt x="109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1" y="0"/>
                    <a:pt x="112" y="2"/>
                    <a:pt x="112" y="5"/>
                  </a:cubicBezTo>
                  <a:close/>
                </a:path>
              </a:pathLst>
            </a:custGeom>
            <a:solidFill>
              <a:srgbClr val="97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2" name="Rectangle 9"/>
            <p:cNvSpPr>
              <a:spLocks noChangeArrowheads="1"/>
            </p:cNvSpPr>
            <p:nvPr/>
          </p:nvSpPr>
          <p:spPr bwMode="auto">
            <a:xfrm rot="10800000">
              <a:off x="5590717" y="5872140"/>
              <a:ext cx="1054657" cy="35081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83" name="Group 76"/>
            <p:cNvGrpSpPr/>
            <p:nvPr/>
          </p:nvGrpSpPr>
          <p:grpSpPr>
            <a:xfrm rot="10800000">
              <a:off x="6263254" y="5168049"/>
              <a:ext cx="427976" cy="3983349"/>
              <a:chOff x="739775" y="2392363"/>
              <a:chExt cx="133350" cy="1298575"/>
            </a:xfrm>
          </p:grpSpPr>
          <p:sp>
            <p:nvSpPr>
              <p:cNvPr id="85" name="Line 10"/>
              <p:cNvSpPr>
                <a:spLocks noChangeShapeType="1"/>
              </p:cNvSpPr>
              <p:nvPr/>
            </p:nvSpPr>
            <p:spPr bwMode="auto">
              <a:xfrm>
                <a:off x="739775" y="2392363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Line 11"/>
              <p:cNvSpPr>
                <a:spLocks noChangeShapeType="1"/>
              </p:cNvSpPr>
              <p:nvPr/>
            </p:nvSpPr>
            <p:spPr bwMode="auto">
              <a:xfrm>
                <a:off x="739775" y="24193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" name="Line 12"/>
              <p:cNvSpPr>
                <a:spLocks noChangeShapeType="1"/>
              </p:cNvSpPr>
              <p:nvPr/>
            </p:nvSpPr>
            <p:spPr bwMode="auto">
              <a:xfrm>
                <a:off x="739775" y="24447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Line 13"/>
              <p:cNvSpPr>
                <a:spLocks noChangeShapeType="1"/>
              </p:cNvSpPr>
              <p:nvPr/>
            </p:nvSpPr>
            <p:spPr bwMode="auto">
              <a:xfrm>
                <a:off x="739775" y="246697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Line 14"/>
              <p:cNvSpPr>
                <a:spLocks noChangeShapeType="1"/>
              </p:cNvSpPr>
              <p:nvPr/>
            </p:nvSpPr>
            <p:spPr bwMode="auto">
              <a:xfrm>
                <a:off x="739775" y="24939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Line 15"/>
              <p:cNvSpPr>
                <a:spLocks noChangeShapeType="1"/>
              </p:cNvSpPr>
              <p:nvPr/>
            </p:nvSpPr>
            <p:spPr bwMode="auto">
              <a:xfrm>
                <a:off x="739775" y="2520950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Line 16"/>
              <p:cNvSpPr>
                <a:spLocks noChangeShapeType="1"/>
              </p:cNvSpPr>
              <p:nvPr/>
            </p:nvSpPr>
            <p:spPr bwMode="auto">
              <a:xfrm>
                <a:off x="739775" y="25463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" name="Line 17"/>
              <p:cNvSpPr>
                <a:spLocks noChangeShapeType="1"/>
              </p:cNvSpPr>
              <p:nvPr/>
            </p:nvSpPr>
            <p:spPr bwMode="auto">
              <a:xfrm>
                <a:off x="739775" y="25733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3" name="Line 18"/>
              <p:cNvSpPr>
                <a:spLocks noChangeShapeType="1"/>
              </p:cNvSpPr>
              <p:nvPr/>
            </p:nvSpPr>
            <p:spPr bwMode="auto">
              <a:xfrm>
                <a:off x="739775" y="25987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4" name="Line 19"/>
              <p:cNvSpPr>
                <a:spLocks noChangeShapeType="1"/>
              </p:cNvSpPr>
              <p:nvPr/>
            </p:nvSpPr>
            <p:spPr bwMode="auto">
              <a:xfrm>
                <a:off x="739775" y="262572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5" name="Line 20"/>
              <p:cNvSpPr>
                <a:spLocks noChangeShapeType="1"/>
              </p:cNvSpPr>
              <p:nvPr/>
            </p:nvSpPr>
            <p:spPr bwMode="auto">
              <a:xfrm>
                <a:off x="739775" y="2652713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6" name="Line 21"/>
              <p:cNvSpPr>
                <a:spLocks noChangeShapeType="1"/>
              </p:cNvSpPr>
              <p:nvPr/>
            </p:nvSpPr>
            <p:spPr bwMode="auto">
              <a:xfrm>
                <a:off x="739775" y="267811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7" name="Line 22"/>
              <p:cNvSpPr>
                <a:spLocks noChangeShapeType="1"/>
              </p:cNvSpPr>
              <p:nvPr/>
            </p:nvSpPr>
            <p:spPr bwMode="auto">
              <a:xfrm>
                <a:off x="739775" y="27051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8" name="Line 23"/>
              <p:cNvSpPr>
                <a:spLocks noChangeShapeType="1"/>
              </p:cNvSpPr>
              <p:nvPr/>
            </p:nvSpPr>
            <p:spPr bwMode="auto">
              <a:xfrm>
                <a:off x="739775" y="272732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9" name="Line 24"/>
              <p:cNvSpPr>
                <a:spLocks noChangeShapeType="1"/>
              </p:cNvSpPr>
              <p:nvPr/>
            </p:nvSpPr>
            <p:spPr bwMode="auto">
              <a:xfrm>
                <a:off x="739775" y="275431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0" name="Line 25"/>
              <p:cNvSpPr>
                <a:spLocks noChangeShapeType="1"/>
              </p:cNvSpPr>
              <p:nvPr/>
            </p:nvSpPr>
            <p:spPr bwMode="auto">
              <a:xfrm>
                <a:off x="739775" y="2779713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1" name="Line 26"/>
              <p:cNvSpPr>
                <a:spLocks noChangeShapeType="1"/>
              </p:cNvSpPr>
              <p:nvPr/>
            </p:nvSpPr>
            <p:spPr bwMode="auto">
              <a:xfrm>
                <a:off x="739775" y="28067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2" name="Line 27"/>
              <p:cNvSpPr>
                <a:spLocks noChangeShapeType="1"/>
              </p:cNvSpPr>
              <p:nvPr/>
            </p:nvSpPr>
            <p:spPr bwMode="auto">
              <a:xfrm>
                <a:off x="739775" y="283368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3" name="Line 28"/>
              <p:cNvSpPr>
                <a:spLocks noChangeShapeType="1"/>
              </p:cNvSpPr>
              <p:nvPr/>
            </p:nvSpPr>
            <p:spPr bwMode="auto">
              <a:xfrm>
                <a:off x="739775" y="285908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4" name="Line 29"/>
              <p:cNvSpPr>
                <a:spLocks noChangeShapeType="1"/>
              </p:cNvSpPr>
              <p:nvPr/>
            </p:nvSpPr>
            <p:spPr bwMode="auto">
              <a:xfrm>
                <a:off x="739775" y="288607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Line 30"/>
              <p:cNvSpPr>
                <a:spLocks noChangeShapeType="1"/>
              </p:cNvSpPr>
              <p:nvPr/>
            </p:nvSpPr>
            <p:spPr bwMode="auto">
              <a:xfrm>
                <a:off x="739775" y="2911475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Line 31"/>
              <p:cNvSpPr>
                <a:spLocks noChangeShapeType="1"/>
              </p:cNvSpPr>
              <p:nvPr/>
            </p:nvSpPr>
            <p:spPr bwMode="auto">
              <a:xfrm>
                <a:off x="739775" y="29384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7" name="Line 32"/>
              <p:cNvSpPr>
                <a:spLocks noChangeShapeType="1"/>
              </p:cNvSpPr>
              <p:nvPr/>
            </p:nvSpPr>
            <p:spPr bwMode="auto">
              <a:xfrm>
                <a:off x="739775" y="29654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8" name="Line 33"/>
              <p:cNvSpPr>
                <a:spLocks noChangeShapeType="1"/>
              </p:cNvSpPr>
              <p:nvPr/>
            </p:nvSpPr>
            <p:spPr bwMode="auto">
              <a:xfrm>
                <a:off x="739775" y="29908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9" name="Line 34"/>
              <p:cNvSpPr>
                <a:spLocks noChangeShapeType="1"/>
              </p:cNvSpPr>
              <p:nvPr/>
            </p:nvSpPr>
            <p:spPr bwMode="auto">
              <a:xfrm>
                <a:off x="739775" y="30178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0" name="Line 35"/>
              <p:cNvSpPr>
                <a:spLocks noChangeShapeType="1"/>
              </p:cNvSpPr>
              <p:nvPr/>
            </p:nvSpPr>
            <p:spPr bwMode="auto">
              <a:xfrm>
                <a:off x="739775" y="3040063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1" name="Line 36"/>
              <p:cNvSpPr>
                <a:spLocks noChangeShapeType="1"/>
              </p:cNvSpPr>
              <p:nvPr/>
            </p:nvSpPr>
            <p:spPr bwMode="auto">
              <a:xfrm>
                <a:off x="739775" y="30670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2" name="Line 37"/>
              <p:cNvSpPr>
                <a:spLocks noChangeShapeType="1"/>
              </p:cNvSpPr>
              <p:nvPr/>
            </p:nvSpPr>
            <p:spPr bwMode="auto">
              <a:xfrm>
                <a:off x="739775" y="30924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3" name="Line 38"/>
              <p:cNvSpPr>
                <a:spLocks noChangeShapeType="1"/>
              </p:cNvSpPr>
              <p:nvPr/>
            </p:nvSpPr>
            <p:spPr bwMode="auto">
              <a:xfrm>
                <a:off x="739775" y="31194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4" name="Line 39"/>
              <p:cNvSpPr>
                <a:spLocks noChangeShapeType="1"/>
              </p:cNvSpPr>
              <p:nvPr/>
            </p:nvSpPr>
            <p:spPr bwMode="auto">
              <a:xfrm>
                <a:off x="739775" y="31448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5" name="Line 40"/>
              <p:cNvSpPr>
                <a:spLocks noChangeShapeType="1"/>
              </p:cNvSpPr>
              <p:nvPr/>
            </p:nvSpPr>
            <p:spPr bwMode="auto">
              <a:xfrm>
                <a:off x="739775" y="3171825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6" name="Line 41"/>
              <p:cNvSpPr>
                <a:spLocks noChangeShapeType="1"/>
              </p:cNvSpPr>
              <p:nvPr/>
            </p:nvSpPr>
            <p:spPr bwMode="auto">
              <a:xfrm>
                <a:off x="739775" y="319881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7" name="Line 42"/>
              <p:cNvSpPr>
                <a:spLocks noChangeShapeType="1"/>
              </p:cNvSpPr>
              <p:nvPr/>
            </p:nvSpPr>
            <p:spPr bwMode="auto">
              <a:xfrm>
                <a:off x="739775" y="322421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8" name="Line 43"/>
              <p:cNvSpPr>
                <a:spLocks noChangeShapeType="1"/>
              </p:cNvSpPr>
              <p:nvPr/>
            </p:nvSpPr>
            <p:spPr bwMode="auto">
              <a:xfrm>
                <a:off x="739775" y="32512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9" name="Line 44"/>
              <p:cNvSpPr>
                <a:spLocks noChangeShapeType="1"/>
              </p:cNvSpPr>
              <p:nvPr/>
            </p:nvSpPr>
            <p:spPr bwMode="auto">
              <a:xfrm>
                <a:off x="739775" y="32766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" name="Line 45"/>
              <p:cNvSpPr>
                <a:spLocks noChangeShapeType="1"/>
              </p:cNvSpPr>
              <p:nvPr/>
            </p:nvSpPr>
            <p:spPr bwMode="auto">
              <a:xfrm>
                <a:off x="739775" y="3300413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Line 46"/>
              <p:cNvSpPr>
                <a:spLocks noChangeShapeType="1"/>
              </p:cNvSpPr>
              <p:nvPr/>
            </p:nvSpPr>
            <p:spPr bwMode="auto">
              <a:xfrm>
                <a:off x="739775" y="332581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2" name="Line 47"/>
              <p:cNvSpPr>
                <a:spLocks noChangeShapeType="1"/>
              </p:cNvSpPr>
              <p:nvPr/>
            </p:nvSpPr>
            <p:spPr bwMode="auto">
              <a:xfrm>
                <a:off x="739775" y="33528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Line 48"/>
              <p:cNvSpPr>
                <a:spLocks noChangeShapeType="1"/>
              </p:cNvSpPr>
              <p:nvPr/>
            </p:nvSpPr>
            <p:spPr bwMode="auto">
              <a:xfrm>
                <a:off x="739775" y="33782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4" name="Line 49"/>
              <p:cNvSpPr>
                <a:spLocks noChangeShapeType="1"/>
              </p:cNvSpPr>
              <p:nvPr/>
            </p:nvSpPr>
            <p:spPr bwMode="auto">
              <a:xfrm>
                <a:off x="739775" y="340518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5" name="Line 50"/>
              <p:cNvSpPr>
                <a:spLocks noChangeShapeType="1"/>
              </p:cNvSpPr>
              <p:nvPr/>
            </p:nvSpPr>
            <p:spPr bwMode="auto">
              <a:xfrm>
                <a:off x="739775" y="3432175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6" name="Line 51"/>
              <p:cNvSpPr>
                <a:spLocks noChangeShapeType="1"/>
              </p:cNvSpPr>
              <p:nvPr/>
            </p:nvSpPr>
            <p:spPr bwMode="auto">
              <a:xfrm>
                <a:off x="739775" y="345757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7" name="Line 52"/>
              <p:cNvSpPr>
                <a:spLocks noChangeShapeType="1"/>
              </p:cNvSpPr>
              <p:nvPr/>
            </p:nvSpPr>
            <p:spPr bwMode="auto">
              <a:xfrm>
                <a:off x="739775" y="34845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8" name="Line 53"/>
              <p:cNvSpPr>
                <a:spLocks noChangeShapeType="1"/>
              </p:cNvSpPr>
              <p:nvPr/>
            </p:nvSpPr>
            <p:spPr bwMode="auto">
              <a:xfrm>
                <a:off x="739775" y="35099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9" name="Line 54"/>
              <p:cNvSpPr>
                <a:spLocks noChangeShapeType="1"/>
              </p:cNvSpPr>
              <p:nvPr/>
            </p:nvSpPr>
            <p:spPr bwMode="auto">
              <a:xfrm>
                <a:off x="739775" y="353377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0" name="Line 55"/>
              <p:cNvSpPr>
                <a:spLocks noChangeShapeType="1"/>
              </p:cNvSpPr>
              <p:nvPr/>
            </p:nvSpPr>
            <p:spPr bwMode="auto">
              <a:xfrm>
                <a:off x="739775" y="3559175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1" name="Line 56"/>
              <p:cNvSpPr>
                <a:spLocks noChangeShapeType="1"/>
              </p:cNvSpPr>
              <p:nvPr/>
            </p:nvSpPr>
            <p:spPr bwMode="auto">
              <a:xfrm>
                <a:off x="739775" y="35861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2" name="Line 57"/>
              <p:cNvSpPr>
                <a:spLocks noChangeShapeType="1"/>
              </p:cNvSpPr>
              <p:nvPr/>
            </p:nvSpPr>
            <p:spPr bwMode="auto">
              <a:xfrm>
                <a:off x="739775" y="36115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3" name="Line 58"/>
              <p:cNvSpPr>
                <a:spLocks noChangeShapeType="1"/>
              </p:cNvSpPr>
              <p:nvPr/>
            </p:nvSpPr>
            <p:spPr bwMode="auto">
              <a:xfrm>
                <a:off x="739775" y="36385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4" name="Line 59"/>
              <p:cNvSpPr>
                <a:spLocks noChangeShapeType="1"/>
              </p:cNvSpPr>
              <p:nvPr/>
            </p:nvSpPr>
            <p:spPr bwMode="auto">
              <a:xfrm>
                <a:off x="739775" y="36655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5" name="Line 60"/>
              <p:cNvSpPr>
                <a:spLocks noChangeShapeType="1"/>
              </p:cNvSpPr>
              <p:nvPr/>
            </p:nvSpPr>
            <p:spPr bwMode="auto">
              <a:xfrm>
                <a:off x="739775" y="3690938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84" name="Rectangle 61"/>
            <p:cNvSpPr>
              <a:spLocks noChangeArrowheads="1"/>
            </p:cNvSpPr>
            <p:nvPr/>
          </p:nvSpPr>
          <p:spPr bwMode="auto">
            <a:xfrm rot="10800000">
              <a:off x="5563473" y="5756008"/>
              <a:ext cx="1136175" cy="126610"/>
            </a:xfrm>
            <a:prstGeom prst="rect">
              <a:avLst/>
            </a:prstGeom>
            <a:solidFill>
              <a:srgbClr val="3D3D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6" name="Group 129"/>
          <p:cNvGrpSpPr/>
          <p:nvPr/>
        </p:nvGrpSpPr>
        <p:grpSpPr>
          <a:xfrm rot="18632430">
            <a:off x="8402540" y="896841"/>
            <a:ext cx="982301" cy="4458414"/>
            <a:chOff x="5050655" y="2708892"/>
            <a:chExt cx="2068551" cy="9388628"/>
          </a:xfrm>
        </p:grpSpPr>
        <p:sp>
          <p:nvSpPr>
            <p:cNvPr id="137" name="Freeform 5"/>
            <p:cNvSpPr>
              <a:spLocks/>
            </p:cNvSpPr>
            <p:nvPr/>
          </p:nvSpPr>
          <p:spPr bwMode="auto">
            <a:xfrm rot="10800000">
              <a:off x="5555054" y="4437608"/>
              <a:ext cx="1136176" cy="5337102"/>
            </a:xfrm>
            <a:custGeom>
              <a:avLst/>
              <a:gdLst>
                <a:gd name="T0" fmla="*/ 60 w 93"/>
                <a:gd name="T1" fmla="*/ 14 h 462"/>
                <a:gd name="T2" fmla="*/ 60 w 93"/>
                <a:gd name="T3" fmla="*/ 0 h 462"/>
                <a:gd name="T4" fmla="*/ 50 w 93"/>
                <a:gd name="T5" fmla="*/ 0 h 462"/>
                <a:gd name="T6" fmla="*/ 43 w 93"/>
                <a:gd name="T7" fmla="*/ 0 h 462"/>
                <a:gd name="T8" fmla="*/ 33 w 93"/>
                <a:gd name="T9" fmla="*/ 0 h 462"/>
                <a:gd name="T10" fmla="*/ 33 w 93"/>
                <a:gd name="T11" fmla="*/ 14 h 462"/>
                <a:gd name="T12" fmla="*/ 0 w 93"/>
                <a:gd name="T13" fmla="*/ 31 h 462"/>
                <a:gd name="T14" fmla="*/ 0 w 93"/>
                <a:gd name="T15" fmla="*/ 462 h 462"/>
                <a:gd name="T16" fmla="*/ 43 w 93"/>
                <a:gd name="T17" fmla="*/ 462 h 462"/>
                <a:gd name="T18" fmla="*/ 50 w 93"/>
                <a:gd name="T19" fmla="*/ 462 h 462"/>
                <a:gd name="T20" fmla="*/ 93 w 93"/>
                <a:gd name="T21" fmla="*/ 462 h 462"/>
                <a:gd name="T22" fmla="*/ 93 w 93"/>
                <a:gd name="T23" fmla="*/ 31 h 462"/>
                <a:gd name="T24" fmla="*/ 60 w 93"/>
                <a:gd name="T25" fmla="*/ 14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462">
                  <a:moveTo>
                    <a:pt x="60" y="14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5" y="22"/>
                    <a:pt x="0" y="31"/>
                  </a:cubicBezTo>
                  <a:cubicBezTo>
                    <a:pt x="0" y="462"/>
                    <a:pt x="0" y="462"/>
                    <a:pt x="0" y="462"/>
                  </a:cubicBezTo>
                  <a:cubicBezTo>
                    <a:pt x="43" y="462"/>
                    <a:pt x="43" y="462"/>
                    <a:pt x="43" y="462"/>
                  </a:cubicBezTo>
                  <a:cubicBezTo>
                    <a:pt x="50" y="462"/>
                    <a:pt x="50" y="462"/>
                    <a:pt x="50" y="462"/>
                  </a:cubicBezTo>
                  <a:cubicBezTo>
                    <a:pt x="93" y="462"/>
                    <a:pt x="93" y="462"/>
                    <a:pt x="93" y="462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88" y="22"/>
                    <a:pt x="60" y="14"/>
                    <a:pt x="60" y="14"/>
                  </a:cubicBezTo>
                  <a:close/>
                </a:path>
              </a:pathLst>
            </a:custGeom>
            <a:solidFill>
              <a:srgbClr val="EB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8" name="Rectangle 6"/>
            <p:cNvSpPr>
              <a:spLocks noChangeArrowheads="1"/>
            </p:cNvSpPr>
            <p:nvPr/>
          </p:nvSpPr>
          <p:spPr bwMode="auto">
            <a:xfrm rot="10800000">
              <a:off x="5636573" y="2811156"/>
              <a:ext cx="968041" cy="3267516"/>
            </a:xfrm>
            <a:prstGeom prst="rect">
              <a:avLst/>
            </a:prstGeom>
            <a:solidFill>
              <a:srgbClr val="D5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9" name="Rectangle 7"/>
            <p:cNvSpPr>
              <a:spLocks noChangeArrowheads="1"/>
            </p:cNvSpPr>
            <p:nvPr/>
          </p:nvSpPr>
          <p:spPr bwMode="auto">
            <a:xfrm rot="10800000">
              <a:off x="6375340" y="2811156"/>
              <a:ext cx="229274" cy="6569117"/>
            </a:xfrm>
            <a:prstGeom prst="rect">
              <a:avLst/>
            </a:prstGeom>
            <a:solidFill>
              <a:srgbClr val="BFC0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0" name="Freeform 8"/>
            <p:cNvSpPr>
              <a:spLocks/>
            </p:cNvSpPr>
            <p:nvPr/>
          </p:nvSpPr>
          <p:spPr bwMode="auto">
            <a:xfrm rot="10800000">
              <a:off x="6079832" y="10860637"/>
              <a:ext cx="86616" cy="1236883"/>
            </a:xfrm>
            <a:custGeom>
              <a:avLst/>
              <a:gdLst>
                <a:gd name="T0" fmla="*/ 17 w 17"/>
                <a:gd name="T1" fmla="*/ 19 h 254"/>
                <a:gd name="T2" fmla="*/ 0 w 17"/>
                <a:gd name="T3" fmla="*/ 0 h 254"/>
                <a:gd name="T4" fmla="*/ 0 w 17"/>
                <a:gd name="T5" fmla="*/ 254 h 254"/>
                <a:gd name="T6" fmla="*/ 17 w 17"/>
                <a:gd name="T7" fmla="*/ 254 h 254"/>
                <a:gd name="T8" fmla="*/ 17 w 17"/>
                <a:gd name="T9" fmla="*/ 1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54">
                  <a:moveTo>
                    <a:pt x="17" y="19"/>
                  </a:moveTo>
                  <a:lnTo>
                    <a:pt x="0" y="0"/>
                  </a:lnTo>
                  <a:lnTo>
                    <a:pt x="0" y="254"/>
                  </a:lnTo>
                  <a:lnTo>
                    <a:pt x="17" y="254"/>
                  </a:lnTo>
                  <a:lnTo>
                    <a:pt x="17" y="19"/>
                  </a:lnTo>
                  <a:close/>
                </a:path>
              </a:pathLst>
            </a:custGeom>
            <a:solidFill>
              <a:srgbClr val="C5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1" name="Freeform 62"/>
            <p:cNvSpPr>
              <a:spLocks/>
            </p:cNvSpPr>
            <p:nvPr/>
          </p:nvSpPr>
          <p:spPr bwMode="auto">
            <a:xfrm rot="10800000">
              <a:off x="5050655" y="4325605"/>
              <a:ext cx="2068551" cy="112003"/>
            </a:xfrm>
            <a:custGeom>
              <a:avLst/>
              <a:gdLst>
                <a:gd name="T0" fmla="*/ 169 w 169"/>
                <a:gd name="T1" fmla="*/ 5 h 10"/>
                <a:gd name="T2" fmla="*/ 164 w 169"/>
                <a:gd name="T3" fmla="*/ 10 h 10"/>
                <a:gd name="T4" fmla="*/ 5 w 169"/>
                <a:gd name="T5" fmla="*/ 10 h 10"/>
                <a:gd name="T6" fmla="*/ 0 w 169"/>
                <a:gd name="T7" fmla="*/ 5 h 10"/>
                <a:gd name="T8" fmla="*/ 5 w 169"/>
                <a:gd name="T9" fmla="*/ 0 h 10"/>
                <a:gd name="T10" fmla="*/ 164 w 169"/>
                <a:gd name="T11" fmla="*/ 0 h 10"/>
                <a:gd name="T12" fmla="*/ 169 w 169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10">
                  <a:moveTo>
                    <a:pt x="169" y="5"/>
                  </a:moveTo>
                  <a:cubicBezTo>
                    <a:pt x="169" y="8"/>
                    <a:pt x="167" y="10"/>
                    <a:pt x="16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5"/>
                  </a:cubicBezTo>
                  <a:close/>
                </a:path>
              </a:pathLst>
            </a:custGeom>
            <a:solidFill>
              <a:srgbClr val="97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2" name="Freeform 63"/>
            <p:cNvSpPr>
              <a:spLocks/>
            </p:cNvSpPr>
            <p:nvPr/>
          </p:nvSpPr>
          <p:spPr bwMode="auto">
            <a:xfrm rot="10800000">
              <a:off x="5906604" y="9774710"/>
              <a:ext cx="433073" cy="1305058"/>
            </a:xfrm>
            <a:custGeom>
              <a:avLst/>
              <a:gdLst>
                <a:gd name="T0" fmla="*/ 35 w 35"/>
                <a:gd name="T1" fmla="*/ 12 h 113"/>
                <a:gd name="T2" fmla="*/ 17 w 35"/>
                <a:gd name="T3" fmla="*/ 0 h 113"/>
                <a:gd name="T4" fmla="*/ 0 w 35"/>
                <a:gd name="T5" fmla="*/ 12 h 113"/>
                <a:gd name="T6" fmla="*/ 0 w 35"/>
                <a:gd name="T7" fmla="*/ 113 h 113"/>
                <a:gd name="T8" fmla="*/ 35 w 35"/>
                <a:gd name="T9" fmla="*/ 113 h 113"/>
                <a:gd name="T10" fmla="*/ 35 w 35"/>
                <a:gd name="T11" fmla="*/ 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13">
                  <a:moveTo>
                    <a:pt x="35" y="12"/>
                  </a:moveTo>
                  <a:cubicBezTo>
                    <a:pt x="35" y="12"/>
                    <a:pt x="29" y="0"/>
                    <a:pt x="17" y="0"/>
                  </a:cubicBezTo>
                  <a:cubicBezTo>
                    <a:pt x="6" y="0"/>
                    <a:pt x="0" y="12"/>
                    <a:pt x="0" y="1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35" y="113"/>
                    <a:pt x="35" y="113"/>
                    <a:pt x="35" y="113"/>
                  </a:cubicBezTo>
                  <a:lnTo>
                    <a:pt x="35" y="12"/>
                  </a:lnTo>
                  <a:close/>
                </a:path>
              </a:pathLst>
            </a:custGeom>
            <a:solidFill>
              <a:srgbClr val="C5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3" name="Rectangle 64"/>
            <p:cNvSpPr>
              <a:spLocks noChangeArrowheads="1"/>
            </p:cNvSpPr>
            <p:nvPr/>
          </p:nvSpPr>
          <p:spPr bwMode="auto">
            <a:xfrm rot="10800000">
              <a:off x="5860751" y="9774710"/>
              <a:ext cx="524782" cy="58435"/>
            </a:xfrm>
            <a:prstGeom prst="rect">
              <a:avLst/>
            </a:pr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4" name="Freeform 65"/>
            <p:cNvSpPr>
              <a:spLocks/>
            </p:cNvSpPr>
            <p:nvPr/>
          </p:nvSpPr>
          <p:spPr bwMode="auto">
            <a:xfrm rot="10800000">
              <a:off x="5407299" y="2708892"/>
              <a:ext cx="1370544" cy="112003"/>
            </a:xfrm>
            <a:custGeom>
              <a:avLst/>
              <a:gdLst>
                <a:gd name="T0" fmla="*/ 112 w 112"/>
                <a:gd name="T1" fmla="*/ 5 h 10"/>
                <a:gd name="T2" fmla="*/ 109 w 112"/>
                <a:gd name="T3" fmla="*/ 10 h 10"/>
                <a:gd name="T4" fmla="*/ 3 w 112"/>
                <a:gd name="T5" fmla="*/ 10 h 10"/>
                <a:gd name="T6" fmla="*/ 0 w 112"/>
                <a:gd name="T7" fmla="*/ 5 h 10"/>
                <a:gd name="T8" fmla="*/ 3 w 112"/>
                <a:gd name="T9" fmla="*/ 0 h 10"/>
                <a:gd name="T10" fmla="*/ 109 w 112"/>
                <a:gd name="T11" fmla="*/ 0 h 10"/>
                <a:gd name="T12" fmla="*/ 112 w 112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0">
                  <a:moveTo>
                    <a:pt x="112" y="5"/>
                  </a:moveTo>
                  <a:cubicBezTo>
                    <a:pt x="112" y="8"/>
                    <a:pt x="111" y="10"/>
                    <a:pt x="109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1" y="0"/>
                    <a:pt x="112" y="2"/>
                    <a:pt x="112" y="5"/>
                  </a:cubicBezTo>
                  <a:close/>
                </a:path>
              </a:pathLst>
            </a:custGeom>
            <a:solidFill>
              <a:srgbClr val="97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5" name="Rectangle 9"/>
            <p:cNvSpPr>
              <a:spLocks noChangeArrowheads="1"/>
            </p:cNvSpPr>
            <p:nvPr/>
          </p:nvSpPr>
          <p:spPr bwMode="auto">
            <a:xfrm rot="10800000">
              <a:off x="5590717" y="4992745"/>
              <a:ext cx="1054657" cy="438752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46" name="Group 139"/>
            <p:cNvGrpSpPr/>
            <p:nvPr/>
          </p:nvGrpSpPr>
          <p:grpSpPr>
            <a:xfrm rot="10800000">
              <a:off x="6263254" y="5168049"/>
              <a:ext cx="427976" cy="3983349"/>
              <a:chOff x="739775" y="2392363"/>
              <a:chExt cx="133350" cy="1298575"/>
            </a:xfrm>
          </p:grpSpPr>
          <p:sp>
            <p:nvSpPr>
              <p:cNvPr id="148" name="Line 10"/>
              <p:cNvSpPr>
                <a:spLocks noChangeShapeType="1"/>
              </p:cNvSpPr>
              <p:nvPr/>
            </p:nvSpPr>
            <p:spPr bwMode="auto">
              <a:xfrm>
                <a:off x="739775" y="2392363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9" name="Line 11"/>
              <p:cNvSpPr>
                <a:spLocks noChangeShapeType="1"/>
              </p:cNvSpPr>
              <p:nvPr/>
            </p:nvSpPr>
            <p:spPr bwMode="auto">
              <a:xfrm>
                <a:off x="739775" y="24193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0" name="Line 12"/>
              <p:cNvSpPr>
                <a:spLocks noChangeShapeType="1"/>
              </p:cNvSpPr>
              <p:nvPr/>
            </p:nvSpPr>
            <p:spPr bwMode="auto">
              <a:xfrm>
                <a:off x="739775" y="24447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1" name="Line 13"/>
              <p:cNvSpPr>
                <a:spLocks noChangeShapeType="1"/>
              </p:cNvSpPr>
              <p:nvPr/>
            </p:nvSpPr>
            <p:spPr bwMode="auto">
              <a:xfrm>
                <a:off x="739775" y="246697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2" name="Line 14"/>
              <p:cNvSpPr>
                <a:spLocks noChangeShapeType="1"/>
              </p:cNvSpPr>
              <p:nvPr/>
            </p:nvSpPr>
            <p:spPr bwMode="auto">
              <a:xfrm>
                <a:off x="739775" y="24939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3" name="Line 15"/>
              <p:cNvSpPr>
                <a:spLocks noChangeShapeType="1"/>
              </p:cNvSpPr>
              <p:nvPr/>
            </p:nvSpPr>
            <p:spPr bwMode="auto">
              <a:xfrm>
                <a:off x="739775" y="2520950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4" name="Line 16"/>
              <p:cNvSpPr>
                <a:spLocks noChangeShapeType="1"/>
              </p:cNvSpPr>
              <p:nvPr/>
            </p:nvSpPr>
            <p:spPr bwMode="auto">
              <a:xfrm>
                <a:off x="739775" y="25463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5" name="Line 17"/>
              <p:cNvSpPr>
                <a:spLocks noChangeShapeType="1"/>
              </p:cNvSpPr>
              <p:nvPr/>
            </p:nvSpPr>
            <p:spPr bwMode="auto">
              <a:xfrm>
                <a:off x="739775" y="25733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6" name="Line 18"/>
              <p:cNvSpPr>
                <a:spLocks noChangeShapeType="1"/>
              </p:cNvSpPr>
              <p:nvPr/>
            </p:nvSpPr>
            <p:spPr bwMode="auto">
              <a:xfrm>
                <a:off x="739775" y="25987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7" name="Line 19"/>
              <p:cNvSpPr>
                <a:spLocks noChangeShapeType="1"/>
              </p:cNvSpPr>
              <p:nvPr/>
            </p:nvSpPr>
            <p:spPr bwMode="auto">
              <a:xfrm>
                <a:off x="739775" y="262572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8" name="Line 20"/>
              <p:cNvSpPr>
                <a:spLocks noChangeShapeType="1"/>
              </p:cNvSpPr>
              <p:nvPr/>
            </p:nvSpPr>
            <p:spPr bwMode="auto">
              <a:xfrm>
                <a:off x="739775" y="2652713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9" name="Line 21"/>
              <p:cNvSpPr>
                <a:spLocks noChangeShapeType="1"/>
              </p:cNvSpPr>
              <p:nvPr/>
            </p:nvSpPr>
            <p:spPr bwMode="auto">
              <a:xfrm>
                <a:off x="739775" y="267811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0" name="Line 22"/>
              <p:cNvSpPr>
                <a:spLocks noChangeShapeType="1"/>
              </p:cNvSpPr>
              <p:nvPr/>
            </p:nvSpPr>
            <p:spPr bwMode="auto">
              <a:xfrm>
                <a:off x="739775" y="27051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1" name="Line 23"/>
              <p:cNvSpPr>
                <a:spLocks noChangeShapeType="1"/>
              </p:cNvSpPr>
              <p:nvPr/>
            </p:nvSpPr>
            <p:spPr bwMode="auto">
              <a:xfrm>
                <a:off x="739775" y="272732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2" name="Line 24"/>
              <p:cNvSpPr>
                <a:spLocks noChangeShapeType="1"/>
              </p:cNvSpPr>
              <p:nvPr/>
            </p:nvSpPr>
            <p:spPr bwMode="auto">
              <a:xfrm>
                <a:off x="739775" y="275431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" name="Line 25"/>
              <p:cNvSpPr>
                <a:spLocks noChangeShapeType="1"/>
              </p:cNvSpPr>
              <p:nvPr/>
            </p:nvSpPr>
            <p:spPr bwMode="auto">
              <a:xfrm>
                <a:off x="739775" y="2779713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4" name="Line 26"/>
              <p:cNvSpPr>
                <a:spLocks noChangeShapeType="1"/>
              </p:cNvSpPr>
              <p:nvPr/>
            </p:nvSpPr>
            <p:spPr bwMode="auto">
              <a:xfrm>
                <a:off x="739775" y="28067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5" name="Line 27"/>
              <p:cNvSpPr>
                <a:spLocks noChangeShapeType="1"/>
              </p:cNvSpPr>
              <p:nvPr/>
            </p:nvSpPr>
            <p:spPr bwMode="auto">
              <a:xfrm>
                <a:off x="739775" y="283368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6" name="Line 28"/>
              <p:cNvSpPr>
                <a:spLocks noChangeShapeType="1"/>
              </p:cNvSpPr>
              <p:nvPr/>
            </p:nvSpPr>
            <p:spPr bwMode="auto">
              <a:xfrm>
                <a:off x="739775" y="285908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7" name="Line 29"/>
              <p:cNvSpPr>
                <a:spLocks noChangeShapeType="1"/>
              </p:cNvSpPr>
              <p:nvPr/>
            </p:nvSpPr>
            <p:spPr bwMode="auto">
              <a:xfrm>
                <a:off x="739775" y="288607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8" name="Line 30"/>
              <p:cNvSpPr>
                <a:spLocks noChangeShapeType="1"/>
              </p:cNvSpPr>
              <p:nvPr/>
            </p:nvSpPr>
            <p:spPr bwMode="auto">
              <a:xfrm>
                <a:off x="739775" y="2911475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9" name="Line 31"/>
              <p:cNvSpPr>
                <a:spLocks noChangeShapeType="1"/>
              </p:cNvSpPr>
              <p:nvPr/>
            </p:nvSpPr>
            <p:spPr bwMode="auto">
              <a:xfrm>
                <a:off x="739775" y="29384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0" name="Line 32"/>
              <p:cNvSpPr>
                <a:spLocks noChangeShapeType="1"/>
              </p:cNvSpPr>
              <p:nvPr/>
            </p:nvSpPr>
            <p:spPr bwMode="auto">
              <a:xfrm>
                <a:off x="739775" y="29654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1" name="Line 33"/>
              <p:cNvSpPr>
                <a:spLocks noChangeShapeType="1"/>
              </p:cNvSpPr>
              <p:nvPr/>
            </p:nvSpPr>
            <p:spPr bwMode="auto">
              <a:xfrm>
                <a:off x="739775" y="29908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2" name="Line 34"/>
              <p:cNvSpPr>
                <a:spLocks noChangeShapeType="1"/>
              </p:cNvSpPr>
              <p:nvPr/>
            </p:nvSpPr>
            <p:spPr bwMode="auto">
              <a:xfrm>
                <a:off x="739775" y="30178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3" name="Line 35"/>
              <p:cNvSpPr>
                <a:spLocks noChangeShapeType="1"/>
              </p:cNvSpPr>
              <p:nvPr/>
            </p:nvSpPr>
            <p:spPr bwMode="auto">
              <a:xfrm>
                <a:off x="739775" y="3040063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4" name="Line 36"/>
              <p:cNvSpPr>
                <a:spLocks noChangeShapeType="1"/>
              </p:cNvSpPr>
              <p:nvPr/>
            </p:nvSpPr>
            <p:spPr bwMode="auto">
              <a:xfrm>
                <a:off x="739775" y="30670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5" name="Line 37"/>
              <p:cNvSpPr>
                <a:spLocks noChangeShapeType="1"/>
              </p:cNvSpPr>
              <p:nvPr/>
            </p:nvSpPr>
            <p:spPr bwMode="auto">
              <a:xfrm>
                <a:off x="739775" y="30924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" name="Line 38"/>
              <p:cNvSpPr>
                <a:spLocks noChangeShapeType="1"/>
              </p:cNvSpPr>
              <p:nvPr/>
            </p:nvSpPr>
            <p:spPr bwMode="auto">
              <a:xfrm>
                <a:off x="739775" y="31194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7" name="Line 39"/>
              <p:cNvSpPr>
                <a:spLocks noChangeShapeType="1"/>
              </p:cNvSpPr>
              <p:nvPr/>
            </p:nvSpPr>
            <p:spPr bwMode="auto">
              <a:xfrm>
                <a:off x="739775" y="31448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" name="Line 40"/>
              <p:cNvSpPr>
                <a:spLocks noChangeShapeType="1"/>
              </p:cNvSpPr>
              <p:nvPr/>
            </p:nvSpPr>
            <p:spPr bwMode="auto">
              <a:xfrm>
                <a:off x="739775" y="3171825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9" name="Line 41"/>
              <p:cNvSpPr>
                <a:spLocks noChangeShapeType="1"/>
              </p:cNvSpPr>
              <p:nvPr/>
            </p:nvSpPr>
            <p:spPr bwMode="auto">
              <a:xfrm>
                <a:off x="739775" y="319881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0" name="Line 42"/>
              <p:cNvSpPr>
                <a:spLocks noChangeShapeType="1"/>
              </p:cNvSpPr>
              <p:nvPr/>
            </p:nvSpPr>
            <p:spPr bwMode="auto">
              <a:xfrm>
                <a:off x="739775" y="322421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1" name="Line 43"/>
              <p:cNvSpPr>
                <a:spLocks noChangeShapeType="1"/>
              </p:cNvSpPr>
              <p:nvPr/>
            </p:nvSpPr>
            <p:spPr bwMode="auto">
              <a:xfrm>
                <a:off x="739775" y="32512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2" name="Line 44"/>
              <p:cNvSpPr>
                <a:spLocks noChangeShapeType="1"/>
              </p:cNvSpPr>
              <p:nvPr/>
            </p:nvSpPr>
            <p:spPr bwMode="auto">
              <a:xfrm>
                <a:off x="739775" y="32766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3" name="Line 45"/>
              <p:cNvSpPr>
                <a:spLocks noChangeShapeType="1"/>
              </p:cNvSpPr>
              <p:nvPr/>
            </p:nvSpPr>
            <p:spPr bwMode="auto">
              <a:xfrm>
                <a:off x="739775" y="3300413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4" name="Line 46"/>
              <p:cNvSpPr>
                <a:spLocks noChangeShapeType="1"/>
              </p:cNvSpPr>
              <p:nvPr/>
            </p:nvSpPr>
            <p:spPr bwMode="auto">
              <a:xfrm>
                <a:off x="739775" y="332581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5" name="Line 47"/>
              <p:cNvSpPr>
                <a:spLocks noChangeShapeType="1"/>
              </p:cNvSpPr>
              <p:nvPr/>
            </p:nvSpPr>
            <p:spPr bwMode="auto">
              <a:xfrm>
                <a:off x="739775" y="33528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6" name="Line 48"/>
              <p:cNvSpPr>
                <a:spLocks noChangeShapeType="1"/>
              </p:cNvSpPr>
              <p:nvPr/>
            </p:nvSpPr>
            <p:spPr bwMode="auto">
              <a:xfrm>
                <a:off x="739775" y="337820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" name="Line 49"/>
              <p:cNvSpPr>
                <a:spLocks noChangeShapeType="1"/>
              </p:cNvSpPr>
              <p:nvPr/>
            </p:nvSpPr>
            <p:spPr bwMode="auto">
              <a:xfrm>
                <a:off x="739775" y="340518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8" name="Line 50"/>
              <p:cNvSpPr>
                <a:spLocks noChangeShapeType="1"/>
              </p:cNvSpPr>
              <p:nvPr/>
            </p:nvSpPr>
            <p:spPr bwMode="auto">
              <a:xfrm>
                <a:off x="739775" y="3432175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9" name="Line 51"/>
              <p:cNvSpPr>
                <a:spLocks noChangeShapeType="1"/>
              </p:cNvSpPr>
              <p:nvPr/>
            </p:nvSpPr>
            <p:spPr bwMode="auto">
              <a:xfrm>
                <a:off x="739775" y="345757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0" name="Line 52"/>
              <p:cNvSpPr>
                <a:spLocks noChangeShapeType="1"/>
              </p:cNvSpPr>
              <p:nvPr/>
            </p:nvSpPr>
            <p:spPr bwMode="auto">
              <a:xfrm>
                <a:off x="739775" y="34845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1" name="Line 53"/>
              <p:cNvSpPr>
                <a:spLocks noChangeShapeType="1"/>
              </p:cNvSpPr>
              <p:nvPr/>
            </p:nvSpPr>
            <p:spPr bwMode="auto">
              <a:xfrm>
                <a:off x="739775" y="35099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" name="Line 54"/>
              <p:cNvSpPr>
                <a:spLocks noChangeShapeType="1"/>
              </p:cNvSpPr>
              <p:nvPr/>
            </p:nvSpPr>
            <p:spPr bwMode="auto">
              <a:xfrm>
                <a:off x="739775" y="3533775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3" name="Line 55"/>
              <p:cNvSpPr>
                <a:spLocks noChangeShapeType="1"/>
              </p:cNvSpPr>
              <p:nvPr/>
            </p:nvSpPr>
            <p:spPr bwMode="auto">
              <a:xfrm>
                <a:off x="739775" y="3559175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" name="Line 56"/>
              <p:cNvSpPr>
                <a:spLocks noChangeShapeType="1"/>
              </p:cNvSpPr>
              <p:nvPr/>
            </p:nvSpPr>
            <p:spPr bwMode="auto">
              <a:xfrm>
                <a:off x="739775" y="35861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" name="Line 57"/>
              <p:cNvSpPr>
                <a:spLocks noChangeShapeType="1"/>
              </p:cNvSpPr>
              <p:nvPr/>
            </p:nvSpPr>
            <p:spPr bwMode="auto">
              <a:xfrm>
                <a:off x="739775" y="3611563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6" name="Line 58"/>
              <p:cNvSpPr>
                <a:spLocks noChangeShapeType="1"/>
              </p:cNvSpPr>
              <p:nvPr/>
            </p:nvSpPr>
            <p:spPr bwMode="auto">
              <a:xfrm>
                <a:off x="739775" y="3638550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7" name="Line 59"/>
              <p:cNvSpPr>
                <a:spLocks noChangeShapeType="1"/>
              </p:cNvSpPr>
              <p:nvPr/>
            </p:nvSpPr>
            <p:spPr bwMode="auto">
              <a:xfrm>
                <a:off x="739775" y="3665538"/>
                <a:ext cx="7620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8" name="Line 60"/>
              <p:cNvSpPr>
                <a:spLocks noChangeShapeType="1"/>
              </p:cNvSpPr>
              <p:nvPr/>
            </p:nvSpPr>
            <p:spPr bwMode="auto">
              <a:xfrm>
                <a:off x="739775" y="3690938"/>
                <a:ext cx="133350" cy="0"/>
              </a:xfrm>
              <a:prstGeom prst="line">
                <a:avLst/>
              </a:prstGeom>
              <a:noFill/>
              <a:ln w="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47" name="Rectangle 61"/>
            <p:cNvSpPr>
              <a:spLocks noChangeArrowheads="1"/>
            </p:cNvSpPr>
            <p:nvPr/>
          </p:nvSpPr>
          <p:spPr bwMode="auto">
            <a:xfrm rot="10800000">
              <a:off x="5555054" y="4914831"/>
              <a:ext cx="1136176" cy="126610"/>
            </a:xfrm>
            <a:prstGeom prst="rect">
              <a:avLst/>
            </a:prstGeom>
            <a:solidFill>
              <a:srgbClr val="3D3D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199" name="Freeform 194"/>
          <p:cNvSpPr>
            <a:spLocks noEditPoints="1"/>
          </p:cNvSpPr>
          <p:nvPr/>
        </p:nvSpPr>
        <p:spPr bwMode="auto">
          <a:xfrm>
            <a:off x="2331711" y="4733416"/>
            <a:ext cx="442220" cy="535460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0" name="Freeform 195"/>
          <p:cNvSpPr>
            <a:spLocks noEditPoints="1"/>
          </p:cNvSpPr>
          <p:nvPr/>
        </p:nvSpPr>
        <p:spPr bwMode="auto">
          <a:xfrm>
            <a:off x="5598017" y="4733416"/>
            <a:ext cx="386275" cy="610051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1" name="Freeform 196"/>
          <p:cNvSpPr>
            <a:spLocks/>
          </p:cNvSpPr>
          <p:nvPr/>
        </p:nvSpPr>
        <p:spPr bwMode="auto">
          <a:xfrm>
            <a:off x="8786797" y="4821328"/>
            <a:ext cx="487507" cy="447548"/>
          </a:xfrm>
          <a:custGeom>
            <a:avLst/>
            <a:gdLst>
              <a:gd name="T0" fmla="*/ 29 w 85"/>
              <a:gd name="T1" fmla="*/ 0 h 78"/>
              <a:gd name="T2" fmla="*/ 34 w 85"/>
              <a:gd name="T3" fmla="*/ 29 h 78"/>
              <a:gd name="T4" fmla="*/ 8 w 85"/>
              <a:gd name="T5" fmla="*/ 29 h 78"/>
              <a:gd name="T6" fmla="*/ 6 w 85"/>
              <a:gd name="T7" fmla="*/ 29 h 78"/>
              <a:gd name="T8" fmla="*/ 0 w 85"/>
              <a:gd name="T9" fmla="*/ 35 h 78"/>
              <a:gd name="T10" fmla="*/ 0 w 85"/>
              <a:gd name="T11" fmla="*/ 35 h 78"/>
              <a:gd name="T12" fmla="*/ 4 w 85"/>
              <a:gd name="T13" fmla="*/ 42 h 78"/>
              <a:gd name="T14" fmla="*/ 0 w 85"/>
              <a:gd name="T15" fmla="*/ 47 h 78"/>
              <a:gd name="T16" fmla="*/ 0 w 85"/>
              <a:gd name="T17" fmla="*/ 47 h 78"/>
              <a:gd name="T18" fmla="*/ 5 w 85"/>
              <a:gd name="T19" fmla="*/ 54 h 78"/>
              <a:gd name="T20" fmla="*/ 4 w 85"/>
              <a:gd name="T21" fmla="*/ 58 h 78"/>
              <a:gd name="T22" fmla="*/ 4 w 85"/>
              <a:gd name="T23" fmla="*/ 58 h 78"/>
              <a:gd name="T24" fmla="*/ 10 w 85"/>
              <a:gd name="T25" fmla="*/ 65 h 78"/>
              <a:gd name="T26" fmla="*/ 11 w 85"/>
              <a:gd name="T27" fmla="*/ 65 h 78"/>
              <a:gd name="T28" fmla="*/ 9 w 85"/>
              <a:gd name="T29" fmla="*/ 70 h 78"/>
              <a:gd name="T30" fmla="*/ 9 w 85"/>
              <a:gd name="T31" fmla="*/ 70 h 78"/>
              <a:gd name="T32" fmla="*/ 15 w 85"/>
              <a:gd name="T33" fmla="*/ 77 h 78"/>
              <a:gd name="T34" fmla="*/ 29 w 85"/>
              <a:gd name="T35" fmla="*/ 77 h 78"/>
              <a:gd name="T36" fmla="*/ 45 w 85"/>
              <a:gd name="T37" fmla="*/ 77 h 78"/>
              <a:gd name="T38" fmla="*/ 46 w 85"/>
              <a:gd name="T39" fmla="*/ 77 h 78"/>
              <a:gd name="T40" fmla="*/ 51 w 85"/>
              <a:gd name="T41" fmla="*/ 71 h 78"/>
              <a:gd name="T42" fmla="*/ 66 w 85"/>
              <a:gd name="T43" fmla="*/ 69 h 78"/>
              <a:gd name="T44" fmla="*/ 66 w 85"/>
              <a:gd name="T45" fmla="*/ 78 h 78"/>
              <a:gd name="T46" fmla="*/ 85 w 85"/>
              <a:gd name="T47" fmla="*/ 78 h 78"/>
              <a:gd name="T48" fmla="*/ 85 w 85"/>
              <a:gd name="T49" fmla="*/ 25 h 78"/>
              <a:gd name="T50" fmla="*/ 66 w 85"/>
              <a:gd name="T51" fmla="*/ 25 h 78"/>
              <a:gd name="T52" fmla="*/ 66 w 85"/>
              <a:gd name="T53" fmla="*/ 32 h 78"/>
              <a:gd name="T54" fmla="*/ 61 w 85"/>
              <a:gd name="T55" fmla="*/ 32 h 78"/>
              <a:gd name="T56" fmla="*/ 29 w 85"/>
              <a:gd name="T5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5" h="78">
                <a:moveTo>
                  <a:pt x="29" y="0"/>
                </a:moveTo>
                <a:cubicBezTo>
                  <a:pt x="1" y="7"/>
                  <a:pt x="33" y="28"/>
                  <a:pt x="34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3" y="29"/>
                  <a:pt x="0" y="32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8"/>
                  <a:pt x="1" y="41"/>
                  <a:pt x="4" y="42"/>
                </a:cubicBezTo>
                <a:cubicBezTo>
                  <a:pt x="2" y="43"/>
                  <a:pt x="0" y="45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1"/>
                  <a:pt x="2" y="53"/>
                  <a:pt x="5" y="54"/>
                </a:cubicBezTo>
                <a:cubicBezTo>
                  <a:pt x="4" y="55"/>
                  <a:pt x="4" y="57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62"/>
                  <a:pt x="7" y="65"/>
                  <a:pt x="10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9" y="68"/>
                  <a:pt x="9" y="70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4"/>
                  <a:pt x="12" y="77"/>
                  <a:pt x="15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6" y="77"/>
                  <a:pt x="46" y="77"/>
                  <a:pt x="46" y="77"/>
                </a:cubicBezTo>
                <a:cubicBezTo>
                  <a:pt x="51" y="71"/>
                  <a:pt x="51" y="71"/>
                  <a:pt x="51" y="71"/>
                </a:cubicBezTo>
                <a:cubicBezTo>
                  <a:pt x="66" y="69"/>
                  <a:pt x="66" y="69"/>
                  <a:pt x="66" y="69"/>
                </a:cubicBezTo>
                <a:cubicBezTo>
                  <a:pt x="66" y="78"/>
                  <a:pt x="66" y="78"/>
                  <a:pt x="66" y="78"/>
                </a:cubicBezTo>
                <a:cubicBezTo>
                  <a:pt x="85" y="78"/>
                  <a:pt x="85" y="78"/>
                  <a:pt x="85" y="78"/>
                </a:cubicBezTo>
                <a:cubicBezTo>
                  <a:pt x="85" y="25"/>
                  <a:pt x="85" y="25"/>
                  <a:pt x="85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32"/>
                  <a:pt x="66" y="32"/>
                  <a:pt x="66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7" y="16"/>
                  <a:pt x="32" y="17"/>
                  <a:pt x="2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2" name="TextBox 174"/>
          <p:cNvSpPr txBox="1"/>
          <p:nvPr/>
        </p:nvSpPr>
        <p:spPr>
          <a:xfrm>
            <a:off x="2782612" y="4767354"/>
            <a:ext cx="1476723" cy="484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60</a:t>
            </a:r>
            <a:r>
              <a:rPr kumimoji="0" lang="id-ID" sz="36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%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3" name="TextBox 178"/>
          <p:cNvSpPr txBox="1"/>
          <p:nvPr/>
        </p:nvSpPr>
        <p:spPr>
          <a:xfrm>
            <a:off x="6037168" y="4767354"/>
            <a:ext cx="1476723" cy="484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85</a:t>
            </a:r>
            <a:r>
              <a:rPr kumimoji="0" lang="id-ID" sz="36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%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4" name="TextBox 182"/>
          <p:cNvSpPr txBox="1"/>
          <p:nvPr/>
        </p:nvSpPr>
        <p:spPr>
          <a:xfrm>
            <a:off x="9291724" y="4767354"/>
            <a:ext cx="1476723" cy="484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kumimoji="0" lang="id-ID" sz="36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5 %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05" name="组合 204"/>
          <p:cNvGrpSpPr/>
          <p:nvPr/>
        </p:nvGrpSpPr>
        <p:grpSpPr>
          <a:xfrm>
            <a:off x="8106044" y="5441938"/>
            <a:ext cx="3148278" cy="829116"/>
            <a:chOff x="805079" y="636132"/>
            <a:chExt cx="3148278" cy="829116"/>
          </a:xfrm>
        </p:grpSpPr>
        <p:sp>
          <p:nvSpPr>
            <p:cNvPr id="206" name="Rectangle 63"/>
            <p:cNvSpPr/>
            <p:nvPr/>
          </p:nvSpPr>
          <p:spPr>
            <a:xfrm>
              <a:off x="1671332" y="636132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07" name="Rectangle 18"/>
            <p:cNvSpPr/>
            <p:nvPr/>
          </p:nvSpPr>
          <p:spPr>
            <a:xfrm>
              <a:off x="805079" y="942028"/>
              <a:ext cx="314827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8" name="组合 207"/>
          <p:cNvGrpSpPr/>
          <p:nvPr/>
        </p:nvGrpSpPr>
        <p:grpSpPr>
          <a:xfrm>
            <a:off x="4901421" y="5441938"/>
            <a:ext cx="3148494" cy="829116"/>
            <a:chOff x="804971" y="636132"/>
            <a:chExt cx="3148494" cy="829116"/>
          </a:xfrm>
        </p:grpSpPr>
        <p:sp>
          <p:nvSpPr>
            <p:cNvPr id="209" name="Rectangle 63"/>
            <p:cNvSpPr/>
            <p:nvPr/>
          </p:nvSpPr>
          <p:spPr>
            <a:xfrm>
              <a:off x="1671332" y="636132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10" name="Rectangle 18"/>
            <p:cNvSpPr/>
            <p:nvPr/>
          </p:nvSpPr>
          <p:spPr>
            <a:xfrm>
              <a:off x="804971" y="942028"/>
              <a:ext cx="314849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11" name="组合 210"/>
          <p:cNvGrpSpPr/>
          <p:nvPr/>
        </p:nvGrpSpPr>
        <p:grpSpPr>
          <a:xfrm>
            <a:off x="1749816" y="5441938"/>
            <a:ext cx="3042674" cy="829116"/>
            <a:chOff x="857881" y="636132"/>
            <a:chExt cx="3042674" cy="829116"/>
          </a:xfrm>
        </p:grpSpPr>
        <p:sp>
          <p:nvSpPr>
            <p:cNvPr id="212" name="Rectangle 63"/>
            <p:cNvSpPr/>
            <p:nvPr/>
          </p:nvSpPr>
          <p:spPr>
            <a:xfrm>
              <a:off x="1671332" y="636132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13" name="Rectangle 18"/>
            <p:cNvSpPr/>
            <p:nvPr/>
          </p:nvSpPr>
          <p:spPr>
            <a:xfrm>
              <a:off x="857881" y="942028"/>
              <a:ext cx="304267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单击此处编辑您要的内容，建议您在展示时采用微软雅黑字体。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14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CD447022-E647-47A0-9C43-2C55FD4C483A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8D545F49-7FAB-4BFD-964B-F0A68528C23C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6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6398EBF4-7435-4C28-8A9D-4B14648FB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1062309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637855" y="2041982"/>
            <a:ext cx="8916290" cy="3566516"/>
            <a:chOff x="1644206" y="2185265"/>
            <a:chExt cx="8916290" cy="3566516"/>
          </a:xfrm>
        </p:grpSpPr>
        <p:sp>
          <p:nvSpPr>
            <p:cNvPr id="4" name="Freeform 10"/>
            <p:cNvSpPr>
              <a:spLocks/>
            </p:cNvSpPr>
            <p:nvPr/>
          </p:nvSpPr>
          <p:spPr bwMode="auto">
            <a:xfrm>
              <a:off x="5823717" y="2930864"/>
              <a:ext cx="558676" cy="443708"/>
            </a:xfrm>
            <a:custGeom>
              <a:avLst/>
              <a:gdLst>
                <a:gd name="T0" fmla="*/ 176 w 176"/>
                <a:gd name="T1" fmla="*/ 0 h 140"/>
                <a:gd name="T2" fmla="*/ 88 w 176"/>
                <a:gd name="T3" fmla="*/ 46 h 140"/>
                <a:gd name="T4" fmla="*/ 0 w 176"/>
                <a:gd name="T5" fmla="*/ 93 h 140"/>
                <a:gd name="T6" fmla="*/ 88 w 176"/>
                <a:gd name="T7" fmla="*/ 140 h 140"/>
                <a:gd name="T8" fmla="*/ 176 w 176"/>
                <a:gd name="T9" fmla="*/ 140 h 140"/>
                <a:gd name="T10" fmla="*/ 176 w 176"/>
                <a:gd name="T11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6" h="140">
                  <a:moveTo>
                    <a:pt x="176" y="0"/>
                  </a:moveTo>
                  <a:cubicBezTo>
                    <a:pt x="176" y="25"/>
                    <a:pt x="136" y="46"/>
                    <a:pt x="88" y="46"/>
                  </a:cubicBezTo>
                  <a:cubicBezTo>
                    <a:pt x="40" y="46"/>
                    <a:pt x="0" y="67"/>
                    <a:pt x="0" y="93"/>
                  </a:cubicBezTo>
                  <a:cubicBezTo>
                    <a:pt x="0" y="119"/>
                    <a:pt x="40" y="140"/>
                    <a:pt x="88" y="140"/>
                  </a:cubicBezTo>
                  <a:cubicBezTo>
                    <a:pt x="176" y="140"/>
                    <a:pt x="176" y="140"/>
                    <a:pt x="176" y="140"/>
                  </a:cubicBezTo>
                  <a:cubicBezTo>
                    <a:pt x="176" y="0"/>
                    <a:pt x="176" y="0"/>
                    <a:pt x="176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6" name="Freeform 12"/>
            <p:cNvSpPr>
              <a:spLocks/>
            </p:cNvSpPr>
            <p:nvPr/>
          </p:nvSpPr>
          <p:spPr bwMode="auto">
            <a:xfrm>
              <a:off x="1644206" y="2185265"/>
              <a:ext cx="4738187" cy="2972564"/>
            </a:xfrm>
            <a:custGeom>
              <a:avLst/>
              <a:gdLst>
                <a:gd name="T0" fmla="*/ 1316 w 1492"/>
                <a:gd name="T1" fmla="*/ 328 h 937"/>
                <a:gd name="T2" fmla="*/ 1404 w 1492"/>
                <a:gd name="T3" fmla="*/ 281 h 937"/>
                <a:gd name="T4" fmla="*/ 1492 w 1492"/>
                <a:gd name="T5" fmla="*/ 235 h 937"/>
                <a:gd name="T6" fmla="*/ 1404 w 1492"/>
                <a:gd name="T7" fmla="*/ 188 h 937"/>
                <a:gd name="T8" fmla="*/ 562 w 1492"/>
                <a:gd name="T9" fmla="*/ 188 h 937"/>
                <a:gd name="T10" fmla="*/ 562 w 1492"/>
                <a:gd name="T11" fmla="*/ 0 h 937"/>
                <a:gd name="T12" fmla="*/ 0 w 1492"/>
                <a:gd name="T13" fmla="*/ 469 h 937"/>
                <a:gd name="T14" fmla="*/ 0 w 1492"/>
                <a:gd name="T15" fmla="*/ 469 h 937"/>
                <a:gd name="T16" fmla="*/ 562 w 1492"/>
                <a:gd name="T17" fmla="*/ 937 h 937"/>
                <a:gd name="T18" fmla="*/ 562 w 1492"/>
                <a:gd name="T19" fmla="*/ 750 h 937"/>
                <a:gd name="T20" fmla="*/ 1316 w 1492"/>
                <a:gd name="T21" fmla="*/ 750 h 937"/>
                <a:gd name="T22" fmla="*/ 1316 w 1492"/>
                <a:gd name="T23" fmla="*/ 328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92" h="937">
                  <a:moveTo>
                    <a:pt x="1316" y="328"/>
                  </a:moveTo>
                  <a:cubicBezTo>
                    <a:pt x="1316" y="302"/>
                    <a:pt x="1356" y="281"/>
                    <a:pt x="1404" y="281"/>
                  </a:cubicBezTo>
                  <a:cubicBezTo>
                    <a:pt x="1452" y="281"/>
                    <a:pt x="1492" y="260"/>
                    <a:pt x="1492" y="235"/>
                  </a:cubicBezTo>
                  <a:cubicBezTo>
                    <a:pt x="1492" y="209"/>
                    <a:pt x="1452" y="188"/>
                    <a:pt x="1404" y="188"/>
                  </a:cubicBezTo>
                  <a:cubicBezTo>
                    <a:pt x="562" y="188"/>
                    <a:pt x="562" y="188"/>
                    <a:pt x="562" y="188"/>
                  </a:cubicBezTo>
                  <a:cubicBezTo>
                    <a:pt x="562" y="0"/>
                    <a:pt x="562" y="0"/>
                    <a:pt x="562" y="0"/>
                  </a:cubicBezTo>
                  <a:cubicBezTo>
                    <a:pt x="0" y="469"/>
                    <a:pt x="0" y="469"/>
                    <a:pt x="0" y="469"/>
                  </a:cubicBezTo>
                  <a:cubicBezTo>
                    <a:pt x="0" y="469"/>
                    <a:pt x="0" y="469"/>
                    <a:pt x="0" y="469"/>
                  </a:cubicBezTo>
                  <a:cubicBezTo>
                    <a:pt x="562" y="937"/>
                    <a:pt x="562" y="937"/>
                    <a:pt x="562" y="937"/>
                  </a:cubicBezTo>
                  <a:cubicBezTo>
                    <a:pt x="562" y="750"/>
                    <a:pt x="562" y="750"/>
                    <a:pt x="562" y="750"/>
                  </a:cubicBezTo>
                  <a:cubicBezTo>
                    <a:pt x="1316" y="750"/>
                    <a:pt x="1316" y="750"/>
                    <a:pt x="1316" y="750"/>
                  </a:cubicBezTo>
                  <a:lnTo>
                    <a:pt x="1316" y="3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5823717" y="2782025"/>
              <a:ext cx="4736779" cy="2969756"/>
            </a:xfrm>
            <a:custGeom>
              <a:avLst/>
              <a:gdLst>
                <a:gd name="T0" fmla="*/ 0 w 1492"/>
                <a:gd name="T1" fmla="*/ 140 h 936"/>
                <a:gd name="T2" fmla="*/ 88 w 1492"/>
                <a:gd name="T3" fmla="*/ 187 h 936"/>
                <a:gd name="T4" fmla="*/ 930 w 1492"/>
                <a:gd name="T5" fmla="*/ 187 h 936"/>
                <a:gd name="T6" fmla="*/ 930 w 1492"/>
                <a:gd name="T7" fmla="*/ 0 h 936"/>
                <a:gd name="T8" fmla="*/ 1492 w 1492"/>
                <a:gd name="T9" fmla="*/ 468 h 936"/>
                <a:gd name="T10" fmla="*/ 930 w 1492"/>
                <a:gd name="T11" fmla="*/ 936 h 936"/>
                <a:gd name="T12" fmla="*/ 930 w 1492"/>
                <a:gd name="T13" fmla="*/ 749 h 936"/>
                <a:gd name="T14" fmla="*/ 88 w 1492"/>
                <a:gd name="T15" fmla="*/ 749 h 936"/>
                <a:gd name="T16" fmla="*/ 0 w 1492"/>
                <a:gd name="T17" fmla="*/ 702 h 936"/>
                <a:gd name="T18" fmla="*/ 0 w 1492"/>
                <a:gd name="T19" fmla="*/ 140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92" h="936">
                  <a:moveTo>
                    <a:pt x="0" y="140"/>
                  </a:moveTo>
                  <a:cubicBezTo>
                    <a:pt x="0" y="166"/>
                    <a:pt x="40" y="187"/>
                    <a:pt x="88" y="187"/>
                  </a:cubicBezTo>
                  <a:cubicBezTo>
                    <a:pt x="930" y="187"/>
                    <a:pt x="930" y="187"/>
                    <a:pt x="930" y="187"/>
                  </a:cubicBezTo>
                  <a:cubicBezTo>
                    <a:pt x="930" y="0"/>
                    <a:pt x="930" y="0"/>
                    <a:pt x="930" y="0"/>
                  </a:cubicBezTo>
                  <a:cubicBezTo>
                    <a:pt x="1492" y="468"/>
                    <a:pt x="1492" y="468"/>
                    <a:pt x="1492" y="468"/>
                  </a:cubicBezTo>
                  <a:cubicBezTo>
                    <a:pt x="930" y="936"/>
                    <a:pt x="930" y="936"/>
                    <a:pt x="930" y="936"/>
                  </a:cubicBezTo>
                  <a:cubicBezTo>
                    <a:pt x="930" y="749"/>
                    <a:pt x="930" y="749"/>
                    <a:pt x="930" y="749"/>
                  </a:cubicBezTo>
                  <a:cubicBezTo>
                    <a:pt x="88" y="749"/>
                    <a:pt x="88" y="749"/>
                    <a:pt x="88" y="749"/>
                  </a:cubicBezTo>
                  <a:cubicBezTo>
                    <a:pt x="40" y="749"/>
                    <a:pt x="0" y="728"/>
                    <a:pt x="0" y="702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3361430" y="3298501"/>
              <a:ext cx="2333999" cy="746091"/>
              <a:chOff x="762113" y="4680836"/>
              <a:chExt cx="2333999" cy="746091"/>
            </a:xfrm>
          </p:grpSpPr>
          <p:sp>
            <p:nvSpPr>
              <p:cNvPr id="15" name="TextBox 13"/>
              <p:cNvSpPr txBox="1"/>
              <p:nvPr/>
            </p:nvSpPr>
            <p:spPr>
              <a:xfrm>
                <a:off x="762113" y="4680836"/>
                <a:ext cx="1295287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marL="0" marR="0" lvl="0" indent="0" algn="l" defTabSz="1216817" rtl="0" eaLnBrk="1" fontAlgn="auto" latinLnBrk="0" hangingPunct="1">
                  <a:lnSpc>
                    <a:spcPct val="12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单击编辑标题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16" name="TextBox 13"/>
              <p:cNvSpPr txBox="1"/>
              <p:nvPr/>
            </p:nvSpPr>
            <p:spPr>
              <a:xfrm>
                <a:off x="762113" y="5002837"/>
                <a:ext cx="2333999" cy="4240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marL="0" marR="0" lvl="0" indent="0" algn="l" defTabSz="1216817" rtl="0" eaLnBrk="1" fontAlgn="auto" latinLnBrk="0" hangingPunct="1">
                  <a:lnSpc>
                    <a:spcPct val="12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6382393" y="3893155"/>
              <a:ext cx="2333999" cy="746091"/>
              <a:chOff x="762113" y="4680836"/>
              <a:chExt cx="2333999" cy="746091"/>
            </a:xfrm>
          </p:grpSpPr>
          <p:sp>
            <p:nvSpPr>
              <p:cNvPr id="19" name="TextBox 13"/>
              <p:cNvSpPr txBox="1"/>
              <p:nvPr/>
            </p:nvSpPr>
            <p:spPr>
              <a:xfrm>
                <a:off x="762113" y="4680836"/>
                <a:ext cx="1295287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marL="0" marR="0" lvl="0" indent="0" algn="l" defTabSz="1216817" rtl="0" eaLnBrk="1" fontAlgn="auto" latinLnBrk="0" hangingPunct="1">
                  <a:lnSpc>
                    <a:spcPct val="12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单击编辑标题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20" name="TextBox 13"/>
              <p:cNvSpPr txBox="1"/>
              <p:nvPr/>
            </p:nvSpPr>
            <p:spPr>
              <a:xfrm>
                <a:off x="762113" y="5002837"/>
                <a:ext cx="2333999" cy="4240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marL="0" marR="0" lvl="0" indent="0" algn="l" defTabSz="1216817" rtl="0" eaLnBrk="1" fontAlgn="auto" latinLnBrk="0" hangingPunct="1">
                  <a:lnSpc>
                    <a:spcPct val="12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3C9AAB01-73EC-4413-9291-02134DEE6038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807524A2-E456-40B8-A7B5-5E5A2E35BE5A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CEF57568-573B-407E-A0D5-F7A058B03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2318609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4058926" y="1568485"/>
            <a:ext cx="1999438" cy="931175"/>
            <a:chOff x="4058926" y="1568485"/>
            <a:chExt cx="1999438" cy="931175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4421049" y="1796105"/>
              <a:ext cx="1637315" cy="4785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rPr>
                <a:t>Step 01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4058926" y="1568485"/>
              <a:ext cx="406096" cy="931175"/>
            </a:xfrm>
            <a:custGeom>
              <a:avLst/>
              <a:gdLst>
                <a:gd name="T0" fmla="*/ 0 w 157"/>
                <a:gd name="T1" fmla="*/ 180 h 360"/>
                <a:gd name="T2" fmla="*/ 157 w 157"/>
                <a:gd name="T3" fmla="*/ 360 h 360"/>
                <a:gd name="T4" fmla="*/ 157 w 157"/>
                <a:gd name="T5" fmla="*/ 180 h 360"/>
                <a:gd name="T6" fmla="*/ 157 w 157"/>
                <a:gd name="T7" fmla="*/ 0 h 360"/>
                <a:gd name="T8" fmla="*/ 0 w 157"/>
                <a:gd name="T9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60">
                  <a:moveTo>
                    <a:pt x="0" y="180"/>
                  </a:moveTo>
                  <a:lnTo>
                    <a:pt x="157" y="360"/>
                  </a:lnTo>
                  <a:lnTo>
                    <a:pt x="157" y="180"/>
                  </a:lnTo>
                  <a:lnTo>
                    <a:pt x="157" y="0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</p:grp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5771252" y="1444328"/>
            <a:ext cx="1171728" cy="11794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nea-basic-10" charset="0"/>
                <a:ea typeface="linea-basic-10" charset="0"/>
                <a:cs typeface="linea-basic-10" charset="0"/>
              </a:rPr>
              <a:t>d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6058364" y="2636749"/>
            <a:ext cx="1844736" cy="938934"/>
            <a:chOff x="6058364" y="2636749"/>
            <a:chExt cx="1844736" cy="938934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6058364" y="2861783"/>
              <a:ext cx="1438640" cy="47852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rPr>
                <a:t>Step 02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7497004" y="2636749"/>
              <a:ext cx="406096" cy="938934"/>
            </a:xfrm>
            <a:custGeom>
              <a:avLst/>
              <a:gdLst>
                <a:gd name="T0" fmla="*/ 157 w 157"/>
                <a:gd name="T1" fmla="*/ 180 h 363"/>
                <a:gd name="T2" fmla="*/ 0 w 157"/>
                <a:gd name="T3" fmla="*/ 363 h 363"/>
                <a:gd name="T4" fmla="*/ 0 w 157"/>
                <a:gd name="T5" fmla="*/ 180 h 363"/>
                <a:gd name="T6" fmla="*/ 0 w 157"/>
                <a:gd name="T7" fmla="*/ 0 h 363"/>
                <a:gd name="T8" fmla="*/ 157 w 157"/>
                <a:gd name="T9" fmla="*/ 18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63">
                  <a:moveTo>
                    <a:pt x="157" y="180"/>
                  </a:moveTo>
                  <a:lnTo>
                    <a:pt x="0" y="363"/>
                  </a:lnTo>
                  <a:lnTo>
                    <a:pt x="0" y="180"/>
                  </a:lnTo>
                  <a:lnTo>
                    <a:pt x="0" y="0"/>
                  </a:lnTo>
                  <a:lnTo>
                    <a:pt x="157" y="18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</p:grp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5090978" y="2520352"/>
            <a:ext cx="1171728" cy="11717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nea-basic-10" charset="0"/>
                <a:ea typeface="linea-basic-10" charset="0"/>
                <a:cs typeface="linea-basic-10" charset="0"/>
              </a:rPr>
              <a:t>s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5980767" y="4770691"/>
            <a:ext cx="1986505" cy="938934"/>
            <a:chOff x="5980767" y="4770691"/>
            <a:chExt cx="1986505" cy="938934"/>
          </a:xfrm>
        </p:grpSpPr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5980767" y="5003484"/>
              <a:ext cx="1624382" cy="47334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rPr>
                <a:t>Step 04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7563763" y="4770691"/>
              <a:ext cx="403509" cy="938934"/>
            </a:xfrm>
            <a:custGeom>
              <a:avLst/>
              <a:gdLst>
                <a:gd name="T0" fmla="*/ 156 w 156"/>
                <a:gd name="T1" fmla="*/ 181 h 363"/>
                <a:gd name="T2" fmla="*/ 0 w 156"/>
                <a:gd name="T3" fmla="*/ 363 h 363"/>
                <a:gd name="T4" fmla="*/ 0 w 156"/>
                <a:gd name="T5" fmla="*/ 181 h 363"/>
                <a:gd name="T6" fmla="*/ 0 w 156"/>
                <a:gd name="T7" fmla="*/ 0 h 363"/>
                <a:gd name="T8" fmla="*/ 156 w 156"/>
                <a:gd name="T9" fmla="*/ 181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363">
                  <a:moveTo>
                    <a:pt x="156" y="181"/>
                  </a:moveTo>
                  <a:lnTo>
                    <a:pt x="0" y="363"/>
                  </a:lnTo>
                  <a:lnTo>
                    <a:pt x="0" y="181"/>
                  </a:lnTo>
                  <a:lnTo>
                    <a:pt x="0" y="0"/>
                  </a:lnTo>
                  <a:lnTo>
                    <a:pt x="156" y="18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</p:grp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5090978" y="4654294"/>
            <a:ext cx="1171728" cy="11717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nea-basic-10" charset="0"/>
                <a:ea typeface="linea-basic-10" charset="0"/>
                <a:cs typeface="linea-basic-10" charset="0"/>
              </a:rPr>
              <a:t>b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260680" y="3702427"/>
            <a:ext cx="1797685" cy="938934"/>
            <a:chOff x="4260680" y="3702427"/>
            <a:chExt cx="1797685" cy="938934"/>
          </a:xfrm>
        </p:grpSpPr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4622804" y="3930047"/>
              <a:ext cx="1435561" cy="47852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rPr>
                <a:t>Step 03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4260680" y="3702427"/>
              <a:ext cx="406096" cy="938934"/>
            </a:xfrm>
            <a:custGeom>
              <a:avLst/>
              <a:gdLst>
                <a:gd name="T0" fmla="*/ 0 w 157"/>
                <a:gd name="T1" fmla="*/ 181 h 363"/>
                <a:gd name="T2" fmla="*/ 157 w 157"/>
                <a:gd name="T3" fmla="*/ 363 h 363"/>
                <a:gd name="T4" fmla="*/ 157 w 157"/>
                <a:gd name="T5" fmla="*/ 181 h 363"/>
                <a:gd name="T6" fmla="*/ 157 w 157"/>
                <a:gd name="T7" fmla="*/ 0 h 363"/>
                <a:gd name="T8" fmla="*/ 0 w 157"/>
                <a:gd name="T9" fmla="*/ 181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363">
                  <a:moveTo>
                    <a:pt x="0" y="181"/>
                  </a:moveTo>
                  <a:lnTo>
                    <a:pt x="157" y="363"/>
                  </a:lnTo>
                  <a:lnTo>
                    <a:pt x="157" y="181"/>
                  </a:lnTo>
                  <a:lnTo>
                    <a:pt x="157" y="0"/>
                  </a:lnTo>
                  <a:lnTo>
                    <a:pt x="0" y="18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</p:grp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5771252" y="3586030"/>
            <a:ext cx="1171728" cy="11743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nea-basic-10" charset="0"/>
                <a:ea typeface="linea-basic-10" charset="0"/>
                <a:cs typeface="linea-basic-10" charset="0"/>
              </a:rPr>
              <a:t>v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8409962" y="2684339"/>
            <a:ext cx="2333999" cy="765199"/>
            <a:chOff x="762113" y="4680836"/>
            <a:chExt cx="2333999" cy="765199"/>
          </a:xfrm>
        </p:grpSpPr>
        <p:sp>
          <p:nvSpPr>
            <p:cNvPr id="28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409962" y="4857557"/>
            <a:ext cx="2333999" cy="765199"/>
            <a:chOff x="762113" y="4680836"/>
            <a:chExt cx="2333999" cy="765199"/>
          </a:xfrm>
        </p:grpSpPr>
        <p:sp>
          <p:nvSpPr>
            <p:cNvPr id="31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36549" y="1624700"/>
            <a:ext cx="2333999" cy="746091"/>
            <a:chOff x="1336549" y="1624700"/>
            <a:chExt cx="2333999" cy="746091"/>
          </a:xfrm>
        </p:grpSpPr>
        <p:sp>
          <p:nvSpPr>
            <p:cNvPr id="34" name="TextBox 13"/>
            <p:cNvSpPr txBox="1"/>
            <p:nvPr/>
          </p:nvSpPr>
          <p:spPr>
            <a:xfrm>
              <a:off x="2375261" y="1624700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5" name="TextBox 13"/>
            <p:cNvSpPr txBox="1"/>
            <p:nvPr/>
          </p:nvSpPr>
          <p:spPr>
            <a:xfrm>
              <a:off x="1336549" y="1946701"/>
              <a:ext cx="2333999" cy="42409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36549" y="3797918"/>
            <a:ext cx="2333999" cy="765199"/>
            <a:chOff x="1336549" y="3797918"/>
            <a:chExt cx="2333999" cy="765199"/>
          </a:xfrm>
        </p:grpSpPr>
        <p:sp>
          <p:nvSpPr>
            <p:cNvPr id="37" name="TextBox 13"/>
            <p:cNvSpPr txBox="1"/>
            <p:nvPr/>
          </p:nvSpPr>
          <p:spPr>
            <a:xfrm>
              <a:off x="2375261" y="3797918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8" name="TextBox 13"/>
            <p:cNvSpPr txBox="1"/>
            <p:nvPr/>
          </p:nvSpPr>
          <p:spPr>
            <a:xfrm>
              <a:off x="1336549" y="4119919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3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B7A683FC-A634-49DD-B408-DA18AED79FDA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D357B6CF-1675-4BD1-8276-BF937D2825BC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5CF402B6-F896-43B9-BBBB-74C63D099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3951200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5689" y="5275938"/>
            <a:ext cx="1601896" cy="854246"/>
            <a:chOff x="6576101" y="3549380"/>
            <a:chExt cx="1601896" cy="1247694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7375640" y="3551259"/>
              <a:ext cx="802357" cy="1245815"/>
            </a:xfrm>
            <a:custGeom>
              <a:avLst/>
              <a:gdLst>
                <a:gd name="T0" fmla="*/ 0 w 361"/>
                <a:gd name="T1" fmla="*/ 0 h 559"/>
                <a:gd name="T2" fmla="*/ 0 w 361"/>
                <a:gd name="T3" fmla="*/ 559 h 559"/>
                <a:gd name="T4" fmla="*/ 361 w 361"/>
                <a:gd name="T5" fmla="*/ 559 h 559"/>
                <a:gd name="T6" fmla="*/ 0 w 361"/>
                <a:gd name="T7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1" h="559">
                  <a:moveTo>
                    <a:pt x="0" y="0"/>
                  </a:moveTo>
                  <a:cubicBezTo>
                    <a:pt x="0" y="559"/>
                    <a:pt x="0" y="559"/>
                    <a:pt x="0" y="559"/>
                  </a:cubicBezTo>
                  <a:cubicBezTo>
                    <a:pt x="361" y="559"/>
                    <a:pt x="361" y="559"/>
                    <a:pt x="361" y="559"/>
                  </a:cubicBezTo>
                  <a:cubicBezTo>
                    <a:pt x="241" y="373"/>
                    <a:pt x="285" y="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6576101" y="3549380"/>
              <a:ext cx="799539" cy="1247694"/>
            </a:xfrm>
            <a:custGeom>
              <a:avLst/>
              <a:gdLst>
                <a:gd name="T0" fmla="*/ 0 w 360"/>
                <a:gd name="T1" fmla="*/ 560 h 560"/>
                <a:gd name="T2" fmla="*/ 360 w 360"/>
                <a:gd name="T3" fmla="*/ 560 h 560"/>
                <a:gd name="T4" fmla="*/ 360 w 360"/>
                <a:gd name="T5" fmla="*/ 1 h 560"/>
                <a:gd name="T6" fmla="*/ 0 w 360"/>
                <a:gd name="T7" fmla="*/ 56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560">
                  <a:moveTo>
                    <a:pt x="0" y="560"/>
                  </a:moveTo>
                  <a:cubicBezTo>
                    <a:pt x="360" y="560"/>
                    <a:pt x="360" y="560"/>
                    <a:pt x="360" y="56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75" y="0"/>
                    <a:pt x="120" y="374"/>
                    <a:pt x="0" y="56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907161" y="4144404"/>
            <a:ext cx="1600018" cy="1985780"/>
            <a:chOff x="7547573" y="3727890"/>
            <a:chExt cx="1600018" cy="1069183"/>
          </a:xfrm>
        </p:grpSpPr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7547573" y="3727890"/>
              <a:ext cx="799539" cy="1069183"/>
            </a:xfrm>
            <a:custGeom>
              <a:avLst/>
              <a:gdLst>
                <a:gd name="T0" fmla="*/ 0 w 360"/>
                <a:gd name="T1" fmla="*/ 480 h 480"/>
                <a:gd name="T2" fmla="*/ 360 w 360"/>
                <a:gd name="T3" fmla="*/ 480 h 480"/>
                <a:gd name="T4" fmla="*/ 360 w 360"/>
                <a:gd name="T5" fmla="*/ 1 h 480"/>
                <a:gd name="T6" fmla="*/ 0 w 360"/>
                <a:gd name="T7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480">
                  <a:moveTo>
                    <a:pt x="0" y="480"/>
                  </a:moveTo>
                  <a:cubicBezTo>
                    <a:pt x="360" y="480"/>
                    <a:pt x="360" y="480"/>
                    <a:pt x="360" y="48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75" y="0"/>
                    <a:pt x="120" y="321"/>
                    <a:pt x="0" y="48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8347113" y="3729769"/>
              <a:ext cx="800478" cy="1067304"/>
            </a:xfrm>
            <a:custGeom>
              <a:avLst/>
              <a:gdLst>
                <a:gd name="T0" fmla="*/ 0 w 360"/>
                <a:gd name="T1" fmla="*/ 0 h 479"/>
                <a:gd name="T2" fmla="*/ 0 w 360"/>
                <a:gd name="T3" fmla="*/ 479 h 479"/>
                <a:gd name="T4" fmla="*/ 360 w 360"/>
                <a:gd name="T5" fmla="*/ 479 h 479"/>
                <a:gd name="T6" fmla="*/ 0 w 360"/>
                <a:gd name="T7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479">
                  <a:moveTo>
                    <a:pt x="0" y="0"/>
                  </a:moveTo>
                  <a:cubicBezTo>
                    <a:pt x="0" y="479"/>
                    <a:pt x="0" y="479"/>
                    <a:pt x="0" y="479"/>
                  </a:cubicBezTo>
                  <a:cubicBezTo>
                    <a:pt x="360" y="479"/>
                    <a:pt x="360" y="479"/>
                    <a:pt x="360" y="479"/>
                  </a:cubicBezTo>
                  <a:cubicBezTo>
                    <a:pt x="240" y="320"/>
                    <a:pt x="285" y="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137944" y="4455688"/>
            <a:ext cx="1474120" cy="1674496"/>
            <a:chOff x="8778356" y="3041095"/>
            <a:chExt cx="1474120" cy="1755979"/>
          </a:xfrm>
        </p:grpSpPr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8778356" y="3041095"/>
              <a:ext cx="738469" cy="1755979"/>
            </a:xfrm>
            <a:custGeom>
              <a:avLst/>
              <a:gdLst>
                <a:gd name="T0" fmla="*/ 0 w 332"/>
                <a:gd name="T1" fmla="*/ 788 h 788"/>
                <a:gd name="T2" fmla="*/ 332 w 332"/>
                <a:gd name="T3" fmla="*/ 788 h 788"/>
                <a:gd name="T4" fmla="*/ 332 w 332"/>
                <a:gd name="T5" fmla="*/ 1 h 788"/>
                <a:gd name="T6" fmla="*/ 0 w 332"/>
                <a:gd name="T7" fmla="*/ 788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2" h="788">
                  <a:moveTo>
                    <a:pt x="0" y="788"/>
                  </a:moveTo>
                  <a:cubicBezTo>
                    <a:pt x="332" y="788"/>
                    <a:pt x="332" y="788"/>
                    <a:pt x="332" y="788"/>
                  </a:cubicBezTo>
                  <a:cubicBezTo>
                    <a:pt x="332" y="1"/>
                    <a:pt x="332" y="1"/>
                    <a:pt x="332" y="1"/>
                  </a:cubicBezTo>
                  <a:cubicBezTo>
                    <a:pt x="70" y="0"/>
                    <a:pt x="111" y="526"/>
                    <a:pt x="0" y="788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9516825" y="3043913"/>
              <a:ext cx="735651" cy="1753160"/>
            </a:xfrm>
            <a:custGeom>
              <a:avLst/>
              <a:gdLst>
                <a:gd name="T0" fmla="*/ 0 w 331"/>
                <a:gd name="T1" fmla="*/ 0 h 787"/>
                <a:gd name="T2" fmla="*/ 0 w 331"/>
                <a:gd name="T3" fmla="*/ 787 h 787"/>
                <a:gd name="T4" fmla="*/ 331 w 331"/>
                <a:gd name="T5" fmla="*/ 787 h 787"/>
                <a:gd name="T6" fmla="*/ 0 w 331"/>
                <a:gd name="T7" fmla="*/ 0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1" h="787">
                  <a:moveTo>
                    <a:pt x="0" y="0"/>
                  </a:moveTo>
                  <a:cubicBezTo>
                    <a:pt x="0" y="787"/>
                    <a:pt x="0" y="787"/>
                    <a:pt x="0" y="787"/>
                  </a:cubicBezTo>
                  <a:cubicBezTo>
                    <a:pt x="331" y="787"/>
                    <a:pt x="331" y="787"/>
                    <a:pt x="331" y="787"/>
                  </a:cubicBezTo>
                  <a:cubicBezTo>
                    <a:pt x="221" y="525"/>
                    <a:pt x="262" y="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249406" y="3287481"/>
            <a:ext cx="1373591" cy="2842703"/>
            <a:chOff x="9889818" y="3406571"/>
            <a:chExt cx="1373591" cy="1390503"/>
          </a:xfrm>
        </p:grpSpPr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9889818" y="3406571"/>
              <a:ext cx="686796" cy="1390502"/>
            </a:xfrm>
            <a:custGeom>
              <a:avLst/>
              <a:gdLst>
                <a:gd name="T0" fmla="*/ 0 w 309"/>
                <a:gd name="T1" fmla="*/ 624 h 624"/>
                <a:gd name="T2" fmla="*/ 309 w 309"/>
                <a:gd name="T3" fmla="*/ 624 h 624"/>
                <a:gd name="T4" fmla="*/ 309 w 309"/>
                <a:gd name="T5" fmla="*/ 1 h 624"/>
                <a:gd name="T6" fmla="*/ 0 w 309"/>
                <a:gd name="T7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9" h="624">
                  <a:moveTo>
                    <a:pt x="0" y="624"/>
                  </a:moveTo>
                  <a:cubicBezTo>
                    <a:pt x="309" y="624"/>
                    <a:pt x="309" y="624"/>
                    <a:pt x="309" y="624"/>
                  </a:cubicBezTo>
                  <a:cubicBezTo>
                    <a:pt x="309" y="1"/>
                    <a:pt x="309" y="1"/>
                    <a:pt x="309" y="1"/>
                  </a:cubicBezTo>
                  <a:cubicBezTo>
                    <a:pt x="64" y="0"/>
                    <a:pt x="103" y="417"/>
                    <a:pt x="0" y="624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10576613" y="3409390"/>
              <a:ext cx="686796" cy="1387684"/>
            </a:xfrm>
            <a:custGeom>
              <a:avLst/>
              <a:gdLst>
                <a:gd name="T0" fmla="*/ 0 w 309"/>
                <a:gd name="T1" fmla="*/ 0 h 623"/>
                <a:gd name="T2" fmla="*/ 0 w 309"/>
                <a:gd name="T3" fmla="*/ 623 h 623"/>
                <a:gd name="T4" fmla="*/ 309 w 309"/>
                <a:gd name="T5" fmla="*/ 623 h 623"/>
                <a:gd name="T6" fmla="*/ 0 w 309"/>
                <a:gd name="T7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9" h="623">
                  <a:moveTo>
                    <a:pt x="0" y="0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309" y="623"/>
                    <a:pt x="309" y="623"/>
                    <a:pt x="309" y="623"/>
                  </a:cubicBezTo>
                  <a:cubicBezTo>
                    <a:pt x="206" y="416"/>
                    <a:pt x="244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303408" y="4796966"/>
            <a:ext cx="1601896" cy="1333217"/>
            <a:chOff x="4751866" y="3424136"/>
            <a:chExt cx="1601896" cy="1985781"/>
          </a:xfrm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5551405" y="3427127"/>
              <a:ext cx="802357" cy="1982790"/>
            </a:xfrm>
            <a:custGeom>
              <a:avLst/>
              <a:gdLst>
                <a:gd name="T0" fmla="*/ 0 w 361"/>
                <a:gd name="T1" fmla="*/ 0 h 559"/>
                <a:gd name="T2" fmla="*/ 0 w 361"/>
                <a:gd name="T3" fmla="*/ 559 h 559"/>
                <a:gd name="T4" fmla="*/ 361 w 361"/>
                <a:gd name="T5" fmla="*/ 559 h 559"/>
                <a:gd name="T6" fmla="*/ 0 w 361"/>
                <a:gd name="T7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1" h="559">
                  <a:moveTo>
                    <a:pt x="0" y="0"/>
                  </a:moveTo>
                  <a:cubicBezTo>
                    <a:pt x="0" y="559"/>
                    <a:pt x="0" y="559"/>
                    <a:pt x="0" y="559"/>
                  </a:cubicBezTo>
                  <a:cubicBezTo>
                    <a:pt x="361" y="559"/>
                    <a:pt x="361" y="559"/>
                    <a:pt x="361" y="559"/>
                  </a:cubicBezTo>
                  <a:cubicBezTo>
                    <a:pt x="241" y="373"/>
                    <a:pt x="285" y="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4751866" y="3424136"/>
              <a:ext cx="799539" cy="1985781"/>
            </a:xfrm>
            <a:custGeom>
              <a:avLst/>
              <a:gdLst>
                <a:gd name="T0" fmla="*/ 0 w 360"/>
                <a:gd name="T1" fmla="*/ 560 h 560"/>
                <a:gd name="T2" fmla="*/ 360 w 360"/>
                <a:gd name="T3" fmla="*/ 560 h 560"/>
                <a:gd name="T4" fmla="*/ 360 w 360"/>
                <a:gd name="T5" fmla="*/ 1 h 560"/>
                <a:gd name="T6" fmla="*/ 0 w 360"/>
                <a:gd name="T7" fmla="*/ 56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560">
                  <a:moveTo>
                    <a:pt x="0" y="560"/>
                  </a:moveTo>
                  <a:cubicBezTo>
                    <a:pt x="360" y="560"/>
                    <a:pt x="360" y="560"/>
                    <a:pt x="360" y="56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75" y="0"/>
                    <a:pt x="120" y="374"/>
                    <a:pt x="0" y="56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274880" y="4144404"/>
            <a:ext cx="1600018" cy="1985780"/>
            <a:chOff x="7547573" y="3727890"/>
            <a:chExt cx="1600018" cy="1069183"/>
          </a:xfrm>
        </p:grpSpPr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7547573" y="3727890"/>
              <a:ext cx="799539" cy="1069183"/>
            </a:xfrm>
            <a:custGeom>
              <a:avLst/>
              <a:gdLst>
                <a:gd name="T0" fmla="*/ 0 w 360"/>
                <a:gd name="T1" fmla="*/ 480 h 480"/>
                <a:gd name="T2" fmla="*/ 360 w 360"/>
                <a:gd name="T3" fmla="*/ 480 h 480"/>
                <a:gd name="T4" fmla="*/ 360 w 360"/>
                <a:gd name="T5" fmla="*/ 1 h 480"/>
                <a:gd name="T6" fmla="*/ 0 w 360"/>
                <a:gd name="T7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480">
                  <a:moveTo>
                    <a:pt x="0" y="480"/>
                  </a:moveTo>
                  <a:cubicBezTo>
                    <a:pt x="360" y="480"/>
                    <a:pt x="360" y="480"/>
                    <a:pt x="360" y="48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75" y="0"/>
                    <a:pt x="120" y="321"/>
                    <a:pt x="0" y="48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8347113" y="3729769"/>
              <a:ext cx="800478" cy="1067304"/>
            </a:xfrm>
            <a:custGeom>
              <a:avLst/>
              <a:gdLst>
                <a:gd name="T0" fmla="*/ 0 w 360"/>
                <a:gd name="T1" fmla="*/ 0 h 479"/>
                <a:gd name="T2" fmla="*/ 0 w 360"/>
                <a:gd name="T3" fmla="*/ 479 h 479"/>
                <a:gd name="T4" fmla="*/ 360 w 360"/>
                <a:gd name="T5" fmla="*/ 479 h 479"/>
                <a:gd name="T6" fmla="*/ 0 w 360"/>
                <a:gd name="T7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479">
                  <a:moveTo>
                    <a:pt x="0" y="0"/>
                  </a:moveTo>
                  <a:cubicBezTo>
                    <a:pt x="0" y="479"/>
                    <a:pt x="0" y="479"/>
                    <a:pt x="0" y="479"/>
                  </a:cubicBezTo>
                  <a:cubicBezTo>
                    <a:pt x="360" y="479"/>
                    <a:pt x="360" y="479"/>
                    <a:pt x="360" y="479"/>
                  </a:cubicBezTo>
                  <a:cubicBezTo>
                    <a:pt x="240" y="320"/>
                    <a:pt x="285" y="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505663" y="4956623"/>
            <a:ext cx="1474120" cy="1173561"/>
            <a:chOff x="8778356" y="3041095"/>
            <a:chExt cx="1474120" cy="1755979"/>
          </a:xfrm>
        </p:grpSpPr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8778356" y="3041095"/>
              <a:ext cx="738469" cy="1755979"/>
            </a:xfrm>
            <a:custGeom>
              <a:avLst/>
              <a:gdLst>
                <a:gd name="T0" fmla="*/ 0 w 332"/>
                <a:gd name="T1" fmla="*/ 788 h 788"/>
                <a:gd name="T2" fmla="*/ 332 w 332"/>
                <a:gd name="T3" fmla="*/ 788 h 788"/>
                <a:gd name="T4" fmla="*/ 332 w 332"/>
                <a:gd name="T5" fmla="*/ 1 h 788"/>
                <a:gd name="T6" fmla="*/ 0 w 332"/>
                <a:gd name="T7" fmla="*/ 788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2" h="788">
                  <a:moveTo>
                    <a:pt x="0" y="788"/>
                  </a:moveTo>
                  <a:cubicBezTo>
                    <a:pt x="332" y="788"/>
                    <a:pt x="332" y="788"/>
                    <a:pt x="332" y="788"/>
                  </a:cubicBezTo>
                  <a:cubicBezTo>
                    <a:pt x="332" y="1"/>
                    <a:pt x="332" y="1"/>
                    <a:pt x="332" y="1"/>
                  </a:cubicBezTo>
                  <a:cubicBezTo>
                    <a:pt x="70" y="0"/>
                    <a:pt x="111" y="526"/>
                    <a:pt x="0" y="788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9516825" y="3043913"/>
              <a:ext cx="735651" cy="1753160"/>
            </a:xfrm>
            <a:custGeom>
              <a:avLst/>
              <a:gdLst>
                <a:gd name="T0" fmla="*/ 0 w 331"/>
                <a:gd name="T1" fmla="*/ 0 h 787"/>
                <a:gd name="T2" fmla="*/ 0 w 331"/>
                <a:gd name="T3" fmla="*/ 787 h 787"/>
                <a:gd name="T4" fmla="*/ 331 w 331"/>
                <a:gd name="T5" fmla="*/ 787 h 787"/>
                <a:gd name="T6" fmla="*/ 0 w 331"/>
                <a:gd name="T7" fmla="*/ 0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1" h="787">
                  <a:moveTo>
                    <a:pt x="0" y="0"/>
                  </a:moveTo>
                  <a:cubicBezTo>
                    <a:pt x="0" y="787"/>
                    <a:pt x="0" y="787"/>
                    <a:pt x="0" y="787"/>
                  </a:cubicBezTo>
                  <a:cubicBezTo>
                    <a:pt x="331" y="787"/>
                    <a:pt x="331" y="787"/>
                    <a:pt x="331" y="787"/>
                  </a:cubicBezTo>
                  <a:cubicBezTo>
                    <a:pt x="221" y="525"/>
                    <a:pt x="262" y="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617125" y="4144403"/>
            <a:ext cx="1373591" cy="1985781"/>
            <a:chOff x="9889818" y="3406571"/>
            <a:chExt cx="1373591" cy="1390503"/>
          </a:xfrm>
        </p:grpSpPr>
        <p:sp>
          <p:nvSpPr>
            <p:cNvPr id="26" name="Freeform 11"/>
            <p:cNvSpPr>
              <a:spLocks/>
            </p:cNvSpPr>
            <p:nvPr/>
          </p:nvSpPr>
          <p:spPr bwMode="auto">
            <a:xfrm>
              <a:off x="9889818" y="3406571"/>
              <a:ext cx="686796" cy="1390502"/>
            </a:xfrm>
            <a:custGeom>
              <a:avLst/>
              <a:gdLst>
                <a:gd name="T0" fmla="*/ 0 w 309"/>
                <a:gd name="T1" fmla="*/ 624 h 624"/>
                <a:gd name="T2" fmla="*/ 309 w 309"/>
                <a:gd name="T3" fmla="*/ 624 h 624"/>
                <a:gd name="T4" fmla="*/ 309 w 309"/>
                <a:gd name="T5" fmla="*/ 1 h 624"/>
                <a:gd name="T6" fmla="*/ 0 w 309"/>
                <a:gd name="T7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9" h="624">
                  <a:moveTo>
                    <a:pt x="0" y="624"/>
                  </a:moveTo>
                  <a:cubicBezTo>
                    <a:pt x="309" y="624"/>
                    <a:pt x="309" y="624"/>
                    <a:pt x="309" y="624"/>
                  </a:cubicBezTo>
                  <a:cubicBezTo>
                    <a:pt x="309" y="1"/>
                    <a:pt x="309" y="1"/>
                    <a:pt x="309" y="1"/>
                  </a:cubicBezTo>
                  <a:cubicBezTo>
                    <a:pt x="64" y="0"/>
                    <a:pt x="103" y="417"/>
                    <a:pt x="0" y="624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12"/>
            <p:cNvSpPr>
              <a:spLocks/>
            </p:cNvSpPr>
            <p:nvPr/>
          </p:nvSpPr>
          <p:spPr bwMode="auto">
            <a:xfrm>
              <a:off x="10576613" y="3409390"/>
              <a:ext cx="686796" cy="1387684"/>
            </a:xfrm>
            <a:custGeom>
              <a:avLst/>
              <a:gdLst>
                <a:gd name="T0" fmla="*/ 0 w 309"/>
                <a:gd name="T1" fmla="*/ 0 h 623"/>
                <a:gd name="T2" fmla="*/ 0 w 309"/>
                <a:gd name="T3" fmla="*/ 623 h 623"/>
                <a:gd name="T4" fmla="*/ 309 w 309"/>
                <a:gd name="T5" fmla="*/ 623 h 623"/>
                <a:gd name="T6" fmla="*/ 0 w 309"/>
                <a:gd name="T7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9" h="623">
                  <a:moveTo>
                    <a:pt x="0" y="0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309" y="623"/>
                    <a:pt x="309" y="623"/>
                    <a:pt x="309" y="623"/>
                  </a:cubicBezTo>
                  <a:cubicBezTo>
                    <a:pt x="206" y="416"/>
                    <a:pt x="244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654493" y="5061000"/>
            <a:ext cx="1600018" cy="1069183"/>
            <a:chOff x="7547573" y="3727890"/>
            <a:chExt cx="1600018" cy="1069183"/>
          </a:xfrm>
        </p:grpSpPr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7547573" y="3727890"/>
              <a:ext cx="799539" cy="1069183"/>
            </a:xfrm>
            <a:custGeom>
              <a:avLst/>
              <a:gdLst>
                <a:gd name="T0" fmla="*/ 0 w 360"/>
                <a:gd name="T1" fmla="*/ 480 h 480"/>
                <a:gd name="T2" fmla="*/ 360 w 360"/>
                <a:gd name="T3" fmla="*/ 480 h 480"/>
                <a:gd name="T4" fmla="*/ 360 w 360"/>
                <a:gd name="T5" fmla="*/ 1 h 480"/>
                <a:gd name="T6" fmla="*/ 0 w 360"/>
                <a:gd name="T7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480">
                  <a:moveTo>
                    <a:pt x="0" y="480"/>
                  </a:moveTo>
                  <a:cubicBezTo>
                    <a:pt x="360" y="480"/>
                    <a:pt x="360" y="480"/>
                    <a:pt x="360" y="48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75" y="0"/>
                    <a:pt x="120" y="321"/>
                    <a:pt x="0" y="48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8347113" y="3729769"/>
              <a:ext cx="800478" cy="1067304"/>
            </a:xfrm>
            <a:custGeom>
              <a:avLst/>
              <a:gdLst>
                <a:gd name="T0" fmla="*/ 0 w 360"/>
                <a:gd name="T1" fmla="*/ 0 h 479"/>
                <a:gd name="T2" fmla="*/ 0 w 360"/>
                <a:gd name="T3" fmla="*/ 479 h 479"/>
                <a:gd name="T4" fmla="*/ 360 w 360"/>
                <a:gd name="T5" fmla="*/ 479 h 479"/>
                <a:gd name="T6" fmla="*/ 0 w 360"/>
                <a:gd name="T7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479">
                  <a:moveTo>
                    <a:pt x="0" y="0"/>
                  </a:moveTo>
                  <a:cubicBezTo>
                    <a:pt x="0" y="479"/>
                    <a:pt x="0" y="479"/>
                    <a:pt x="0" y="479"/>
                  </a:cubicBezTo>
                  <a:cubicBezTo>
                    <a:pt x="360" y="479"/>
                    <a:pt x="360" y="479"/>
                    <a:pt x="360" y="479"/>
                  </a:cubicBezTo>
                  <a:cubicBezTo>
                    <a:pt x="240" y="320"/>
                    <a:pt x="285" y="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31" name="Straight Connector 30"/>
          <p:cNvCxnSpPr/>
          <p:nvPr/>
        </p:nvCxnSpPr>
        <p:spPr>
          <a:xfrm>
            <a:off x="427861" y="6130183"/>
            <a:ext cx="11350171" cy="0"/>
          </a:xfrm>
          <a:prstGeom prst="line">
            <a:avLst/>
          </a:prstGeom>
          <a:ln w="53975">
            <a:solidFill>
              <a:srgbClr val="000000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482898" y="6400199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2008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64042" y="6400199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2009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610083" y="6400199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2010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96971" y="6400199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2011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50618" y="6400199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2012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31765" y="6400199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2013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977801" y="6400199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2014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064686" y="6400199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2015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211376" y="6400199"/>
            <a:ext cx="601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2016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grpSp>
        <p:nvGrpSpPr>
          <p:cNvPr id="41" name="Group 4"/>
          <p:cNvGrpSpPr>
            <a:grpSpLocks noChangeAspect="1"/>
          </p:cNvGrpSpPr>
          <p:nvPr/>
        </p:nvGrpSpPr>
        <p:grpSpPr bwMode="auto">
          <a:xfrm rot="10800000">
            <a:off x="1441931" y="4166690"/>
            <a:ext cx="606323" cy="731520"/>
            <a:chOff x="347" y="3344"/>
            <a:chExt cx="586" cy="707"/>
          </a:xfrm>
          <a:solidFill>
            <a:schemeClr val="accent5"/>
          </a:solidFill>
        </p:grpSpPr>
        <p:sp>
          <p:nvSpPr>
            <p:cNvPr id="4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20%</a:t>
              </a:r>
            </a:p>
          </p:txBody>
        </p:sp>
        <p:sp>
          <p:nvSpPr>
            <p:cNvPr id="43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" name="Group 4"/>
          <p:cNvGrpSpPr>
            <a:grpSpLocks noChangeAspect="1"/>
          </p:cNvGrpSpPr>
          <p:nvPr/>
        </p:nvGrpSpPr>
        <p:grpSpPr bwMode="auto">
          <a:xfrm rot="10800000">
            <a:off x="2403538" y="3110403"/>
            <a:ext cx="606323" cy="731520"/>
            <a:chOff x="347" y="3344"/>
            <a:chExt cx="586" cy="707"/>
          </a:xfrm>
          <a:solidFill>
            <a:schemeClr val="accent4"/>
          </a:solidFill>
        </p:grpSpPr>
        <p:sp>
          <p:nvSpPr>
            <p:cNvPr id="4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41%</a:t>
              </a:r>
            </a:p>
          </p:txBody>
        </p:sp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7" name="Group 4"/>
          <p:cNvGrpSpPr>
            <a:grpSpLocks noChangeAspect="1"/>
          </p:cNvGrpSpPr>
          <p:nvPr/>
        </p:nvGrpSpPr>
        <p:grpSpPr bwMode="auto">
          <a:xfrm rot="10800000">
            <a:off x="3580778" y="3435170"/>
            <a:ext cx="606323" cy="731520"/>
            <a:chOff x="347" y="3344"/>
            <a:chExt cx="586" cy="707"/>
          </a:xfrm>
          <a:solidFill>
            <a:schemeClr val="accent3"/>
          </a:solidFill>
        </p:grpSpPr>
        <p:sp>
          <p:nvSpPr>
            <p:cNvPr id="4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35%</a:t>
              </a:r>
            </a:p>
          </p:txBody>
        </p:sp>
        <p:sp>
          <p:nvSpPr>
            <p:cNvPr id="49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0" name="Group 4"/>
          <p:cNvGrpSpPr>
            <a:grpSpLocks noChangeAspect="1"/>
          </p:cNvGrpSpPr>
          <p:nvPr/>
        </p:nvGrpSpPr>
        <p:grpSpPr bwMode="auto">
          <a:xfrm rot="10800000">
            <a:off x="4633039" y="2363616"/>
            <a:ext cx="606323" cy="731520"/>
            <a:chOff x="347" y="3344"/>
            <a:chExt cx="586" cy="707"/>
          </a:xfrm>
          <a:solidFill>
            <a:schemeClr val="accent2"/>
          </a:solidFill>
        </p:grpSpPr>
        <p:sp>
          <p:nvSpPr>
            <p:cNvPr id="51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75%</a:t>
              </a:r>
            </a:p>
          </p:txBody>
        </p:sp>
        <p:sp>
          <p:nvSpPr>
            <p:cNvPr id="52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3" name="Group 4"/>
          <p:cNvGrpSpPr>
            <a:grpSpLocks noChangeAspect="1"/>
          </p:cNvGrpSpPr>
          <p:nvPr/>
        </p:nvGrpSpPr>
        <p:grpSpPr bwMode="auto">
          <a:xfrm rot="10800000">
            <a:off x="5792838" y="3693841"/>
            <a:ext cx="606323" cy="731520"/>
            <a:chOff x="347" y="3344"/>
            <a:chExt cx="586" cy="707"/>
          </a:xfrm>
          <a:solidFill>
            <a:schemeClr val="accent1"/>
          </a:solidFill>
        </p:grpSpPr>
        <p:sp>
          <p:nvSpPr>
            <p:cNvPr id="54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32%</a:t>
              </a:r>
            </a:p>
          </p:txBody>
        </p:sp>
        <p:sp>
          <p:nvSpPr>
            <p:cNvPr id="55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6" name="Group 4"/>
          <p:cNvGrpSpPr>
            <a:grpSpLocks noChangeAspect="1"/>
          </p:cNvGrpSpPr>
          <p:nvPr/>
        </p:nvGrpSpPr>
        <p:grpSpPr bwMode="auto">
          <a:xfrm rot="10800000">
            <a:off x="6744591" y="2908521"/>
            <a:ext cx="606323" cy="731520"/>
            <a:chOff x="347" y="3344"/>
            <a:chExt cx="586" cy="707"/>
          </a:xfrm>
          <a:solidFill>
            <a:schemeClr val="accent5"/>
          </a:solidFill>
        </p:grpSpPr>
        <p:sp>
          <p:nvSpPr>
            <p:cNvPr id="57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41%</a:t>
              </a:r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9" name="Group 4"/>
          <p:cNvGrpSpPr>
            <a:grpSpLocks noChangeAspect="1"/>
          </p:cNvGrpSpPr>
          <p:nvPr/>
        </p:nvGrpSpPr>
        <p:grpSpPr bwMode="auto">
          <a:xfrm rot="10800000">
            <a:off x="7936318" y="3861500"/>
            <a:ext cx="606323" cy="731520"/>
            <a:chOff x="347" y="3344"/>
            <a:chExt cx="586" cy="707"/>
          </a:xfrm>
          <a:solidFill>
            <a:schemeClr val="accent4"/>
          </a:solidFill>
        </p:grpSpPr>
        <p:sp>
          <p:nvSpPr>
            <p:cNvPr id="60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25%</a:t>
              </a:r>
            </a:p>
          </p:txBody>
        </p:sp>
        <p:sp>
          <p:nvSpPr>
            <p:cNvPr id="61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2" name="Group 4"/>
          <p:cNvGrpSpPr>
            <a:grpSpLocks noChangeAspect="1"/>
          </p:cNvGrpSpPr>
          <p:nvPr/>
        </p:nvGrpSpPr>
        <p:grpSpPr bwMode="auto">
          <a:xfrm rot="10800000">
            <a:off x="9000758" y="3100798"/>
            <a:ext cx="606323" cy="731520"/>
            <a:chOff x="347" y="3344"/>
            <a:chExt cx="586" cy="707"/>
          </a:xfrm>
          <a:solidFill>
            <a:schemeClr val="accent2"/>
          </a:solidFill>
        </p:grpSpPr>
        <p:sp>
          <p:nvSpPr>
            <p:cNvPr id="6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43%</a:t>
              </a:r>
            </a:p>
          </p:txBody>
        </p:sp>
        <p:sp>
          <p:nvSpPr>
            <p:cNvPr id="64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5" name="Group 4"/>
          <p:cNvGrpSpPr>
            <a:grpSpLocks noChangeAspect="1"/>
          </p:cNvGrpSpPr>
          <p:nvPr/>
        </p:nvGrpSpPr>
        <p:grpSpPr bwMode="auto">
          <a:xfrm rot="10800000">
            <a:off x="10135995" y="4036112"/>
            <a:ext cx="606323" cy="731520"/>
            <a:chOff x="347" y="3344"/>
            <a:chExt cx="586" cy="707"/>
          </a:xfrm>
          <a:solidFill>
            <a:schemeClr val="accent1"/>
          </a:solidFill>
        </p:grpSpPr>
        <p:sp>
          <p:nvSpPr>
            <p:cNvPr id="6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23%</a:t>
              </a:r>
            </a:p>
          </p:txBody>
        </p:sp>
        <p:sp>
          <p:nvSpPr>
            <p:cNvPr id="67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533474" y="678517"/>
            <a:ext cx="5490099" cy="1200050"/>
            <a:chOff x="8852967" y="3187701"/>
            <a:chExt cx="2843733" cy="1200050"/>
          </a:xfrm>
        </p:grpSpPr>
        <p:sp>
          <p:nvSpPr>
            <p:cNvPr id="69" name="矩形 68"/>
            <p:cNvSpPr/>
            <p:nvPr/>
          </p:nvSpPr>
          <p:spPr>
            <a:xfrm>
              <a:off x="8852967" y="3569065"/>
              <a:ext cx="2843733" cy="81868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。点击编辑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点击编辑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0" name="TextBox 13"/>
            <p:cNvSpPr txBox="1"/>
            <p:nvPr/>
          </p:nvSpPr>
          <p:spPr>
            <a:xfrm>
              <a:off x="8852967" y="3187701"/>
              <a:ext cx="1294333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987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6095999" y="1840992"/>
            <a:ext cx="1" cy="4324858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95324" y="4003421"/>
            <a:ext cx="10801350" cy="0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2719069" y="2716886"/>
            <a:ext cx="247461" cy="282593"/>
            <a:chOff x="8571" y="7150"/>
            <a:chExt cx="319980" cy="365408"/>
          </a:xfrm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8571" y="7150"/>
              <a:ext cx="161552" cy="365408"/>
            </a:xfrm>
            <a:custGeom>
              <a:avLst/>
              <a:gdLst>
                <a:gd name="T0" fmla="*/ 0 w 569"/>
                <a:gd name="T1" fmla="*/ 1287 h 1287"/>
                <a:gd name="T2" fmla="*/ 569 w 569"/>
                <a:gd name="T3" fmla="*/ 638 h 1287"/>
                <a:gd name="T4" fmla="*/ 0 w 569"/>
                <a:gd name="T5" fmla="*/ 0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9" h="1287">
                  <a:moveTo>
                    <a:pt x="0" y="1287"/>
                  </a:moveTo>
                  <a:lnTo>
                    <a:pt x="569" y="638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166999" y="7150"/>
              <a:ext cx="161552" cy="365408"/>
            </a:xfrm>
            <a:custGeom>
              <a:avLst/>
              <a:gdLst>
                <a:gd name="T0" fmla="*/ 0 w 569"/>
                <a:gd name="T1" fmla="*/ 1287 h 1287"/>
                <a:gd name="T2" fmla="*/ 569 w 569"/>
                <a:gd name="T3" fmla="*/ 638 h 1287"/>
                <a:gd name="T4" fmla="*/ 0 w 569"/>
                <a:gd name="T5" fmla="*/ 0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9" h="1287">
                  <a:moveTo>
                    <a:pt x="0" y="1287"/>
                  </a:moveTo>
                  <a:lnTo>
                    <a:pt x="569" y="638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106" name="Freeform 5"/>
          <p:cNvSpPr>
            <a:spLocks/>
          </p:cNvSpPr>
          <p:nvPr/>
        </p:nvSpPr>
        <p:spPr bwMode="auto">
          <a:xfrm>
            <a:off x="8244682" y="2713865"/>
            <a:ext cx="124938" cy="282593"/>
          </a:xfrm>
          <a:custGeom>
            <a:avLst/>
            <a:gdLst>
              <a:gd name="T0" fmla="*/ 0 w 569"/>
              <a:gd name="T1" fmla="*/ 1287 h 1287"/>
              <a:gd name="T2" fmla="*/ 569 w 569"/>
              <a:gd name="T3" fmla="*/ 638 h 1287"/>
              <a:gd name="T4" fmla="*/ 0 w 569"/>
              <a:gd name="T5" fmla="*/ 0 h 1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69" h="1287">
                <a:moveTo>
                  <a:pt x="0" y="1287"/>
                </a:moveTo>
                <a:lnTo>
                  <a:pt x="569" y="638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chemeClr val="accent2">
                <a:lumMod val="7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07" name="Freeform 6"/>
          <p:cNvSpPr>
            <a:spLocks/>
          </p:cNvSpPr>
          <p:nvPr/>
        </p:nvSpPr>
        <p:spPr bwMode="auto">
          <a:xfrm>
            <a:off x="8367205" y="2713865"/>
            <a:ext cx="124938" cy="282593"/>
          </a:xfrm>
          <a:custGeom>
            <a:avLst/>
            <a:gdLst>
              <a:gd name="T0" fmla="*/ 0 w 569"/>
              <a:gd name="T1" fmla="*/ 1287 h 1287"/>
              <a:gd name="T2" fmla="*/ 569 w 569"/>
              <a:gd name="T3" fmla="*/ 638 h 1287"/>
              <a:gd name="T4" fmla="*/ 0 w 569"/>
              <a:gd name="T5" fmla="*/ 0 h 1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69" h="1287">
                <a:moveTo>
                  <a:pt x="0" y="1287"/>
                </a:moveTo>
                <a:lnTo>
                  <a:pt x="569" y="638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chemeClr val="accent2">
                <a:lumMod val="7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146" name="Group 145"/>
          <p:cNvGrpSpPr/>
          <p:nvPr/>
        </p:nvGrpSpPr>
        <p:grpSpPr>
          <a:xfrm>
            <a:off x="2720395" y="5013016"/>
            <a:ext cx="247461" cy="282593"/>
            <a:chOff x="8571" y="7150"/>
            <a:chExt cx="319980" cy="365408"/>
          </a:xfrm>
        </p:grpSpPr>
        <p:sp>
          <p:nvSpPr>
            <p:cNvPr id="147" name="Freeform 5"/>
            <p:cNvSpPr>
              <a:spLocks/>
            </p:cNvSpPr>
            <p:nvPr/>
          </p:nvSpPr>
          <p:spPr bwMode="auto">
            <a:xfrm>
              <a:off x="8571" y="7150"/>
              <a:ext cx="161552" cy="365408"/>
            </a:xfrm>
            <a:custGeom>
              <a:avLst/>
              <a:gdLst>
                <a:gd name="T0" fmla="*/ 0 w 569"/>
                <a:gd name="T1" fmla="*/ 1287 h 1287"/>
                <a:gd name="T2" fmla="*/ 569 w 569"/>
                <a:gd name="T3" fmla="*/ 638 h 1287"/>
                <a:gd name="T4" fmla="*/ 0 w 569"/>
                <a:gd name="T5" fmla="*/ 0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9" h="1287">
                  <a:moveTo>
                    <a:pt x="0" y="1287"/>
                  </a:moveTo>
                  <a:lnTo>
                    <a:pt x="569" y="638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8" name="Freeform 6"/>
            <p:cNvSpPr>
              <a:spLocks/>
            </p:cNvSpPr>
            <p:nvPr/>
          </p:nvSpPr>
          <p:spPr bwMode="auto">
            <a:xfrm>
              <a:off x="166999" y="7150"/>
              <a:ext cx="161552" cy="365408"/>
            </a:xfrm>
            <a:custGeom>
              <a:avLst/>
              <a:gdLst>
                <a:gd name="T0" fmla="*/ 0 w 569"/>
                <a:gd name="T1" fmla="*/ 1287 h 1287"/>
                <a:gd name="T2" fmla="*/ 569 w 569"/>
                <a:gd name="T3" fmla="*/ 638 h 1287"/>
                <a:gd name="T4" fmla="*/ 0 w 569"/>
                <a:gd name="T5" fmla="*/ 0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9" h="1287">
                  <a:moveTo>
                    <a:pt x="0" y="1287"/>
                  </a:moveTo>
                  <a:lnTo>
                    <a:pt x="569" y="638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190" name="Freeform 5"/>
          <p:cNvSpPr>
            <a:spLocks/>
          </p:cNvSpPr>
          <p:nvPr/>
        </p:nvSpPr>
        <p:spPr bwMode="auto">
          <a:xfrm>
            <a:off x="8240386" y="5017987"/>
            <a:ext cx="124938" cy="282593"/>
          </a:xfrm>
          <a:custGeom>
            <a:avLst/>
            <a:gdLst>
              <a:gd name="T0" fmla="*/ 0 w 569"/>
              <a:gd name="T1" fmla="*/ 1287 h 1287"/>
              <a:gd name="T2" fmla="*/ 569 w 569"/>
              <a:gd name="T3" fmla="*/ 638 h 1287"/>
              <a:gd name="T4" fmla="*/ 0 w 569"/>
              <a:gd name="T5" fmla="*/ 0 h 1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69" h="1287">
                <a:moveTo>
                  <a:pt x="0" y="1287"/>
                </a:moveTo>
                <a:lnTo>
                  <a:pt x="569" y="638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chemeClr val="accent2">
                <a:lumMod val="7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91" name="Freeform 6"/>
          <p:cNvSpPr>
            <a:spLocks/>
          </p:cNvSpPr>
          <p:nvPr/>
        </p:nvSpPr>
        <p:spPr bwMode="auto">
          <a:xfrm>
            <a:off x="8362909" y="5017987"/>
            <a:ext cx="124938" cy="282593"/>
          </a:xfrm>
          <a:custGeom>
            <a:avLst/>
            <a:gdLst>
              <a:gd name="T0" fmla="*/ 0 w 569"/>
              <a:gd name="T1" fmla="*/ 1287 h 1287"/>
              <a:gd name="T2" fmla="*/ 569 w 569"/>
              <a:gd name="T3" fmla="*/ 638 h 1287"/>
              <a:gd name="T4" fmla="*/ 0 w 569"/>
              <a:gd name="T5" fmla="*/ 0 h 1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69" h="1287">
                <a:moveTo>
                  <a:pt x="0" y="1287"/>
                </a:moveTo>
                <a:lnTo>
                  <a:pt x="569" y="638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chemeClr val="accent2">
                <a:lumMod val="7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0" name="组合 19"/>
          <p:cNvGrpSpPr/>
          <p:nvPr/>
        </p:nvGrpSpPr>
        <p:grpSpPr>
          <a:xfrm>
            <a:off x="3256369" y="2171370"/>
            <a:ext cx="2545198" cy="1415493"/>
            <a:chOff x="3265226" y="1955928"/>
            <a:chExt cx="2545198" cy="1415493"/>
          </a:xfrm>
        </p:grpSpPr>
        <p:sp>
          <p:nvSpPr>
            <p:cNvPr id="129" name="矩形 128"/>
            <p:cNvSpPr/>
            <p:nvPr/>
          </p:nvSpPr>
          <p:spPr>
            <a:xfrm>
              <a:off x="3265226" y="2337292"/>
              <a:ext cx="2545198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0" name="TextBox 13"/>
            <p:cNvSpPr txBox="1"/>
            <p:nvPr/>
          </p:nvSpPr>
          <p:spPr>
            <a:xfrm>
              <a:off x="3265226" y="1955928"/>
              <a:ext cx="1754791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3256369" y="4440321"/>
            <a:ext cx="2545198" cy="1415493"/>
            <a:chOff x="3265226" y="1955928"/>
            <a:chExt cx="2545198" cy="1415493"/>
          </a:xfrm>
        </p:grpSpPr>
        <p:sp>
          <p:nvSpPr>
            <p:cNvPr id="163" name="矩形 162"/>
            <p:cNvSpPr/>
            <p:nvPr/>
          </p:nvSpPr>
          <p:spPr>
            <a:xfrm>
              <a:off x="3265226" y="2337292"/>
              <a:ext cx="2545198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4" name="TextBox 13"/>
            <p:cNvSpPr txBox="1"/>
            <p:nvPr/>
          </p:nvSpPr>
          <p:spPr>
            <a:xfrm>
              <a:off x="3265226" y="1955928"/>
              <a:ext cx="1754791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8673789" y="4440321"/>
            <a:ext cx="2545198" cy="1415493"/>
            <a:chOff x="3265226" y="1955928"/>
            <a:chExt cx="2545198" cy="1415493"/>
          </a:xfrm>
        </p:grpSpPr>
        <p:sp>
          <p:nvSpPr>
            <p:cNvPr id="166" name="矩形 165"/>
            <p:cNvSpPr/>
            <p:nvPr/>
          </p:nvSpPr>
          <p:spPr>
            <a:xfrm>
              <a:off x="3265226" y="2337292"/>
              <a:ext cx="2545198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7" name="TextBox 13"/>
            <p:cNvSpPr txBox="1"/>
            <p:nvPr/>
          </p:nvSpPr>
          <p:spPr>
            <a:xfrm>
              <a:off x="3265226" y="1955928"/>
              <a:ext cx="1754791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8673789" y="2171370"/>
            <a:ext cx="2545198" cy="1415493"/>
            <a:chOff x="3265226" y="1955928"/>
            <a:chExt cx="2545198" cy="1415493"/>
          </a:xfrm>
        </p:grpSpPr>
        <p:sp>
          <p:nvSpPr>
            <p:cNvPr id="169" name="矩形 168"/>
            <p:cNvSpPr/>
            <p:nvPr/>
          </p:nvSpPr>
          <p:spPr>
            <a:xfrm>
              <a:off x="3265226" y="2337292"/>
              <a:ext cx="2545198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0" name="TextBox 13"/>
            <p:cNvSpPr txBox="1"/>
            <p:nvPr/>
          </p:nvSpPr>
          <p:spPr>
            <a:xfrm>
              <a:off x="3265226" y="1955928"/>
              <a:ext cx="1754791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0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CD587FA3-C89C-4ACE-8094-E2BDE88D1BE4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00C48B89-5E90-47AC-9711-26B9E8A81145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45E282E3-06F9-45B7-964F-1140AD7EA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224215537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4682CBA9-3A1B-4CD2-B582-70427C4F8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" t="10566" r="314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283AFF15-BD86-46FB-B8E9-75E58701595B}"/>
              </a:ext>
            </a:extLst>
          </p:cNvPr>
          <p:cNvCxnSpPr/>
          <p:nvPr/>
        </p:nvCxnSpPr>
        <p:spPr>
          <a:xfrm>
            <a:off x="1657350" y="2457450"/>
            <a:ext cx="2128838" cy="212883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任意多边形 10">
            <a:extLst>
              <a:ext uri="{FF2B5EF4-FFF2-40B4-BE49-F238E27FC236}">
                <a16:creationId xmlns:a16="http://schemas.microsoft.com/office/drawing/2014/main" xmlns="" id="{02139395-5804-46E7-A5EB-884098FF1CDB}"/>
              </a:ext>
            </a:extLst>
          </p:cNvPr>
          <p:cNvSpPr/>
          <p:nvPr/>
        </p:nvSpPr>
        <p:spPr bwMode="auto">
          <a:xfrm>
            <a:off x="2476500" y="2789238"/>
            <a:ext cx="7589838" cy="1636712"/>
          </a:xfrm>
          <a:custGeom>
            <a:avLst/>
            <a:gdLst>
              <a:gd name="connsiteX0" fmla="*/ 0 w 7590213"/>
              <a:gd name="connsiteY0" fmla="*/ 0 h 1635917"/>
              <a:gd name="connsiteX1" fmla="*/ 7590213 w 7590213"/>
              <a:gd name="connsiteY1" fmla="*/ 0 h 1635917"/>
              <a:gd name="connsiteX2" fmla="*/ 7590213 w 7590213"/>
              <a:gd name="connsiteY2" fmla="*/ 1635917 h 1635917"/>
              <a:gd name="connsiteX3" fmla="*/ 1140350 w 7590213"/>
              <a:gd name="connsiteY3" fmla="*/ 1635917 h 1635917"/>
              <a:gd name="connsiteX4" fmla="*/ 0 w 7590213"/>
              <a:gd name="connsiteY4" fmla="*/ 499380 h 1635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90213" h="1635917">
                <a:moveTo>
                  <a:pt x="0" y="0"/>
                </a:moveTo>
                <a:lnTo>
                  <a:pt x="7590213" y="0"/>
                </a:lnTo>
                <a:lnTo>
                  <a:pt x="7590213" y="1635917"/>
                </a:lnTo>
                <a:lnTo>
                  <a:pt x="1140350" y="1635917"/>
                </a:lnTo>
                <a:lnTo>
                  <a:pt x="0" y="499380"/>
                </a:lnTo>
                <a:close/>
              </a:path>
            </a:pathLst>
          </a:custGeom>
          <a:solidFill>
            <a:srgbClr val="0BDAFC"/>
          </a:solidFill>
          <a:ln>
            <a:noFill/>
          </a:ln>
          <a:effectLst>
            <a:innerShdw blurRad="190500" dist="101600" dir="858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xmlns="" id="{7592AD4F-7C93-4C81-9FDD-5D3BF8836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4540" y="2908178"/>
            <a:ext cx="5523453" cy="58505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33">
            <a:extLst>
              <a:ext uri="{FF2B5EF4-FFF2-40B4-BE49-F238E27FC236}">
                <a16:creationId xmlns:a16="http://schemas.microsoft.com/office/drawing/2014/main" xmlns="" id="{CB79513E-CA69-412A-83F5-B0ACD05C1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4631" y="3578225"/>
            <a:ext cx="5364162" cy="739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DRAW THE TEXT BOX SIZE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TEMPLATE.</a:t>
            </a:r>
          </a:p>
        </p:txBody>
      </p:sp>
      <p:sp>
        <p:nvSpPr>
          <p:cNvPr id="6" name="任意多边形 7">
            <a:extLst>
              <a:ext uri="{FF2B5EF4-FFF2-40B4-BE49-F238E27FC236}">
                <a16:creationId xmlns:a16="http://schemas.microsoft.com/office/drawing/2014/main" xmlns="" id="{1209ECB3-6FEE-491F-9559-8DD8F1F5E835}"/>
              </a:ext>
            </a:extLst>
          </p:cNvPr>
          <p:cNvSpPr/>
          <p:nvPr/>
        </p:nvSpPr>
        <p:spPr bwMode="auto">
          <a:xfrm>
            <a:off x="0" y="2628900"/>
            <a:ext cx="2476500" cy="642938"/>
          </a:xfrm>
          <a:custGeom>
            <a:avLst/>
            <a:gdLst>
              <a:gd name="connsiteX0" fmla="*/ 0 w 2476160"/>
              <a:gd name="connsiteY0" fmla="*/ 0 h 642938"/>
              <a:gd name="connsiteX1" fmla="*/ 1831065 w 2476160"/>
              <a:gd name="connsiteY1" fmla="*/ 0 h 642938"/>
              <a:gd name="connsiteX2" fmla="*/ 2476160 w 2476160"/>
              <a:gd name="connsiteY2" fmla="*/ 642938 h 642938"/>
              <a:gd name="connsiteX3" fmla="*/ 0 w 2476160"/>
              <a:gd name="connsiteY3" fmla="*/ 642938 h 64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6160" h="642938">
                <a:moveTo>
                  <a:pt x="0" y="0"/>
                </a:moveTo>
                <a:lnTo>
                  <a:pt x="1831065" y="0"/>
                </a:lnTo>
                <a:lnTo>
                  <a:pt x="2476160" y="642938"/>
                </a:lnTo>
                <a:lnTo>
                  <a:pt x="0" y="6429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3600000" sx="101000" sy="101000" algn="tl" rotWithShape="0">
              <a:schemeClr val="tx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14">
            <a:extLst>
              <a:ext uri="{FF2B5EF4-FFF2-40B4-BE49-F238E27FC236}">
                <a16:creationId xmlns:a16="http://schemas.microsoft.com/office/drawing/2014/main" xmlns="" id="{11249628-0133-40C1-BA34-CE4197A22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920" y="3214790"/>
            <a:ext cx="2574955" cy="15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2253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96348" y="2506145"/>
            <a:ext cx="5045131" cy="3140668"/>
            <a:chOff x="663575" y="2137677"/>
            <a:chExt cx="5668963" cy="3529013"/>
          </a:xfrm>
        </p:grpSpPr>
        <p:sp>
          <p:nvSpPr>
            <p:cNvPr id="3" name="Oval 5"/>
            <p:cNvSpPr>
              <a:spLocks noChangeArrowheads="1"/>
            </p:cNvSpPr>
            <p:nvPr/>
          </p:nvSpPr>
          <p:spPr bwMode="auto">
            <a:xfrm>
              <a:off x="5603875" y="3596590"/>
              <a:ext cx="728663" cy="7350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5799138" y="3774390"/>
              <a:ext cx="428625" cy="420688"/>
            </a:xfrm>
            <a:custGeom>
              <a:avLst/>
              <a:gdLst>
                <a:gd name="T0" fmla="*/ 96 w 114"/>
                <a:gd name="T1" fmla="*/ 73 h 112"/>
                <a:gd name="T2" fmla="*/ 85 w 114"/>
                <a:gd name="T3" fmla="*/ 70 h 112"/>
                <a:gd name="T4" fmla="*/ 38 w 114"/>
                <a:gd name="T5" fmla="*/ 94 h 112"/>
                <a:gd name="T6" fmla="*/ 19 w 114"/>
                <a:gd name="T7" fmla="*/ 112 h 112"/>
                <a:gd name="T8" fmla="*/ 1 w 114"/>
                <a:gd name="T9" fmla="*/ 93 h 112"/>
                <a:gd name="T10" fmla="*/ 19 w 114"/>
                <a:gd name="T11" fmla="*/ 75 h 112"/>
                <a:gd name="T12" fmla="*/ 32 w 114"/>
                <a:gd name="T13" fmla="*/ 80 h 112"/>
                <a:gd name="T14" fmla="*/ 77 w 114"/>
                <a:gd name="T15" fmla="*/ 58 h 112"/>
                <a:gd name="T16" fmla="*/ 77 w 114"/>
                <a:gd name="T17" fmla="*/ 55 h 112"/>
                <a:gd name="T18" fmla="*/ 77 w 114"/>
                <a:gd name="T19" fmla="*/ 54 h 112"/>
                <a:gd name="T20" fmla="*/ 30 w 114"/>
                <a:gd name="T21" fmla="*/ 33 h 112"/>
                <a:gd name="T22" fmla="*/ 19 w 114"/>
                <a:gd name="T23" fmla="*/ 37 h 112"/>
                <a:gd name="T24" fmla="*/ 0 w 114"/>
                <a:gd name="T25" fmla="*/ 19 h 112"/>
                <a:gd name="T26" fmla="*/ 19 w 114"/>
                <a:gd name="T27" fmla="*/ 0 h 112"/>
                <a:gd name="T28" fmla="*/ 37 w 114"/>
                <a:gd name="T29" fmla="*/ 18 h 112"/>
                <a:gd name="T30" fmla="*/ 37 w 114"/>
                <a:gd name="T31" fmla="*/ 20 h 112"/>
                <a:gd name="T32" fmla="*/ 83 w 114"/>
                <a:gd name="T33" fmla="*/ 41 h 112"/>
                <a:gd name="T34" fmla="*/ 95 w 114"/>
                <a:gd name="T35" fmla="*/ 36 h 112"/>
                <a:gd name="T36" fmla="*/ 114 w 114"/>
                <a:gd name="T37" fmla="*/ 54 h 112"/>
                <a:gd name="T38" fmla="*/ 96 w 114"/>
                <a:gd name="T39" fmla="*/ 7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112">
                  <a:moveTo>
                    <a:pt x="96" y="73"/>
                  </a:moveTo>
                  <a:cubicBezTo>
                    <a:pt x="92" y="73"/>
                    <a:pt x="88" y="72"/>
                    <a:pt x="85" y="70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7" y="104"/>
                    <a:pt x="29" y="112"/>
                    <a:pt x="19" y="112"/>
                  </a:cubicBezTo>
                  <a:cubicBezTo>
                    <a:pt x="9" y="112"/>
                    <a:pt x="1" y="104"/>
                    <a:pt x="1" y="93"/>
                  </a:cubicBezTo>
                  <a:cubicBezTo>
                    <a:pt x="0" y="83"/>
                    <a:pt x="9" y="75"/>
                    <a:pt x="19" y="75"/>
                  </a:cubicBezTo>
                  <a:cubicBezTo>
                    <a:pt x="24" y="75"/>
                    <a:pt x="29" y="77"/>
                    <a:pt x="32" y="80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77" y="57"/>
                    <a:pt x="77" y="56"/>
                    <a:pt x="77" y="55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7" y="35"/>
                    <a:pt x="23" y="37"/>
                    <a:pt x="19" y="37"/>
                  </a:cubicBezTo>
                  <a:cubicBezTo>
                    <a:pt x="9" y="37"/>
                    <a:pt x="0" y="29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ubicBezTo>
                    <a:pt x="29" y="0"/>
                    <a:pt x="37" y="8"/>
                    <a:pt x="37" y="18"/>
                  </a:cubicBezTo>
                  <a:cubicBezTo>
                    <a:pt x="37" y="19"/>
                    <a:pt x="37" y="20"/>
                    <a:pt x="37" y="20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6" y="38"/>
                    <a:pt x="91" y="36"/>
                    <a:pt x="95" y="36"/>
                  </a:cubicBezTo>
                  <a:cubicBezTo>
                    <a:pt x="106" y="36"/>
                    <a:pt x="114" y="44"/>
                    <a:pt x="114" y="54"/>
                  </a:cubicBezTo>
                  <a:cubicBezTo>
                    <a:pt x="114" y="65"/>
                    <a:pt x="106" y="73"/>
                    <a:pt x="96" y="7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5622925" y="4744352"/>
              <a:ext cx="511175" cy="609600"/>
            </a:xfrm>
            <a:custGeom>
              <a:avLst/>
              <a:gdLst>
                <a:gd name="T0" fmla="*/ 127 w 136"/>
                <a:gd name="T1" fmla="*/ 150 h 162"/>
                <a:gd name="T2" fmla="*/ 118 w 136"/>
                <a:gd name="T3" fmla="*/ 158 h 162"/>
                <a:gd name="T4" fmla="*/ 115 w 136"/>
                <a:gd name="T5" fmla="*/ 159 h 162"/>
                <a:gd name="T6" fmla="*/ 107 w 136"/>
                <a:gd name="T7" fmla="*/ 159 h 162"/>
                <a:gd name="T8" fmla="*/ 70 w 136"/>
                <a:gd name="T9" fmla="*/ 112 h 162"/>
                <a:gd name="T10" fmla="*/ 63 w 136"/>
                <a:gd name="T11" fmla="*/ 113 h 162"/>
                <a:gd name="T12" fmla="*/ 42 w 136"/>
                <a:gd name="T13" fmla="*/ 146 h 162"/>
                <a:gd name="T14" fmla="*/ 37 w 136"/>
                <a:gd name="T15" fmla="*/ 145 h 162"/>
                <a:gd name="T16" fmla="*/ 1 w 136"/>
                <a:gd name="T17" fmla="*/ 5 h 162"/>
                <a:gd name="T18" fmla="*/ 5 w 136"/>
                <a:gd name="T19" fmla="*/ 2 h 162"/>
                <a:gd name="T20" fmla="*/ 133 w 136"/>
                <a:gd name="T21" fmla="*/ 69 h 162"/>
                <a:gd name="T22" fmla="*/ 133 w 136"/>
                <a:gd name="T23" fmla="*/ 74 h 162"/>
                <a:gd name="T24" fmla="*/ 93 w 136"/>
                <a:gd name="T25" fmla="*/ 89 h 162"/>
                <a:gd name="T26" fmla="*/ 91 w 136"/>
                <a:gd name="T27" fmla="*/ 96 h 162"/>
                <a:gd name="T28" fmla="*/ 130 w 136"/>
                <a:gd name="T29" fmla="*/ 140 h 162"/>
                <a:gd name="T30" fmla="*/ 129 w 136"/>
                <a:gd name="T31" fmla="*/ 148 h 162"/>
                <a:gd name="T32" fmla="*/ 127 w 136"/>
                <a:gd name="T33" fmla="*/ 15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6" h="162">
                  <a:moveTo>
                    <a:pt x="127" y="150"/>
                  </a:moveTo>
                  <a:cubicBezTo>
                    <a:pt x="124" y="152"/>
                    <a:pt x="120" y="156"/>
                    <a:pt x="118" y="158"/>
                  </a:cubicBezTo>
                  <a:cubicBezTo>
                    <a:pt x="115" y="159"/>
                    <a:pt x="115" y="159"/>
                    <a:pt x="115" y="159"/>
                  </a:cubicBezTo>
                  <a:cubicBezTo>
                    <a:pt x="113" y="162"/>
                    <a:pt x="109" y="161"/>
                    <a:pt x="107" y="159"/>
                  </a:cubicBezTo>
                  <a:cubicBezTo>
                    <a:pt x="70" y="112"/>
                    <a:pt x="70" y="112"/>
                    <a:pt x="70" y="112"/>
                  </a:cubicBezTo>
                  <a:cubicBezTo>
                    <a:pt x="68" y="110"/>
                    <a:pt x="65" y="110"/>
                    <a:pt x="63" y="113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0" y="149"/>
                    <a:pt x="38" y="148"/>
                    <a:pt x="37" y="14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2"/>
                    <a:pt x="2" y="0"/>
                    <a:pt x="5" y="2"/>
                  </a:cubicBezTo>
                  <a:cubicBezTo>
                    <a:pt x="133" y="69"/>
                    <a:pt x="133" y="69"/>
                    <a:pt x="133" y="69"/>
                  </a:cubicBezTo>
                  <a:cubicBezTo>
                    <a:pt x="136" y="71"/>
                    <a:pt x="136" y="73"/>
                    <a:pt x="133" y="74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90"/>
                    <a:pt x="89" y="93"/>
                    <a:pt x="91" y="96"/>
                  </a:cubicBezTo>
                  <a:cubicBezTo>
                    <a:pt x="130" y="140"/>
                    <a:pt x="130" y="140"/>
                    <a:pt x="130" y="140"/>
                  </a:cubicBezTo>
                  <a:cubicBezTo>
                    <a:pt x="132" y="143"/>
                    <a:pt x="132" y="146"/>
                    <a:pt x="129" y="148"/>
                  </a:cubicBezTo>
                  <a:lnTo>
                    <a:pt x="127" y="1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4953000" y="4439552"/>
              <a:ext cx="1228725" cy="1227138"/>
            </a:xfrm>
            <a:custGeom>
              <a:avLst/>
              <a:gdLst>
                <a:gd name="T0" fmla="*/ 157 w 327"/>
                <a:gd name="T1" fmla="*/ 93 h 326"/>
                <a:gd name="T2" fmla="*/ 89 w 327"/>
                <a:gd name="T3" fmla="*/ 156 h 326"/>
                <a:gd name="T4" fmla="*/ 96 w 327"/>
                <a:gd name="T5" fmla="*/ 232 h 326"/>
                <a:gd name="T6" fmla="*/ 157 w 327"/>
                <a:gd name="T7" fmla="*/ 169 h 326"/>
                <a:gd name="T8" fmla="*/ 96 w 327"/>
                <a:gd name="T9" fmla="*/ 232 h 326"/>
                <a:gd name="T10" fmla="*/ 157 w 327"/>
                <a:gd name="T11" fmla="*/ 0 h 326"/>
                <a:gd name="T12" fmla="*/ 157 w 327"/>
                <a:gd name="T13" fmla="*/ 80 h 326"/>
                <a:gd name="T14" fmla="*/ 312 w 327"/>
                <a:gd name="T15" fmla="*/ 232 h 326"/>
                <a:gd name="T16" fmla="*/ 251 w 327"/>
                <a:gd name="T17" fmla="*/ 169 h 326"/>
                <a:gd name="T18" fmla="*/ 245 w 327"/>
                <a:gd name="T19" fmla="*/ 93 h 326"/>
                <a:gd name="T20" fmla="*/ 327 w 327"/>
                <a:gd name="T21" fmla="*/ 156 h 326"/>
                <a:gd name="T22" fmla="*/ 245 w 327"/>
                <a:gd name="T23" fmla="*/ 93 h 326"/>
                <a:gd name="T24" fmla="*/ 305 w 327"/>
                <a:gd name="T25" fmla="*/ 80 h 326"/>
                <a:gd name="T26" fmla="*/ 242 w 327"/>
                <a:gd name="T27" fmla="*/ 80 h 326"/>
                <a:gd name="T28" fmla="*/ 157 w 327"/>
                <a:gd name="T29" fmla="*/ 245 h 326"/>
                <a:gd name="T30" fmla="*/ 157 w 327"/>
                <a:gd name="T31" fmla="*/ 326 h 326"/>
                <a:gd name="T32" fmla="*/ 170 w 327"/>
                <a:gd name="T33" fmla="*/ 0 h 326"/>
                <a:gd name="T34" fmla="*/ 228 w 327"/>
                <a:gd name="T35" fmla="*/ 80 h 326"/>
                <a:gd name="T36" fmla="*/ 170 w 327"/>
                <a:gd name="T37" fmla="*/ 169 h 326"/>
                <a:gd name="T38" fmla="*/ 231 w 327"/>
                <a:gd name="T39" fmla="*/ 232 h 326"/>
                <a:gd name="T40" fmla="*/ 0 w 327"/>
                <a:gd name="T41" fmla="*/ 169 h 326"/>
                <a:gd name="T42" fmla="*/ 82 w 327"/>
                <a:gd name="T43" fmla="*/ 232 h 326"/>
                <a:gd name="T44" fmla="*/ 0 w 327"/>
                <a:gd name="T45" fmla="*/ 169 h 326"/>
                <a:gd name="T46" fmla="*/ 22 w 327"/>
                <a:gd name="T47" fmla="*/ 245 h 326"/>
                <a:gd name="T48" fmla="*/ 85 w 327"/>
                <a:gd name="T49" fmla="*/ 245 h 326"/>
                <a:gd name="T50" fmla="*/ 204 w 327"/>
                <a:gd name="T51" fmla="*/ 321 h 326"/>
                <a:gd name="T52" fmla="*/ 242 w 327"/>
                <a:gd name="T53" fmla="*/ 245 h 326"/>
                <a:gd name="T54" fmla="*/ 123 w 327"/>
                <a:gd name="T55" fmla="*/ 4 h 326"/>
                <a:gd name="T56" fmla="*/ 85 w 327"/>
                <a:gd name="T57" fmla="*/ 80 h 326"/>
                <a:gd name="T58" fmla="*/ 170 w 327"/>
                <a:gd name="T59" fmla="*/ 93 h 326"/>
                <a:gd name="T60" fmla="*/ 238 w 327"/>
                <a:gd name="T61" fmla="*/ 156 h 326"/>
                <a:gd name="T62" fmla="*/ 15 w 327"/>
                <a:gd name="T63" fmla="*/ 93 h 326"/>
                <a:gd name="T64" fmla="*/ 76 w 327"/>
                <a:gd name="T65" fmla="*/ 156 h 326"/>
                <a:gd name="T66" fmla="*/ 15 w 327"/>
                <a:gd name="T67" fmla="*/ 93 h 326"/>
                <a:gd name="T68" fmla="*/ 170 w 327"/>
                <a:gd name="T69" fmla="*/ 326 h 326"/>
                <a:gd name="T70" fmla="*/ 170 w 327"/>
                <a:gd name="T71" fmla="*/ 24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7" h="326">
                  <a:moveTo>
                    <a:pt x="96" y="93"/>
                  </a:moveTo>
                  <a:cubicBezTo>
                    <a:pt x="157" y="93"/>
                    <a:pt x="157" y="93"/>
                    <a:pt x="157" y="93"/>
                  </a:cubicBezTo>
                  <a:cubicBezTo>
                    <a:pt x="157" y="156"/>
                    <a:pt x="157" y="156"/>
                    <a:pt x="157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34"/>
                    <a:pt x="92" y="113"/>
                    <a:pt x="96" y="93"/>
                  </a:cubicBezTo>
                  <a:moveTo>
                    <a:pt x="96" y="232"/>
                  </a:moveTo>
                  <a:cubicBezTo>
                    <a:pt x="157" y="232"/>
                    <a:pt x="157" y="232"/>
                    <a:pt x="157" y="232"/>
                  </a:cubicBezTo>
                  <a:cubicBezTo>
                    <a:pt x="157" y="169"/>
                    <a:pt x="157" y="169"/>
                    <a:pt x="157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0" y="192"/>
                    <a:pt x="92" y="213"/>
                    <a:pt x="96" y="232"/>
                  </a:cubicBezTo>
                  <a:moveTo>
                    <a:pt x="157" y="80"/>
                  </a:moveTo>
                  <a:cubicBezTo>
                    <a:pt x="157" y="0"/>
                    <a:pt x="157" y="0"/>
                    <a:pt x="157" y="0"/>
                  </a:cubicBezTo>
                  <a:cubicBezTo>
                    <a:pt x="132" y="4"/>
                    <a:pt x="111" y="35"/>
                    <a:pt x="99" y="80"/>
                  </a:cubicBezTo>
                  <a:lnTo>
                    <a:pt x="157" y="80"/>
                  </a:lnTo>
                  <a:close/>
                  <a:moveTo>
                    <a:pt x="245" y="232"/>
                  </a:moveTo>
                  <a:cubicBezTo>
                    <a:pt x="312" y="232"/>
                    <a:pt x="312" y="232"/>
                    <a:pt x="312" y="232"/>
                  </a:cubicBezTo>
                  <a:cubicBezTo>
                    <a:pt x="321" y="213"/>
                    <a:pt x="326" y="192"/>
                    <a:pt x="327" y="169"/>
                  </a:cubicBezTo>
                  <a:cubicBezTo>
                    <a:pt x="251" y="169"/>
                    <a:pt x="251" y="169"/>
                    <a:pt x="251" y="169"/>
                  </a:cubicBezTo>
                  <a:cubicBezTo>
                    <a:pt x="251" y="192"/>
                    <a:pt x="249" y="213"/>
                    <a:pt x="245" y="232"/>
                  </a:cubicBezTo>
                  <a:moveTo>
                    <a:pt x="245" y="93"/>
                  </a:moveTo>
                  <a:cubicBezTo>
                    <a:pt x="249" y="113"/>
                    <a:pt x="251" y="134"/>
                    <a:pt x="251" y="156"/>
                  </a:cubicBezTo>
                  <a:cubicBezTo>
                    <a:pt x="327" y="156"/>
                    <a:pt x="327" y="156"/>
                    <a:pt x="327" y="156"/>
                  </a:cubicBezTo>
                  <a:cubicBezTo>
                    <a:pt x="326" y="134"/>
                    <a:pt x="321" y="113"/>
                    <a:pt x="312" y="93"/>
                  </a:cubicBezTo>
                  <a:lnTo>
                    <a:pt x="245" y="93"/>
                  </a:lnTo>
                  <a:close/>
                  <a:moveTo>
                    <a:pt x="242" y="80"/>
                  </a:moveTo>
                  <a:cubicBezTo>
                    <a:pt x="305" y="80"/>
                    <a:pt x="305" y="80"/>
                    <a:pt x="305" y="80"/>
                  </a:cubicBezTo>
                  <a:cubicBezTo>
                    <a:pt x="283" y="43"/>
                    <a:pt x="247" y="15"/>
                    <a:pt x="204" y="4"/>
                  </a:cubicBezTo>
                  <a:cubicBezTo>
                    <a:pt x="220" y="20"/>
                    <a:pt x="234" y="47"/>
                    <a:pt x="242" y="80"/>
                  </a:cubicBezTo>
                  <a:moveTo>
                    <a:pt x="157" y="326"/>
                  </a:moveTo>
                  <a:cubicBezTo>
                    <a:pt x="157" y="245"/>
                    <a:pt x="157" y="245"/>
                    <a:pt x="157" y="245"/>
                  </a:cubicBezTo>
                  <a:cubicBezTo>
                    <a:pt x="99" y="245"/>
                    <a:pt x="99" y="245"/>
                    <a:pt x="99" y="245"/>
                  </a:cubicBezTo>
                  <a:cubicBezTo>
                    <a:pt x="111" y="290"/>
                    <a:pt x="132" y="321"/>
                    <a:pt x="157" y="326"/>
                  </a:cubicBezTo>
                  <a:moveTo>
                    <a:pt x="228" y="80"/>
                  </a:moveTo>
                  <a:cubicBezTo>
                    <a:pt x="216" y="36"/>
                    <a:pt x="195" y="4"/>
                    <a:pt x="170" y="0"/>
                  </a:cubicBezTo>
                  <a:cubicBezTo>
                    <a:pt x="170" y="80"/>
                    <a:pt x="170" y="80"/>
                    <a:pt x="170" y="80"/>
                  </a:cubicBezTo>
                  <a:lnTo>
                    <a:pt x="228" y="80"/>
                  </a:lnTo>
                  <a:close/>
                  <a:moveTo>
                    <a:pt x="238" y="169"/>
                  </a:moveTo>
                  <a:cubicBezTo>
                    <a:pt x="170" y="169"/>
                    <a:pt x="170" y="169"/>
                    <a:pt x="170" y="169"/>
                  </a:cubicBezTo>
                  <a:cubicBezTo>
                    <a:pt x="170" y="232"/>
                    <a:pt x="170" y="232"/>
                    <a:pt x="170" y="232"/>
                  </a:cubicBezTo>
                  <a:cubicBezTo>
                    <a:pt x="231" y="232"/>
                    <a:pt x="231" y="232"/>
                    <a:pt x="231" y="232"/>
                  </a:cubicBezTo>
                  <a:cubicBezTo>
                    <a:pt x="235" y="213"/>
                    <a:pt x="238" y="192"/>
                    <a:pt x="238" y="169"/>
                  </a:cubicBezTo>
                  <a:moveTo>
                    <a:pt x="0" y="169"/>
                  </a:moveTo>
                  <a:cubicBezTo>
                    <a:pt x="1" y="192"/>
                    <a:pt x="6" y="213"/>
                    <a:pt x="15" y="232"/>
                  </a:cubicBezTo>
                  <a:cubicBezTo>
                    <a:pt x="82" y="232"/>
                    <a:pt x="82" y="232"/>
                    <a:pt x="82" y="232"/>
                  </a:cubicBezTo>
                  <a:cubicBezTo>
                    <a:pt x="78" y="213"/>
                    <a:pt x="76" y="192"/>
                    <a:pt x="76" y="169"/>
                  </a:cubicBezTo>
                  <a:lnTo>
                    <a:pt x="0" y="169"/>
                  </a:lnTo>
                  <a:close/>
                  <a:moveTo>
                    <a:pt x="85" y="245"/>
                  </a:moveTo>
                  <a:cubicBezTo>
                    <a:pt x="22" y="245"/>
                    <a:pt x="22" y="245"/>
                    <a:pt x="22" y="245"/>
                  </a:cubicBezTo>
                  <a:cubicBezTo>
                    <a:pt x="44" y="283"/>
                    <a:pt x="80" y="310"/>
                    <a:pt x="123" y="321"/>
                  </a:cubicBezTo>
                  <a:cubicBezTo>
                    <a:pt x="107" y="305"/>
                    <a:pt x="94" y="279"/>
                    <a:pt x="85" y="245"/>
                  </a:cubicBezTo>
                  <a:moveTo>
                    <a:pt x="242" y="245"/>
                  </a:moveTo>
                  <a:cubicBezTo>
                    <a:pt x="234" y="279"/>
                    <a:pt x="220" y="305"/>
                    <a:pt x="204" y="321"/>
                  </a:cubicBezTo>
                  <a:cubicBezTo>
                    <a:pt x="247" y="310"/>
                    <a:pt x="283" y="283"/>
                    <a:pt x="305" y="245"/>
                  </a:cubicBezTo>
                  <a:lnTo>
                    <a:pt x="242" y="245"/>
                  </a:lnTo>
                  <a:close/>
                  <a:moveTo>
                    <a:pt x="85" y="80"/>
                  </a:moveTo>
                  <a:cubicBezTo>
                    <a:pt x="94" y="47"/>
                    <a:pt x="107" y="20"/>
                    <a:pt x="123" y="4"/>
                  </a:cubicBezTo>
                  <a:cubicBezTo>
                    <a:pt x="80" y="15"/>
                    <a:pt x="44" y="43"/>
                    <a:pt x="22" y="80"/>
                  </a:cubicBezTo>
                  <a:lnTo>
                    <a:pt x="85" y="80"/>
                  </a:lnTo>
                  <a:close/>
                  <a:moveTo>
                    <a:pt x="231" y="93"/>
                  </a:moveTo>
                  <a:cubicBezTo>
                    <a:pt x="170" y="93"/>
                    <a:pt x="170" y="93"/>
                    <a:pt x="170" y="93"/>
                  </a:cubicBezTo>
                  <a:cubicBezTo>
                    <a:pt x="170" y="156"/>
                    <a:pt x="170" y="156"/>
                    <a:pt x="170" y="156"/>
                  </a:cubicBezTo>
                  <a:cubicBezTo>
                    <a:pt x="238" y="156"/>
                    <a:pt x="238" y="156"/>
                    <a:pt x="238" y="156"/>
                  </a:cubicBezTo>
                  <a:cubicBezTo>
                    <a:pt x="238" y="134"/>
                    <a:pt x="235" y="113"/>
                    <a:pt x="231" y="93"/>
                  </a:cubicBezTo>
                  <a:moveTo>
                    <a:pt x="15" y="93"/>
                  </a:moveTo>
                  <a:cubicBezTo>
                    <a:pt x="6" y="113"/>
                    <a:pt x="1" y="134"/>
                    <a:pt x="0" y="156"/>
                  </a:cubicBezTo>
                  <a:cubicBezTo>
                    <a:pt x="76" y="156"/>
                    <a:pt x="76" y="156"/>
                    <a:pt x="76" y="156"/>
                  </a:cubicBezTo>
                  <a:cubicBezTo>
                    <a:pt x="76" y="134"/>
                    <a:pt x="78" y="113"/>
                    <a:pt x="82" y="93"/>
                  </a:cubicBezTo>
                  <a:lnTo>
                    <a:pt x="15" y="93"/>
                  </a:lnTo>
                  <a:close/>
                  <a:moveTo>
                    <a:pt x="170" y="245"/>
                  </a:moveTo>
                  <a:cubicBezTo>
                    <a:pt x="170" y="326"/>
                    <a:pt x="170" y="326"/>
                    <a:pt x="170" y="326"/>
                  </a:cubicBezTo>
                  <a:cubicBezTo>
                    <a:pt x="195" y="321"/>
                    <a:pt x="216" y="290"/>
                    <a:pt x="228" y="245"/>
                  </a:cubicBezTo>
                  <a:lnTo>
                    <a:pt x="170" y="2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674688" y="2618690"/>
              <a:ext cx="942975" cy="941388"/>
            </a:xfrm>
            <a:custGeom>
              <a:avLst/>
              <a:gdLst>
                <a:gd name="T0" fmla="*/ 0 w 251"/>
                <a:gd name="T1" fmla="*/ 116 h 250"/>
                <a:gd name="T2" fmla="*/ 16 w 251"/>
                <a:gd name="T3" fmla="*/ 150 h 250"/>
                <a:gd name="T4" fmla="*/ 36 w 251"/>
                <a:gd name="T5" fmla="*/ 157 h 250"/>
                <a:gd name="T6" fmla="*/ 39 w 251"/>
                <a:gd name="T7" fmla="*/ 177 h 250"/>
                <a:gd name="T8" fmla="*/ 30 w 251"/>
                <a:gd name="T9" fmla="*/ 207 h 250"/>
                <a:gd name="T10" fmla="*/ 55 w 251"/>
                <a:gd name="T11" fmla="*/ 225 h 250"/>
                <a:gd name="T12" fmla="*/ 74 w 251"/>
                <a:gd name="T13" fmla="*/ 212 h 250"/>
                <a:gd name="T14" fmla="*/ 85 w 251"/>
                <a:gd name="T15" fmla="*/ 211 h 250"/>
                <a:gd name="T16" fmla="*/ 101 w 251"/>
                <a:gd name="T17" fmla="*/ 223 h 250"/>
                <a:gd name="T18" fmla="*/ 116 w 251"/>
                <a:gd name="T19" fmla="*/ 250 h 250"/>
                <a:gd name="T20" fmla="*/ 151 w 251"/>
                <a:gd name="T21" fmla="*/ 235 h 250"/>
                <a:gd name="T22" fmla="*/ 157 w 251"/>
                <a:gd name="T23" fmla="*/ 215 h 250"/>
                <a:gd name="T24" fmla="*/ 171 w 251"/>
                <a:gd name="T25" fmla="*/ 210 h 250"/>
                <a:gd name="T26" fmla="*/ 186 w 251"/>
                <a:gd name="T27" fmla="*/ 221 h 250"/>
                <a:gd name="T28" fmla="*/ 207 w 251"/>
                <a:gd name="T29" fmla="*/ 221 h 250"/>
                <a:gd name="T30" fmla="*/ 221 w 251"/>
                <a:gd name="T31" fmla="*/ 185 h 250"/>
                <a:gd name="T32" fmla="*/ 211 w 251"/>
                <a:gd name="T33" fmla="*/ 166 h 250"/>
                <a:gd name="T34" fmla="*/ 223 w 251"/>
                <a:gd name="T35" fmla="*/ 150 h 250"/>
                <a:gd name="T36" fmla="*/ 251 w 251"/>
                <a:gd name="T37" fmla="*/ 135 h 250"/>
                <a:gd name="T38" fmla="*/ 235 w 251"/>
                <a:gd name="T39" fmla="*/ 100 h 250"/>
                <a:gd name="T40" fmla="*/ 215 w 251"/>
                <a:gd name="T41" fmla="*/ 94 h 250"/>
                <a:gd name="T42" fmla="*/ 213 w 251"/>
                <a:gd name="T43" fmla="*/ 74 h 250"/>
                <a:gd name="T44" fmla="*/ 226 w 251"/>
                <a:gd name="T45" fmla="*/ 55 h 250"/>
                <a:gd name="T46" fmla="*/ 207 w 251"/>
                <a:gd name="T47" fmla="*/ 30 h 250"/>
                <a:gd name="T48" fmla="*/ 186 w 251"/>
                <a:gd name="T49" fmla="*/ 30 h 250"/>
                <a:gd name="T50" fmla="*/ 171 w 251"/>
                <a:gd name="T51" fmla="*/ 41 h 250"/>
                <a:gd name="T52" fmla="*/ 157 w 251"/>
                <a:gd name="T53" fmla="*/ 36 h 250"/>
                <a:gd name="T54" fmla="*/ 151 w 251"/>
                <a:gd name="T55" fmla="*/ 15 h 250"/>
                <a:gd name="T56" fmla="*/ 116 w 251"/>
                <a:gd name="T57" fmla="*/ 0 h 250"/>
                <a:gd name="T58" fmla="*/ 101 w 251"/>
                <a:gd name="T59" fmla="*/ 27 h 250"/>
                <a:gd name="T60" fmla="*/ 85 w 251"/>
                <a:gd name="T61" fmla="*/ 40 h 250"/>
                <a:gd name="T62" fmla="*/ 74 w 251"/>
                <a:gd name="T63" fmla="*/ 38 h 250"/>
                <a:gd name="T64" fmla="*/ 55 w 251"/>
                <a:gd name="T65" fmla="*/ 25 h 250"/>
                <a:gd name="T66" fmla="*/ 30 w 251"/>
                <a:gd name="T67" fmla="*/ 44 h 250"/>
                <a:gd name="T68" fmla="*/ 39 w 251"/>
                <a:gd name="T69" fmla="*/ 74 h 250"/>
                <a:gd name="T70" fmla="*/ 36 w 251"/>
                <a:gd name="T71" fmla="*/ 94 h 250"/>
                <a:gd name="T72" fmla="*/ 16 w 251"/>
                <a:gd name="T73" fmla="*/ 100 h 250"/>
                <a:gd name="T74" fmla="*/ 126 w 251"/>
                <a:gd name="T75" fmla="*/ 80 h 250"/>
                <a:gd name="T76" fmla="*/ 126 w 251"/>
                <a:gd name="T77" fmla="*/ 17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1" h="250">
                  <a:moveTo>
                    <a:pt x="16" y="100"/>
                  </a:moveTo>
                  <a:cubicBezTo>
                    <a:pt x="7" y="100"/>
                    <a:pt x="0" y="107"/>
                    <a:pt x="0" y="11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4"/>
                    <a:pt x="7" y="150"/>
                    <a:pt x="16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31" y="150"/>
                    <a:pt x="35" y="153"/>
                    <a:pt x="36" y="157"/>
                  </a:cubicBezTo>
                  <a:cubicBezTo>
                    <a:pt x="37" y="160"/>
                    <a:pt x="39" y="163"/>
                    <a:pt x="40" y="166"/>
                  </a:cubicBezTo>
                  <a:cubicBezTo>
                    <a:pt x="42" y="170"/>
                    <a:pt x="41" y="174"/>
                    <a:pt x="39" y="177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4" y="191"/>
                    <a:pt x="24" y="201"/>
                    <a:pt x="30" y="207"/>
                  </a:cubicBezTo>
                  <a:cubicBezTo>
                    <a:pt x="44" y="221"/>
                    <a:pt x="44" y="221"/>
                    <a:pt x="44" y="221"/>
                  </a:cubicBezTo>
                  <a:cubicBezTo>
                    <a:pt x="47" y="224"/>
                    <a:pt x="51" y="225"/>
                    <a:pt x="55" y="225"/>
                  </a:cubicBezTo>
                  <a:cubicBezTo>
                    <a:pt x="59" y="225"/>
                    <a:pt x="63" y="224"/>
                    <a:pt x="66" y="221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76" y="211"/>
                    <a:pt x="78" y="210"/>
                    <a:pt x="80" y="210"/>
                  </a:cubicBezTo>
                  <a:cubicBezTo>
                    <a:pt x="82" y="210"/>
                    <a:pt x="83" y="210"/>
                    <a:pt x="85" y="211"/>
                  </a:cubicBezTo>
                  <a:cubicBezTo>
                    <a:pt x="88" y="212"/>
                    <a:pt x="91" y="214"/>
                    <a:pt x="94" y="215"/>
                  </a:cubicBezTo>
                  <a:cubicBezTo>
                    <a:pt x="98" y="216"/>
                    <a:pt x="101" y="220"/>
                    <a:pt x="101" y="223"/>
                  </a:cubicBezTo>
                  <a:cubicBezTo>
                    <a:pt x="101" y="235"/>
                    <a:pt x="101" y="235"/>
                    <a:pt x="101" y="235"/>
                  </a:cubicBezTo>
                  <a:cubicBezTo>
                    <a:pt x="101" y="244"/>
                    <a:pt x="107" y="250"/>
                    <a:pt x="116" y="250"/>
                  </a:cubicBezTo>
                  <a:cubicBezTo>
                    <a:pt x="135" y="250"/>
                    <a:pt x="135" y="250"/>
                    <a:pt x="135" y="250"/>
                  </a:cubicBezTo>
                  <a:cubicBezTo>
                    <a:pt x="144" y="250"/>
                    <a:pt x="151" y="244"/>
                    <a:pt x="151" y="235"/>
                  </a:cubicBezTo>
                  <a:cubicBezTo>
                    <a:pt x="151" y="223"/>
                    <a:pt x="151" y="223"/>
                    <a:pt x="151" y="223"/>
                  </a:cubicBezTo>
                  <a:cubicBezTo>
                    <a:pt x="151" y="220"/>
                    <a:pt x="154" y="216"/>
                    <a:pt x="157" y="215"/>
                  </a:cubicBezTo>
                  <a:cubicBezTo>
                    <a:pt x="160" y="214"/>
                    <a:pt x="164" y="212"/>
                    <a:pt x="167" y="211"/>
                  </a:cubicBezTo>
                  <a:cubicBezTo>
                    <a:pt x="168" y="210"/>
                    <a:pt x="169" y="210"/>
                    <a:pt x="171" y="210"/>
                  </a:cubicBezTo>
                  <a:cubicBezTo>
                    <a:pt x="173" y="210"/>
                    <a:pt x="176" y="211"/>
                    <a:pt x="177" y="212"/>
                  </a:cubicBezTo>
                  <a:cubicBezTo>
                    <a:pt x="186" y="221"/>
                    <a:pt x="186" y="221"/>
                    <a:pt x="186" y="221"/>
                  </a:cubicBezTo>
                  <a:cubicBezTo>
                    <a:pt x="188" y="224"/>
                    <a:pt x="192" y="225"/>
                    <a:pt x="196" y="225"/>
                  </a:cubicBezTo>
                  <a:cubicBezTo>
                    <a:pt x="200" y="225"/>
                    <a:pt x="204" y="224"/>
                    <a:pt x="207" y="221"/>
                  </a:cubicBezTo>
                  <a:cubicBezTo>
                    <a:pt x="221" y="207"/>
                    <a:pt x="221" y="207"/>
                    <a:pt x="221" y="207"/>
                  </a:cubicBezTo>
                  <a:cubicBezTo>
                    <a:pt x="227" y="201"/>
                    <a:pt x="227" y="191"/>
                    <a:pt x="221" y="185"/>
                  </a:cubicBezTo>
                  <a:cubicBezTo>
                    <a:pt x="213" y="177"/>
                    <a:pt x="213" y="177"/>
                    <a:pt x="213" y="177"/>
                  </a:cubicBezTo>
                  <a:cubicBezTo>
                    <a:pt x="210" y="174"/>
                    <a:pt x="210" y="170"/>
                    <a:pt x="211" y="166"/>
                  </a:cubicBezTo>
                  <a:cubicBezTo>
                    <a:pt x="213" y="163"/>
                    <a:pt x="214" y="160"/>
                    <a:pt x="215" y="157"/>
                  </a:cubicBezTo>
                  <a:cubicBezTo>
                    <a:pt x="216" y="153"/>
                    <a:pt x="220" y="150"/>
                    <a:pt x="223" y="150"/>
                  </a:cubicBezTo>
                  <a:cubicBezTo>
                    <a:pt x="235" y="150"/>
                    <a:pt x="235" y="150"/>
                    <a:pt x="235" y="150"/>
                  </a:cubicBezTo>
                  <a:cubicBezTo>
                    <a:pt x="244" y="150"/>
                    <a:pt x="251" y="144"/>
                    <a:pt x="251" y="135"/>
                  </a:cubicBezTo>
                  <a:cubicBezTo>
                    <a:pt x="251" y="115"/>
                    <a:pt x="251" y="115"/>
                    <a:pt x="251" y="115"/>
                  </a:cubicBezTo>
                  <a:cubicBezTo>
                    <a:pt x="251" y="107"/>
                    <a:pt x="244" y="100"/>
                    <a:pt x="235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100"/>
                    <a:pt x="216" y="97"/>
                    <a:pt x="215" y="94"/>
                  </a:cubicBezTo>
                  <a:cubicBezTo>
                    <a:pt x="214" y="91"/>
                    <a:pt x="213" y="87"/>
                    <a:pt x="211" y="84"/>
                  </a:cubicBezTo>
                  <a:cubicBezTo>
                    <a:pt x="210" y="81"/>
                    <a:pt x="210" y="76"/>
                    <a:pt x="213" y="74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4" y="62"/>
                    <a:pt x="226" y="59"/>
                    <a:pt x="226" y="55"/>
                  </a:cubicBezTo>
                  <a:cubicBezTo>
                    <a:pt x="226" y="50"/>
                    <a:pt x="224" y="47"/>
                    <a:pt x="221" y="44"/>
                  </a:cubicBezTo>
                  <a:cubicBezTo>
                    <a:pt x="207" y="30"/>
                    <a:pt x="207" y="30"/>
                    <a:pt x="207" y="30"/>
                  </a:cubicBezTo>
                  <a:cubicBezTo>
                    <a:pt x="204" y="27"/>
                    <a:pt x="200" y="25"/>
                    <a:pt x="196" y="25"/>
                  </a:cubicBezTo>
                  <a:cubicBezTo>
                    <a:pt x="192" y="25"/>
                    <a:pt x="188" y="27"/>
                    <a:pt x="186" y="30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6" y="40"/>
                    <a:pt x="173" y="41"/>
                    <a:pt x="171" y="41"/>
                  </a:cubicBezTo>
                  <a:cubicBezTo>
                    <a:pt x="169" y="41"/>
                    <a:pt x="168" y="40"/>
                    <a:pt x="167" y="40"/>
                  </a:cubicBezTo>
                  <a:cubicBezTo>
                    <a:pt x="164" y="38"/>
                    <a:pt x="160" y="37"/>
                    <a:pt x="157" y="36"/>
                  </a:cubicBezTo>
                  <a:cubicBezTo>
                    <a:pt x="154" y="34"/>
                    <a:pt x="151" y="31"/>
                    <a:pt x="151" y="27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7"/>
                    <a:pt x="144" y="0"/>
                    <a:pt x="135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7" y="0"/>
                    <a:pt x="101" y="7"/>
                    <a:pt x="101" y="15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31"/>
                    <a:pt x="98" y="34"/>
                    <a:pt x="94" y="36"/>
                  </a:cubicBezTo>
                  <a:cubicBezTo>
                    <a:pt x="91" y="37"/>
                    <a:pt x="88" y="38"/>
                    <a:pt x="85" y="40"/>
                  </a:cubicBezTo>
                  <a:cubicBezTo>
                    <a:pt x="83" y="40"/>
                    <a:pt x="82" y="41"/>
                    <a:pt x="80" y="41"/>
                  </a:cubicBezTo>
                  <a:cubicBezTo>
                    <a:pt x="78" y="41"/>
                    <a:pt x="76" y="40"/>
                    <a:pt x="74" y="38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3" y="27"/>
                    <a:pt x="59" y="25"/>
                    <a:pt x="55" y="25"/>
                  </a:cubicBezTo>
                  <a:cubicBezTo>
                    <a:pt x="51" y="25"/>
                    <a:pt x="47" y="27"/>
                    <a:pt x="44" y="30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4" y="50"/>
                    <a:pt x="24" y="59"/>
                    <a:pt x="30" y="65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41" y="76"/>
                    <a:pt x="42" y="81"/>
                    <a:pt x="40" y="84"/>
                  </a:cubicBezTo>
                  <a:cubicBezTo>
                    <a:pt x="39" y="87"/>
                    <a:pt x="37" y="91"/>
                    <a:pt x="36" y="94"/>
                  </a:cubicBezTo>
                  <a:cubicBezTo>
                    <a:pt x="35" y="97"/>
                    <a:pt x="31" y="100"/>
                    <a:pt x="28" y="100"/>
                  </a:cubicBezTo>
                  <a:lnTo>
                    <a:pt x="16" y="100"/>
                  </a:lnTo>
                  <a:close/>
                  <a:moveTo>
                    <a:pt x="81" y="125"/>
                  </a:moveTo>
                  <a:cubicBezTo>
                    <a:pt x="81" y="101"/>
                    <a:pt x="101" y="80"/>
                    <a:pt x="126" y="80"/>
                  </a:cubicBezTo>
                  <a:cubicBezTo>
                    <a:pt x="150" y="80"/>
                    <a:pt x="171" y="101"/>
                    <a:pt x="171" y="125"/>
                  </a:cubicBezTo>
                  <a:cubicBezTo>
                    <a:pt x="171" y="150"/>
                    <a:pt x="150" y="170"/>
                    <a:pt x="126" y="170"/>
                  </a:cubicBezTo>
                  <a:cubicBezTo>
                    <a:pt x="101" y="170"/>
                    <a:pt x="81" y="150"/>
                    <a:pt x="81" y="12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1430338" y="2318652"/>
              <a:ext cx="487363" cy="488950"/>
            </a:xfrm>
            <a:custGeom>
              <a:avLst/>
              <a:gdLst>
                <a:gd name="T0" fmla="*/ 20 w 130"/>
                <a:gd name="T1" fmla="*/ 87 h 130"/>
                <a:gd name="T2" fmla="*/ 15 w 130"/>
                <a:gd name="T3" fmla="*/ 93 h 130"/>
                <a:gd name="T4" fmla="*/ 22 w 130"/>
                <a:gd name="T5" fmla="*/ 115 h 130"/>
                <a:gd name="T6" fmla="*/ 37 w 130"/>
                <a:gd name="T7" fmla="*/ 115 h 130"/>
                <a:gd name="T8" fmla="*/ 42 w 130"/>
                <a:gd name="T9" fmla="*/ 110 h 130"/>
                <a:gd name="T10" fmla="*/ 48 w 130"/>
                <a:gd name="T11" fmla="*/ 112 h 130"/>
                <a:gd name="T12" fmla="*/ 50 w 130"/>
                <a:gd name="T13" fmla="*/ 120 h 130"/>
                <a:gd name="T14" fmla="*/ 70 w 130"/>
                <a:gd name="T15" fmla="*/ 130 h 130"/>
                <a:gd name="T16" fmla="*/ 80 w 130"/>
                <a:gd name="T17" fmla="*/ 114 h 130"/>
                <a:gd name="T18" fmla="*/ 86 w 130"/>
                <a:gd name="T19" fmla="*/ 110 h 130"/>
                <a:gd name="T20" fmla="*/ 89 w 130"/>
                <a:gd name="T21" fmla="*/ 110 h 130"/>
                <a:gd name="T22" fmla="*/ 100 w 130"/>
                <a:gd name="T23" fmla="*/ 118 h 130"/>
                <a:gd name="T24" fmla="*/ 114 w 130"/>
                <a:gd name="T25" fmla="*/ 108 h 130"/>
                <a:gd name="T26" fmla="*/ 114 w 130"/>
                <a:gd name="T27" fmla="*/ 93 h 130"/>
                <a:gd name="T28" fmla="*/ 110 w 130"/>
                <a:gd name="T29" fmla="*/ 87 h 130"/>
                <a:gd name="T30" fmla="*/ 114 w 130"/>
                <a:gd name="T31" fmla="*/ 80 h 130"/>
                <a:gd name="T32" fmla="*/ 130 w 130"/>
                <a:gd name="T33" fmla="*/ 70 h 130"/>
                <a:gd name="T34" fmla="*/ 120 w 130"/>
                <a:gd name="T35" fmla="*/ 50 h 130"/>
                <a:gd name="T36" fmla="*/ 112 w 130"/>
                <a:gd name="T37" fmla="*/ 49 h 130"/>
                <a:gd name="T38" fmla="*/ 110 w 130"/>
                <a:gd name="T39" fmla="*/ 41 h 130"/>
                <a:gd name="T40" fmla="*/ 114 w 130"/>
                <a:gd name="T41" fmla="*/ 23 h 130"/>
                <a:gd name="T42" fmla="*/ 100 w 130"/>
                <a:gd name="T43" fmla="*/ 13 h 130"/>
                <a:gd name="T44" fmla="*/ 89 w 130"/>
                <a:gd name="T45" fmla="*/ 20 h 130"/>
                <a:gd name="T46" fmla="*/ 86 w 130"/>
                <a:gd name="T47" fmla="*/ 20 h 130"/>
                <a:gd name="T48" fmla="*/ 80 w 130"/>
                <a:gd name="T49" fmla="*/ 16 h 130"/>
                <a:gd name="T50" fmla="*/ 70 w 130"/>
                <a:gd name="T51" fmla="*/ 0 h 130"/>
                <a:gd name="T52" fmla="*/ 50 w 130"/>
                <a:gd name="T53" fmla="*/ 10 h 130"/>
                <a:gd name="T54" fmla="*/ 48 w 130"/>
                <a:gd name="T55" fmla="*/ 18 h 130"/>
                <a:gd name="T56" fmla="*/ 42 w 130"/>
                <a:gd name="T57" fmla="*/ 20 h 130"/>
                <a:gd name="T58" fmla="*/ 37 w 130"/>
                <a:gd name="T59" fmla="*/ 16 h 130"/>
                <a:gd name="T60" fmla="*/ 22 w 130"/>
                <a:gd name="T61" fmla="*/ 16 h 130"/>
                <a:gd name="T62" fmla="*/ 15 w 130"/>
                <a:gd name="T63" fmla="*/ 37 h 130"/>
                <a:gd name="T64" fmla="*/ 20 w 130"/>
                <a:gd name="T65" fmla="*/ 44 h 130"/>
                <a:gd name="T66" fmla="*/ 16 w 130"/>
                <a:gd name="T67" fmla="*/ 50 h 130"/>
                <a:gd name="T68" fmla="*/ 0 w 130"/>
                <a:gd name="T69" fmla="*/ 60 h 130"/>
                <a:gd name="T70" fmla="*/ 10 w 130"/>
                <a:gd name="T71" fmla="*/ 80 h 130"/>
                <a:gd name="T72" fmla="*/ 17 w 130"/>
                <a:gd name="T73" fmla="*/ 82 h 130"/>
                <a:gd name="T74" fmla="*/ 65 w 130"/>
                <a:gd name="T75" fmla="*/ 45 h 130"/>
                <a:gd name="T76" fmla="*/ 65 w 130"/>
                <a:gd name="T77" fmla="*/ 8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130">
                  <a:moveTo>
                    <a:pt x="17" y="82"/>
                  </a:moveTo>
                  <a:cubicBezTo>
                    <a:pt x="18" y="84"/>
                    <a:pt x="19" y="85"/>
                    <a:pt x="20" y="87"/>
                  </a:cubicBezTo>
                  <a:cubicBezTo>
                    <a:pt x="20" y="88"/>
                    <a:pt x="20" y="89"/>
                    <a:pt x="19" y="89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1" y="97"/>
                    <a:pt x="11" y="104"/>
                    <a:pt x="15" y="108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24" y="117"/>
                    <a:pt x="27" y="118"/>
                    <a:pt x="29" y="118"/>
                  </a:cubicBezTo>
                  <a:cubicBezTo>
                    <a:pt x="32" y="118"/>
                    <a:pt x="35" y="117"/>
                    <a:pt x="37" y="115"/>
                  </a:cubicBezTo>
                  <a:cubicBezTo>
                    <a:pt x="41" y="110"/>
                    <a:pt x="41" y="110"/>
                    <a:pt x="41" y="110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2" y="110"/>
                    <a:pt x="43" y="110"/>
                    <a:pt x="43" y="110"/>
                  </a:cubicBezTo>
                  <a:cubicBezTo>
                    <a:pt x="45" y="111"/>
                    <a:pt x="46" y="112"/>
                    <a:pt x="48" y="112"/>
                  </a:cubicBezTo>
                  <a:cubicBezTo>
                    <a:pt x="49" y="113"/>
                    <a:pt x="50" y="114"/>
                    <a:pt x="50" y="114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50" y="126"/>
                    <a:pt x="54" y="130"/>
                    <a:pt x="6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5" y="130"/>
                    <a:pt x="80" y="126"/>
                    <a:pt x="80" y="120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80" y="114"/>
                    <a:pt x="80" y="113"/>
                    <a:pt x="81" y="112"/>
                  </a:cubicBezTo>
                  <a:cubicBezTo>
                    <a:pt x="83" y="112"/>
                    <a:pt x="85" y="111"/>
                    <a:pt x="86" y="110"/>
                  </a:cubicBezTo>
                  <a:cubicBezTo>
                    <a:pt x="87" y="110"/>
                    <a:pt x="87" y="110"/>
                    <a:pt x="87" y="110"/>
                  </a:cubicBezTo>
                  <a:cubicBezTo>
                    <a:pt x="88" y="110"/>
                    <a:pt x="88" y="110"/>
                    <a:pt x="89" y="110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5" y="117"/>
                    <a:pt x="97" y="118"/>
                    <a:pt x="100" y="118"/>
                  </a:cubicBezTo>
                  <a:cubicBezTo>
                    <a:pt x="103" y="118"/>
                    <a:pt x="105" y="117"/>
                    <a:pt x="107" y="115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6" y="106"/>
                    <a:pt x="117" y="103"/>
                    <a:pt x="117" y="101"/>
                  </a:cubicBezTo>
                  <a:cubicBezTo>
                    <a:pt x="117" y="98"/>
                    <a:pt x="116" y="95"/>
                    <a:pt x="114" y="93"/>
                  </a:cubicBezTo>
                  <a:cubicBezTo>
                    <a:pt x="110" y="89"/>
                    <a:pt x="110" y="89"/>
                    <a:pt x="110" y="89"/>
                  </a:cubicBezTo>
                  <a:cubicBezTo>
                    <a:pt x="110" y="89"/>
                    <a:pt x="109" y="88"/>
                    <a:pt x="110" y="87"/>
                  </a:cubicBezTo>
                  <a:cubicBezTo>
                    <a:pt x="111" y="85"/>
                    <a:pt x="111" y="84"/>
                    <a:pt x="112" y="82"/>
                  </a:cubicBezTo>
                  <a:cubicBezTo>
                    <a:pt x="112" y="81"/>
                    <a:pt x="113" y="80"/>
                    <a:pt x="114" y="80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25" y="80"/>
                    <a:pt x="130" y="76"/>
                    <a:pt x="130" y="70"/>
                  </a:cubicBezTo>
                  <a:cubicBezTo>
                    <a:pt x="130" y="60"/>
                    <a:pt x="130" y="60"/>
                    <a:pt x="130" y="60"/>
                  </a:cubicBezTo>
                  <a:cubicBezTo>
                    <a:pt x="130" y="55"/>
                    <a:pt x="125" y="50"/>
                    <a:pt x="120" y="50"/>
                  </a:cubicBezTo>
                  <a:cubicBezTo>
                    <a:pt x="114" y="50"/>
                    <a:pt x="114" y="50"/>
                    <a:pt x="114" y="50"/>
                  </a:cubicBezTo>
                  <a:cubicBezTo>
                    <a:pt x="113" y="50"/>
                    <a:pt x="112" y="49"/>
                    <a:pt x="112" y="49"/>
                  </a:cubicBezTo>
                  <a:cubicBezTo>
                    <a:pt x="111" y="47"/>
                    <a:pt x="111" y="45"/>
                    <a:pt x="110" y="44"/>
                  </a:cubicBezTo>
                  <a:cubicBezTo>
                    <a:pt x="109" y="43"/>
                    <a:pt x="110" y="42"/>
                    <a:pt x="110" y="41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8" y="33"/>
                    <a:pt x="118" y="27"/>
                    <a:pt x="114" y="23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5" y="14"/>
                    <a:pt x="103" y="13"/>
                    <a:pt x="100" y="13"/>
                  </a:cubicBezTo>
                  <a:cubicBezTo>
                    <a:pt x="97" y="13"/>
                    <a:pt x="95" y="14"/>
                    <a:pt x="93" y="16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7" y="20"/>
                  </a:cubicBezTo>
                  <a:cubicBezTo>
                    <a:pt x="87" y="20"/>
                    <a:pt x="87" y="20"/>
                    <a:pt x="86" y="20"/>
                  </a:cubicBezTo>
                  <a:cubicBezTo>
                    <a:pt x="85" y="19"/>
                    <a:pt x="83" y="19"/>
                    <a:pt x="81" y="18"/>
                  </a:cubicBezTo>
                  <a:cubicBezTo>
                    <a:pt x="80" y="18"/>
                    <a:pt x="80" y="17"/>
                    <a:pt x="80" y="16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5"/>
                    <a:pt x="75" y="0"/>
                    <a:pt x="7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4" y="0"/>
                    <a:pt x="50" y="5"/>
                    <a:pt x="50" y="10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7"/>
                    <a:pt x="49" y="18"/>
                    <a:pt x="48" y="18"/>
                  </a:cubicBezTo>
                  <a:cubicBezTo>
                    <a:pt x="46" y="19"/>
                    <a:pt x="45" y="19"/>
                    <a:pt x="43" y="20"/>
                  </a:cubicBezTo>
                  <a:cubicBezTo>
                    <a:pt x="43" y="20"/>
                    <a:pt x="42" y="20"/>
                    <a:pt x="42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5" y="14"/>
                    <a:pt x="32" y="13"/>
                    <a:pt x="29" y="13"/>
                  </a:cubicBezTo>
                  <a:cubicBezTo>
                    <a:pt x="27" y="13"/>
                    <a:pt x="24" y="14"/>
                    <a:pt x="22" y="16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1" y="27"/>
                    <a:pt x="11" y="33"/>
                    <a:pt x="15" y="37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20" y="42"/>
                    <a:pt x="20" y="43"/>
                    <a:pt x="20" y="44"/>
                  </a:cubicBezTo>
                  <a:cubicBezTo>
                    <a:pt x="19" y="45"/>
                    <a:pt x="18" y="47"/>
                    <a:pt x="17" y="49"/>
                  </a:cubicBezTo>
                  <a:cubicBezTo>
                    <a:pt x="17" y="49"/>
                    <a:pt x="16" y="50"/>
                    <a:pt x="16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4" y="50"/>
                    <a:pt x="0" y="55"/>
                    <a:pt x="0" y="6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6"/>
                    <a:pt x="4" y="80"/>
                    <a:pt x="10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7" y="81"/>
                    <a:pt x="17" y="82"/>
                  </a:cubicBezTo>
                  <a:moveTo>
                    <a:pt x="45" y="65"/>
                  </a:moveTo>
                  <a:cubicBezTo>
                    <a:pt x="45" y="54"/>
                    <a:pt x="54" y="45"/>
                    <a:pt x="65" y="45"/>
                  </a:cubicBezTo>
                  <a:cubicBezTo>
                    <a:pt x="76" y="45"/>
                    <a:pt x="85" y="54"/>
                    <a:pt x="85" y="65"/>
                  </a:cubicBezTo>
                  <a:cubicBezTo>
                    <a:pt x="85" y="76"/>
                    <a:pt x="76" y="85"/>
                    <a:pt x="65" y="85"/>
                  </a:cubicBezTo>
                  <a:cubicBezTo>
                    <a:pt x="54" y="85"/>
                    <a:pt x="45" y="76"/>
                    <a:pt x="45" y="6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1711325" y="3164790"/>
              <a:ext cx="3378200" cy="2024063"/>
            </a:xfrm>
            <a:custGeom>
              <a:avLst/>
              <a:gdLst>
                <a:gd name="T0" fmla="*/ 869 w 899"/>
                <a:gd name="T1" fmla="*/ 0 h 538"/>
                <a:gd name="T2" fmla="*/ 449 w 899"/>
                <a:gd name="T3" fmla="*/ 0 h 538"/>
                <a:gd name="T4" fmla="*/ 29 w 899"/>
                <a:gd name="T5" fmla="*/ 0 h 538"/>
                <a:gd name="T6" fmla="*/ 3 w 899"/>
                <a:gd name="T7" fmla="*/ 25 h 538"/>
                <a:gd name="T8" fmla="*/ 3 w 899"/>
                <a:gd name="T9" fmla="*/ 538 h 538"/>
                <a:gd name="T10" fmla="*/ 896 w 899"/>
                <a:gd name="T11" fmla="*/ 538 h 538"/>
                <a:gd name="T12" fmla="*/ 896 w 899"/>
                <a:gd name="T13" fmla="*/ 25 h 538"/>
                <a:gd name="T14" fmla="*/ 869 w 899"/>
                <a:gd name="T15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9" h="538">
                  <a:moveTo>
                    <a:pt x="869" y="0"/>
                  </a:moveTo>
                  <a:cubicBezTo>
                    <a:pt x="449" y="0"/>
                    <a:pt x="449" y="0"/>
                    <a:pt x="4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3" y="25"/>
                    <a:pt x="3" y="25"/>
                  </a:cubicBezTo>
                  <a:cubicBezTo>
                    <a:pt x="3" y="538"/>
                    <a:pt x="3" y="538"/>
                    <a:pt x="3" y="538"/>
                  </a:cubicBezTo>
                  <a:cubicBezTo>
                    <a:pt x="896" y="538"/>
                    <a:pt x="896" y="538"/>
                    <a:pt x="896" y="538"/>
                  </a:cubicBezTo>
                  <a:cubicBezTo>
                    <a:pt x="896" y="25"/>
                    <a:pt x="896" y="25"/>
                    <a:pt x="896" y="25"/>
                  </a:cubicBezTo>
                  <a:cubicBezTo>
                    <a:pt x="896" y="25"/>
                    <a:pt x="899" y="0"/>
                    <a:pt x="86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835150" y="3269565"/>
              <a:ext cx="3133725" cy="1839913"/>
            </a:xfrm>
            <a:custGeom>
              <a:avLst/>
              <a:gdLst>
                <a:gd name="T0" fmla="*/ 826 w 834"/>
                <a:gd name="T1" fmla="*/ 489 h 489"/>
                <a:gd name="T2" fmla="*/ 8 w 834"/>
                <a:gd name="T3" fmla="*/ 489 h 489"/>
                <a:gd name="T4" fmla="*/ 0 w 834"/>
                <a:gd name="T5" fmla="*/ 481 h 489"/>
                <a:gd name="T6" fmla="*/ 0 w 834"/>
                <a:gd name="T7" fmla="*/ 8 h 489"/>
                <a:gd name="T8" fmla="*/ 8 w 834"/>
                <a:gd name="T9" fmla="*/ 0 h 489"/>
                <a:gd name="T10" fmla="*/ 826 w 834"/>
                <a:gd name="T11" fmla="*/ 0 h 489"/>
                <a:gd name="T12" fmla="*/ 834 w 834"/>
                <a:gd name="T13" fmla="*/ 8 h 489"/>
                <a:gd name="T14" fmla="*/ 834 w 834"/>
                <a:gd name="T15" fmla="*/ 481 h 489"/>
                <a:gd name="T16" fmla="*/ 826 w 834"/>
                <a:gd name="T1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489">
                  <a:moveTo>
                    <a:pt x="826" y="489"/>
                  </a:moveTo>
                  <a:cubicBezTo>
                    <a:pt x="8" y="489"/>
                    <a:pt x="8" y="489"/>
                    <a:pt x="8" y="489"/>
                  </a:cubicBezTo>
                  <a:cubicBezTo>
                    <a:pt x="3" y="489"/>
                    <a:pt x="0" y="485"/>
                    <a:pt x="0" y="48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826" y="0"/>
                    <a:pt x="826" y="0"/>
                    <a:pt x="826" y="0"/>
                  </a:cubicBezTo>
                  <a:cubicBezTo>
                    <a:pt x="830" y="0"/>
                    <a:pt x="834" y="4"/>
                    <a:pt x="834" y="8"/>
                  </a:cubicBezTo>
                  <a:cubicBezTo>
                    <a:pt x="834" y="481"/>
                    <a:pt x="834" y="481"/>
                    <a:pt x="834" y="481"/>
                  </a:cubicBezTo>
                  <a:cubicBezTo>
                    <a:pt x="834" y="485"/>
                    <a:pt x="830" y="489"/>
                    <a:pt x="826" y="489"/>
                  </a:cubicBez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1323975" y="5172977"/>
              <a:ext cx="4148138" cy="825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5268913" y="5172977"/>
              <a:ext cx="203200" cy="825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>
              <a:off x="1323975" y="5172977"/>
              <a:ext cx="200025" cy="825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1323975" y="5255527"/>
              <a:ext cx="4144963" cy="46038"/>
            </a:xfrm>
            <a:custGeom>
              <a:avLst/>
              <a:gdLst>
                <a:gd name="T0" fmla="*/ 551 w 1103"/>
                <a:gd name="T1" fmla="*/ 0 h 12"/>
                <a:gd name="T2" fmla="*/ 0 w 1103"/>
                <a:gd name="T3" fmla="*/ 0 h 12"/>
                <a:gd name="T4" fmla="*/ 37 w 1103"/>
                <a:gd name="T5" fmla="*/ 12 h 12"/>
                <a:gd name="T6" fmla="*/ 551 w 1103"/>
                <a:gd name="T7" fmla="*/ 12 h 12"/>
                <a:gd name="T8" fmla="*/ 1065 w 1103"/>
                <a:gd name="T9" fmla="*/ 12 h 12"/>
                <a:gd name="T10" fmla="*/ 1103 w 1103"/>
                <a:gd name="T11" fmla="*/ 0 h 12"/>
                <a:gd name="T12" fmla="*/ 551 w 110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3" h="12">
                  <a:moveTo>
                    <a:pt x="5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12"/>
                    <a:pt x="37" y="12"/>
                  </a:cubicBezTo>
                  <a:cubicBezTo>
                    <a:pt x="551" y="12"/>
                    <a:pt x="551" y="12"/>
                    <a:pt x="551" y="12"/>
                  </a:cubicBezTo>
                  <a:cubicBezTo>
                    <a:pt x="1065" y="12"/>
                    <a:pt x="1065" y="12"/>
                    <a:pt x="1065" y="12"/>
                  </a:cubicBezTo>
                  <a:cubicBezTo>
                    <a:pt x="1090" y="12"/>
                    <a:pt x="1103" y="0"/>
                    <a:pt x="1103" y="0"/>
                  </a:cubicBezTo>
                  <a:lnTo>
                    <a:pt x="55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17"/>
            <p:cNvSpPr>
              <a:spLocks noChangeArrowheads="1"/>
            </p:cNvSpPr>
            <p:nvPr/>
          </p:nvSpPr>
          <p:spPr bwMode="auto">
            <a:xfrm>
              <a:off x="3376613" y="3191777"/>
              <a:ext cx="44450" cy="44450"/>
            </a:xfrm>
            <a:prstGeom prst="ellipse">
              <a:avLst/>
            </a:pr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8"/>
            <p:cNvSpPr>
              <a:spLocks noChangeArrowheads="1"/>
            </p:cNvSpPr>
            <p:nvPr/>
          </p:nvSpPr>
          <p:spPr bwMode="auto">
            <a:xfrm>
              <a:off x="3382963" y="3198127"/>
              <a:ext cx="30163" cy="30163"/>
            </a:xfrm>
            <a:prstGeom prst="ellipse">
              <a:avLst/>
            </a:prstGeom>
            <a:solidFill>
              <a:srgbClr val="4151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2725738" y="3972827"/>
              <a:ext cx="612775" cy="847725"/>
            </a:xfrm>
            <a:custGeom>
              <a:avLst/>
              <a:gdLst>
                <a:gd name="T0" fmla="*/ 0 w 163"/>
                <a:gd name="T1" fmla="*/ 91 h 225"/>
                <a:gd name="T2" fmla="*/ 29 w 163"/>
                <a:gd name="T3" fmla="*/ 64 h 225"/>
                <a:gd name="T4" fmla="*/ 101 w 163"/>
                <a:gd name="T5" fmla="*/ 0 h 225"/>
                <a:gd name="T6" fmla="*/ 163 w 163"/>
                <a:gd name="T7" fmla="*/ 209 h 225"/>
                <a:gd name="T8" fmla="*/ 42 w 163"/>
                <a:gd name="T9" fmla="*/ 204 h 225"/>
                <a:gd name="T10" fmla="*/ 34 w 163"/>
                <a:gd name="T11" fmla="*/ 207 h 225"/>
                <a:gd name="T12" fmla="*/ 0 w 163"/>
                <a:gd name="T13" fmla="*/ 9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225">
                  <a:moveTo>
                    <a:pt x="0" y="91"/>
                  </a:moveTo>
                  <a:cubicBezTo>
                    <a:pt x="0" y="91"/>
                    <a:pt x="18" y="87"/>
                    <a:pt x="29" y="64"/>
                  </a:cubicBezTo>
                  <a:cubicBezTo>
                    <a:pt x="39" y="42"/>
                    <a:pt x="72" y="4"/>
                    <a:pt x="101" y="0"/>
                  </a:cubicBezTo>
                  <a:cubicBezTo>
                    <a:pt x="163" y="209"/>
                    <a:pt x="163" y="209"/>
                    <a:pt x="163" y="209"/>
                  </a:cubicBezTo>
                  <a:cubicBezTo>
                    <a:pt x="163" y="209"/>
                    <a:pt x="94" y="225"/>
                    <a:pt x="42" y="204"/>
                  </a:cubicBezTo>
                  <a:cubicBezTo>
                    <a:pt x="34" y="207"/>
                    <a:pt x="34" y="207"/>
                    <a:pt x="34" y="207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rgbClr val="F4C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2640013" y="4260165"/>
              <a:ext cx="228600" cy="566738"/>
            </a:xfrm>
            <a:custGeom>
              <a:avLst/>
              <a:gdLst>
                <a:gd name="T0" fmla="*/ 102 w 144"/>
                <a:gd name="T1" fmla="*/ 357 h 357"/>
                <a:gd name="T2" fmla="*/ 144 w 144"/>
                <a:gd name="T3" fmla="*/ 346 h 357"/>
                <a:gd name="T4" fmla="*/ 42 w 144"/>
                <a:gd name="T5" fmla="*/ 0 h 357"/>
                <a:gd name="T6" fmla="*/ 0 w 144"/>
                <a:gd name="T7" fmla="*/ 11 h 357"/>
                <a:gd name="T8" fmla="*/ 102 w 144"/>
                <a:gd name="T9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357">
                  <a:moveTo>
                    <a:pt x="102" y="357"/>
                  </a:moveTo>
                  <a:lnTo>
                    <a:pt x="144" y="346"/>
                  </a:lnTo>
                  <a:lnTo>
                    <a:pt x="42" y="0"/>
                  </a:lnTo>
                  <a:lnTo>
                    <a:pt x="0" y="11"/>
                  </a:lnTo>
                  <a:lnTo>
                    <a:pt x="102" y="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1831975" y="4225240"/>
              <a:ext cx="984250" cy="892175"/>
            </a:xfrm>
            <a:custGeom>
              <a:avLst/>
              <a:gdLst>
                <a:gd name="T0" fmla="*/ 0 w 620"/>
                <a:gd name="T1" fmla="*/ 562 h 562"/>
                <a:gd name="T2" fmla="*/ 620 w 620"/>
                <a:gd name="T3" fmla="*/ 415 h 562"/>
                <a:gd name="T4" fmla="*/ 499 w 620"/>
                <a:gd name="T5" fmla="*/ 0 h 562"/>
                <a:gd name="T6" fmla="*/ 2 w 620"/>
                <a:gd name="T7" fmla="*/ 152 h 562"/>
                <a:gd name="T8" fmla="*/ 0 w 620"/>
                <a:gd name="T9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0" h="562">
                  <a:moveTo>
                    <a:pt x="0" y="562"/>
                  </a:moveTo>
                  <a:lnTo>
                    <a:pt x="620" y="415"/>
                  </a:lnTo>
                  <a:lnTo>
                    <a:pt x="499" y="0"/>
                  </a:lnTo>
                  <a:lnTo>
                    <a:pt x="2" y="152"/>
                  </a:lnTo>
                  <a:lnTo>
                    <a:pt x="0" y="56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2651125" y="4771340"/>
              <a:ext cx="93663" cy="96838"/>
            </a:xfrm>
            <a:custGeom>
              <a:avLst/>
              <a:gdLst>
                <a:gd name="T0" fmla="*/ 23 w 25"/>
                <a:gd name="T1" fmla="*/ 10 h 26"/>
                <a:gd name="T2" fmla="*/ 16 w 25"/>
                <a:gd name="T3" fmla="*/ 24 h 26"/>
                <a:gd name="T4" fmla="*/ 1 w 25"/>
                <a:gd name="T5" fmla="*/ 16 h 26"/>
                <a:gd name="T6" fmla="*/ 9 w 25"/>
                <a:gd name="T7" fmla="*/ 2 h 26"/>
                <a:gd name="T8" fmla="*/ 23 w 25"/>
                <a:gd name="T9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23" y="10"/>
                  </a:moveTo>
                  <a:cubicBezTo>
                    <a:pt x="25" y="16"/>
                    <a:pt x="22" y="22"/>
                    <a:pt x="16" y="24"/>
                  </a:cubicBezTo>
                  <a:cubicBezTo>
                    <a:pt x="10" y="26"/>
                    <a:pt x="3" y="22"/>
                    <a:pt x="1" y="16"/>
                  </a:cubicBezTo>
                  <a:cubicBezTo>
                    <a:pt x="0" y="10"/>
                    <a:pt x="3" y="4"/>
                    <a:pt x="9" y="2"/>
                  </a:cubicBezTo>
                  <a:cubicBezTo>
                    <a:pt x="15" y="0"/>
                    <a:pt x="22" y="4"/>
                    <a:pt x="23" y="1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3025775" y="3849002"/>
              <a:ext cx="563563" cy="1004888"/>
            </a:xfrm>
            <a:custGeom>
              <a:avLst/>
              <a:gdLst>
                <a:gd name="T0" fmla="*/ 146 w 150"/>
                <a:gd name="T1" fmla="*/ 221 h 267"/>
                <a:gd name="T2" fmla="*/ 129 w 150"/>
                <a:gd name="T3" fmla="*/ 253 h 267"/>
                <a:gd name="T4" fmla="*/ 94 w 150"/>
                <a:gd name="T5" fmla="*/ 263 h 267"/>
                <a:gd name="T6" fmla="*/ 63 w 150"/>
                <a:gd name="T7" fmla="*/ 246 h 267"/>
                <a:gd name="T8" fmla="*/ 4 w 150"/>
                <a:gd name="T9" fmla="*/ 45 h 267"/>
                <a:gd name="T10" fmla="*/ 21 w 150"/>
                <a:gd name="T11" fmla="*/ 14 h 267"/>
                <a:gd name="T12" fmla="*/ 56 w 150"/>
                <a:gd name="T13" fmla="*/ 4 h 267"/>
                <a:gd name="T14" fmla="*/ 88 w 150"/>
                <a:gd name="T15" fmla="*/ 21 h 267"/>
                <a:gd name="T16" fmla="*/ 146 w 150"/>
                <a:gd name="T17" fmla="*/ 221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267">
                  <a:moveTo>
                    <a:pt x="146" y="221"/>
                  </a:moveTo>
                  <a:cubicBezTo>
                    <a:pt x="150" y="235"/>
                    <a:pt x="142" y="249"/>
                    <a:pt x="129" y="253"/>
                  </a:cubicBezTo>
                  <a:cubicBezTo>
                    <a:pt x="94" y="263"/>
                    <a:pt x="94" y="263"/>
                    <a:pt x="94" y="263"/>
                  </a:cubicBezTo>
                  <a:cubicBezTo>
                    <a:pt x="81" y="267"/>
                    <a:pt x="67" y="259"/>
                    <a:pt x="63" y="246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32"/>
                    <a:pt x="8" y="18"/>
                    <a:pt x="21" y="1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70" y="0"/>
                    <a:pt x="84" y="8"/>
                    <a:pt x="88" y="21"/>
                  </a:cubicBezTo>
                  <a:cubicBezTo>
                    <a:pt x="146" y="221"/>
                    <a:pt x="146" y="221"/>
                    <a:pt x="146" y="22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4168775" y="2826652"/>
              <a:ext cx="588963" cy="585788"/>
            </a:xfrm>
            <a:custGeom>
              <a:avLst/>
              <a:gdLst>
                <a:gd name="T0" fmla="*/ 146 w 157"/>
                <a:gd name="T1" fmla="*/ 58 h 156"/>
                <a:gd name="T2" fmla="*/ 98 w 157"/>
                <a:gd name="T3" fmla="*/ 146 h 156"/>
                <a:gd name="T4" fmla="*/ 11 w 157"/>
                <a:gd name="T5" fmla="*/ 98 h 156"/>
                <a:gd name="T6" fmla="*/ 59 w 157"/>
                <a:gd name="T7" fmla="*/ 11 h 156"/>
                <a:gd name="T8" fmla="*/ 146 w 157"/>
                <a:gd name="T9" fmla="*/ 5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6">
                  <a:moveTo>
                    <a:pt x="146" y="58"/>
                  </a:moveTo>
                  <a:cubicBezTo>
                    <a:pt x="157" y="96"/>
                    <a:pt x="136" y="135"/>
                    <a:pt x="98" y="146"/>
                  </a:cubicBezTo>
                  <a:cubicBezTo>
                    <a:pt x="61" y="156"/>
                    <a:pt x="22" y="135"/>
                    <a:pt x="11" y="98"/>
                  </a:cubicBezTo>
                  <a:cubicBezTo>
                    <a:pt x="0" y="61"/>
                    <a:pt x="22" y="22"/>
                    <a:pt x="59" y="11"/>
                  </a:cubicBezTo>
                  <a:cubicBezTo>
                    <a:pt x="96" y="0"/>
                    <a:pt x="135" y="21"/>
                    <a:pt x="146" y="58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4210050" y="2852052"/>
              <a:ext cx="382588" cy="631825"/>
            </a:xfrm>
            <a:custGeom>
              <a:avLst/>
              <a:gdLst>
                <a:gd name="T0" fmla="*/ 116 w 241"/>
                <a:gd name="T1" fmla="*/ 398 h 398"/>
                <a:gd name="T2" fmla="*/ 241 w 241"/>
                <a:gd name="T3" fmla="*/ 315 h 398"/>
                <a:gd name="T4" fmla="*/ 149 w 241"/>
                <a:gd name="T5" fmla="*/ 0 h 398"/>
                <a:gd name="T6" fmla="*/ 0 w 241"/>
                <a:gd name="T7" fmla="*/ 0 h 398"/>
                <a:gd name="T8" fmla="*/ 116 w 241"/>
                <a:gd name="T9" fmla="*/ 39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398">
                  <a:moveTo>
                    <a:pt x="116" y="398"/>
                  </a:moveTo>
                  <a:lnTo>
                    <a:pt x="241" y="315"/>
                  </a:lnTo>
                  <a:lnTo>
                    <a:pt x="149" y="0"/>
                  </a:lnTo>
                  <a:lnTo>
                    <a:pt x="0" y="0"/>
                  </a:lnTo>
                  <a:lnTo>
                    <a:pt x="116" y="39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4210050" y="2852052"/>
              <a:ext cx="382588" cy="631825"/>
            </a:xfrm>
            <a:custGeom>
              <a:avLst/>
              <a:gdLst>
                <a:gd name="T0" fmla="*/ 116 w 241"/>
                <a:gd name="T1" fmla="*/ 398 h 398"/>
                <a:gd name="T2" fmla="*/ 241 w 241"/>
                <a:gd name="T3" fmla="*/ 315 h 398"/>
                <a:gd name="T4" fmla="*/ 149 w 241"/>
                <a:gd name="T5" fmla="*/ 0 h 398"/>
                <a:gd name="T6" fmla="*/ 0 w 241"/>
                <a:gd name="T7" fmla="*/ 0 h 398"/>
                <a:gd name="T8" fmla="*/ 116 w 241"/>
                <a:gd name="T9" fmla="*/ 39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398">
                  <a:moveTo>
                    <a:pt x="116" y="398"/>
                  </a:moveTo>
                  <a:lnTo>
                    <a:pt x="241" y="315"/>
                  </a:lnTo>
                  <a:lnTo>
                    <a:pt x="149" y="0"/>
                  </a:lnTo>
                  <a:lnTo>
                    <a:pt x="0" y="0"/>
                  </a:lnTo>
                  <a:lnTo>
                    <a:pt x="116" y="39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2538413" y="3304490"/>
              <a:ext cx="588963" cy="585788"/>
            </a:xfrm>
            <a:custGeom>
              <a:avLst/>
              <a:gdLst>
                <a:gd name="T0" fmla="*/ 146 w 157"/>
                <a:gd name="T1" fmla="*/ 58 h 156"/>
                <a:gd name="T2" fmla="*/ 99 w 157"/>
                <a:gd name="T3" fmla="*/ 146 h 156"/>
                <a:gd name="T4" fmla="*/ 11 w 157"/>
                <a:gd name="T5" fmla="*/ 98 h 156"/>
                <a:gd name="T6" fmla="*/ 59 w 157"/>
                <a:gd name="T7" fmla="*/ 11 h 156"/>
                <a:gd name="T8" fmla="*/ 146 w 157"/>
                <a:gd name="T9" fmla="*/ 5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6">
                  <a:moveTo>
                    <a:pt x="146" y="58"/>
                  </a:moveTo>
                  <a:cubicBezTo>
                    <a:pt x="157" y="96"/>
                    <a:pt x="136" y="135"/>
                    <a:pt x="99" y="146"/>
                  </a:cubicBezTo>
                  <a:cubicBezTo>
                    <a:pt x="61" y="156"/>
                    <a:pt x="22" y="135"/>
                    <a:pt x="11" y="98"/>
                  </a:cubicBezTo>
                  <a:cubicBezTo>
                    <a:pt x="0" y="61"/>
                    <a:pt x="22" y="22"/>
                    <a:pt x="59" y="11"/>
                  </a:cubicBezTo>
                  <a:cubicBezTo>
                    <a:pt x="96" y="0"/>
                    <a:pt x="135" y="21"/>
                    <a:pt x="146" y="58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4078288" y="2329765"/>
              <a:ext cx="608013" cy="1628775"/>
            </a:xfrm>
            <a:custGeom>
              <a:avLst/>
              <a:gdLst>
                <a:gd name="T0" fmla="*/ 159 w 162"/>
                <a:gd name="T1" fmla="*/ 402 h 433"/>
                <a:gd name="T2" fmla="*/ 143 w 162"/>
                <a:gd name="T3" fmla="*/ 430 h 433"/>
                <a:gd name="T4" fmla="*/ 115 w 162"/>
                <a:gd name="T5" fmla="*/ 415 h 433"/>
                <a:gd name="T6" fmla="*/ 3 w 162"/>
                <a:gd name="T7" fmla="*/ 31 h 433"/>
                <a:gd name="T8" fmla="*/ 18 w 162"/>
                <a:gd name="T9" fmla="*/ 3 h 433"/>
                <a:gd name="T10" fmla="*/ 46 w 162"/>
                <a:gd name="T11" fmla="*/ 18 h 433"/>
                <a:gd name="T12" fmla="*/ 159 w 162"/>
                <a:gd name="T13" fmla="*/ 402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433">
                  <a:moveTo>
                    <a:pt x="159" y="402"/>
                  </a:moveTo>
                  <a:cubicBezTo>
                    <a:pt x="162" y="414"/>
                    <a:pt x="155" y="426"/>
                    <a:pt x="143" y="430"/>
                  </a:cubicBezTo>
                  <a:cubicBezTo>
                    <a:pt x="131" y="433"/>
                    <a:pt x="119" y="427"/>
                    <a:pt x="115" y="415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0" y="19"/>
                    <a:pt x="6" y="7"/>
                    <a:pt x="18" y="3"/>
                  </a:cubicBezTo>
                  <a:cubicBezTo>
                    <a:pt x="30" y="0"/>
                    <a:pt x="43" y="6"/>
                    <a:pt x="46" y="18"/>
                  </a:cubicBezTo>
                  <a:cubicBezTo>
                    <a:pt x="159" y="402"/>
                    <a:pt x="159" y="402"/>
                    <a:pt x="159" y="402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2747963" y="3131452"/>
              <a:ext cx="642938" cy="793750"/>
            </a:xfrm>
            <a:custGeom>
              <a:avLst/>
              <a:gdLst>
                <a:gd name="T0" fmla="*/ 167 w 171"/>
                <a:gd name="T1" fmla="*/ 153 h 211"/>
                <a:gd name="T2" fmla="*/ 150 w 171"/>
                <a:gd name="T3" fmla="*/ 185 h 211"/>
                <a:gd name="T4" fmla="*/ 73 w 171"/>
                <a:gd name="T5" fmla="*/ 207 h 211"/>
                <a:gd name="T6" fmla="*/ 42 w 171"/>
                <a:gd name="T7" fmla="*/ 190 h 211"/>
                <a:gd name="T8" fmla="*/ 3 w 171"/>
                <a:gd name="T9" fmla="*/ 58 h 211"/>
                <a:gd name="T10" fmla="*/ 21 w 171"/>
                <a:gd name="T11" fmla="*/ 27 h 211"/>
                <a:gd name="T12" fmla="*/ 97 w 171"/>
                <a:gd name="T13" fmla="*/ 4 h 211"/>
                <a:gd name="T14" fmla="*/ 128 w 171"/>
                <a:gd name="T15" fmla="*/ 22 h 211"/>
                <a:gd name="T16" fmla="*/ 167 w 171"/>
                <a:gd name="T17" fmla="*/ 15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211">
                  <a:moveTo>
                    <a:pt x="167" y="153"/>
                  </a:moveTo>
                  <a:cubicBezTo>
                    <a:pt x="171" y="167"/>
                    <a:pt x="163" y="181"/>
                    <a:pt x="150" y="185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60" y="211"/>
                    <a:pt x="46" y="203"/>
                    <a:pt x="42" y="190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0" y="45"/>
                    <a:pt x="7" y="31"/>
                    <a:pt x="21" y="27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110" y="0"/>
                    <a:pt x="124" y="8"/>
                    <a:pt x="128" y="22"/>
                  </a:cubicBezTo>
                  <a:cubicBezTo>
                    <a:pt x="167" y="153"/>
                    <a:pt x="167" y="153"/>
                    <a:pt x="167" y="15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3228975" y="2445652"/>
              <a:ext cx="1281113" cy="1444625"/>
            </a:xfrm>
            <a:custGeom>
              <a:avLst/>
              <a:gdLst>
                <a:gd name="T0" fmla="*/ 0 w 341"/>
                <a:gd name="T1" fmla="*/ 204 h 384"/>
                <a:gd name="T2" fmla="*/ 20 w 341"/>
                <a:gd name="T3" fmla="*/ 270 h 384"/>
                <a:gd name="T4" fmla="*/ 39 w 341"/>
                <a:gd name="T5" fmla="*/ 335 h 384"/>
                <a:gd name="T6" fmla="*/ 341 w 341"/>
                <a:gd name="T7" fmla="*/ 384 h 384"/>
                <a:gd name="T8" fmla="*/ 285 w 341"/>
                <a:gd name="T9" fmla="*/ 192 h 384"/>
                <a:gd name="T10" fmla="*/ 229 w 341"/>
                <a:gd name="T11" fmla="*/ 0 h 384"/>
                <a:gd name="T12" fmla="*/ 0 w 341"/>
                <a:gd name="T13" fmla="*/ 20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84">
                  <a:moveTo>
                    <a:pt x="0" y="204"/>
                  </a:moveTo>
                  <a:cubicBezTo>
                    <a:pt x="20" y="270"/>
                    <a:pt x="20" y="270"/>
                    <a:pt x="20" y="270"/>
                  </a:cubicBezTo>
                  <a:cubicBezTo>
                    <a:pt x="39" y="335"/>
                    <a:pt x="39" y="335"/>
                    <a:pt x="39" y="335"/>
                  </a:cubicBezTo>
                  <a:cubicBezTo>
                    <a:pt x="39" y="335"/>
                    <a:pt x="197" y="305"/>
                    <a:pt x="341" y="384"/>
                  </a:cubicBezTo>
                  <a:cubicBezTo>
                    <a:pt x="285" y="192"/>
                    <a:pt x="285" y="192"/>
                    <a:pt x="285" y="192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50" y="144"/>
                    <a:pt x="0" y="204"/>
                    <a:pt x="0" y="204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2890838" y="3788677"/>
              <a:ext cx="7938" cy="26988"/>
            </a:xfrm>
            <a:custGeom>
              <a:avLst/>
              <a:gdLst>
                <a:gd name="T0" fmla="*/ 0 w 5"/>
                <a:gd name="T1" fmla="*/ 0 h 17"/>
                <a:gd name="T2" fmla="*/ 0 w 5"/>
                <a:gd name="T3" fmla="*/ 0 h 17"/>
                <a:gd name="T4" fmla="*/ 0 w 5"/>
                <a:gd name="T5" fmla="*/ 0 h 17"/>
                <a:gd name="T6" fmla="*/ 3 w 5"/>
                <a:gd name="T7" fmla="*/ 12 h 17"/>
                <a:gd name="T8" fmla="*/ 5 w 5"/>
                <a:gd name="T9" fmla="*/ 17 h 17"/>
                <a:gd name="T10" fmla="*/ 0 w 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12"/>
                  </a:lnTo>
                  <a:lnTo>
                    <a:pt x="5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27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2890838" y="3788677"/>
              <a:ext cx="7938" cy="26988"/>
            </a:xfrm>
            <a:custGeom>
              <a:avLst/>
              <a:gdLst>
                <a:gd name="T0" fmla="*/ 0 w 5"/>
                <a:gd name="T1" fmla="*/ 0 h 17"/>
                <a:gd name="T2" fmla="*/ 0 w 5"/>
                <a:gd name="T3" fmla="*/ 0 h 17"/>
                <a:gd name="T4" fmla="*/ 0 w 5"/>
                <a:gd name="T5" fmla="*/ 0 h 17"/>
                <a:gd name="T6" fmla="*/ 3 w 5"/>
                <a:gd name="T7" fmla="*/ 12 h 17"/>
                <a:gd name="T8" fmla="*/ 5 w 5"/>
                <a:gd name="T9" fmla="*/ 17 h 17"/>
                <a:gd name="T10" fmla="*/ 0 w 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12"/>
                  </a:lnTo>
                  <a:lnTo>
                    <a:pt x="5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2890838" y="3687077"/>
              <a:ext cx="277813" cy="128588"/>
            </a:xfrm>
            <a:custGeom>
              <a:avLst/>
              <a:gdLst>
                <a:gd name="T0" fmla="*/ 72 w 74"/>
                <a:gd name="T1" fmla="*/ 0 h 34"/>
                <a:gd name="T2" fmla="*/ 72 w 74"/>
                <a:gd name="T3" fmla="*/ 0 h 34"/>
                <a:gd name="T4" fmla="*/ 71 w 74"/>
                <a:gd name="T5" fmla="*/ 4 h 34"/>
                <a:gd name="T6" fmla="*/ 65 w 74"/>
                <a:gd name="T7" fmla="*/ 8 h 34"/>
                <a:gd name="T8" fmla="*/ 0 w 74"/>
                <a:gd name="T9" fmla="*/ 27 h 34"/>
                <a:gd name="T10" fmla="*/ 0 w 74"/>
                <a:gd name="T11" fmla="*/ 27 h 34"/>
                <a:gd name="T12" fmla="*/ 2 w 74"/>
                <a:gd name="T13" fmla="*/ 34 h 34"/>
                <a:gd name="T14" fmla="*/ 17 w 74"/>
                <a:gd name="T15" fmla="*/ 30 h 34"/>
                <a:gd name="T16" fmla="*/ 67 w 74"/>
                <a:gd name="T17" fmla="*/ 15 h 34"/>
                <a:gd name="T18" fmla="*/ 73 w 74"/>
                <a:gd name="T19" fmla="*/ 11 h 34"/>
                <a:gd name="T20" fmla="*/ 74 w 74"/>
                <a:gd name="T21" fmla="*/ 6 h 34"/>
                <a:gd name="T22" fmla="*/ 74 w 74"/>
                <a:gd name="T23" fmla="*/ 6 h 34"/>
                <a:gd name="T24" fmla="*/ 74 w 74"/>
                <a:gd name="T25" fmla="*/ 3 h 34"/>
                <a:gd name="T26" fmla="*/ 72 w 74"/>
                <a:gd name="T2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" h="34">
                  <a:moveTo>
                    <a:pt x="72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2" y="1"/>
                    <a:pt x="72" y="3"/>
                    <a:pt x="71" y="4"/>
                  </a:cubicBezTo>
                  <a:cubicBezTo>
                    <a:pt x="69" y="6"/>
                    <a:pt x="68" y="7"/>
                    <a:pt x="65" y="8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70" y="14"/>
                    <a:pt x="72" y="13"/>
                    <a:pt x="73" y="11"/>
                  </a:cubicBezTo>
                  <a:cubicBezTo>
                    <a:pt x="74" y="9"/>
                    <a:pt x="74" y="8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5"/>
                    <a:pt x="74" y="4"/>
                    <a:pt x="74" y="3"/>
                  </a:cubicBezTo>
                  <a:cubicBezTo>
                    <a:pt x="74" y="2"/>
                    <a:pt x="73" y="1"/>
                    <a:pt x="72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auto">
            <a:xfrm>
              <a:off x="2835275" y="3502927"/>
              <a:ext cx="280988" cy="128588"/>
            </a:xfrm>
            <a:custGeom>
              <a:avLst/>
              <a:gdLst>
                <a:gd name="T0" fmla="*/ 73 w 75"/>
                <a:gd name="T1" fmla="*/ 0 h 34"/>
                <a:gd name="T2" fmla="*/ 73 w 75"/>
                <a:gd name="T3" fmla="*/ 0 h 34"/>
                <a:gd name="T4" fmla="*/ 70 w 75"/>
                <a:gd name="T5" fmla="*/ 5 h 34"/>
                <a:gd name="T6" fmla="*/ 71 w 75"/>
                <a:gd name="T7" fmla="*/ 5 h 34"/>
                <a:gd name="T8" fmla="*/ 71 w 75"/>
                <a:gd name="T9" fmla="*/ 5 h 34"/>
                <a:gd name="T10" fmla="*/ 66 w 75"/>
                <a:gd name="T11" fmla="*/ 8 h 34"/>
                <a:gd name="T12" fmla="*/ 0 w 75"/>
                <a:gd name="T13" fmla="*/ 27 h 34"/>
                <a:gd name="T14" fmla="*/ 1 w 75"/>
                <a:gd name="T15" fmla="*/ 28 h 34"/>
                <a:gd name="T16" fmla="*/ 2 w 75"/>
                <a:gd name="T17" fmla="*/ 34 h 34"/>
                <a:gd name="T18" fmla="*/ 68 w 75"/>
                <a:gd name="T19" fmla="*/ 15 h 34"/>
                <a:gd name="T20" fmla="*/ 75 w 75"/>
                <a:gd name="T21" fmla="*/ 6 h 34"/>
                <a:gd name="T22" fmla="*/ 75 w 75"/>
                <a:gd name="T23" fmla="*/ 6 h 34"/>
                <a:gd name="T24" fmla="*/ 74 w 75"/>
                <a:gd name="T25" fmla="*/ 3 h 34"/>
                <a:gd name="T26" fmla="*/ 73 w 75"/>
                <a:gd name="T2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5" h="34">
                  <a:moveTo>
                    <a:pt x="73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2"/>
                    <a:pt x="72" y="4"/>
                    <a:pt x="70" y="5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69" y="7"/>
                    <a:pt x="68" y="8"/>
                    <a:pt x="66" y="8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72" y="14"/>
                    <a:pt x="75" y="10"/>
                    <a:pt x="75" y="6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5" y="5"/>
                    <a:pt x="75" y="4"/>
                    <a:pt x="74" y="3"/>
                  </a:cubicBezTo>
                  <a:cubicBezTo>
                    <a:pt x="74" y="2"/>
                    <a:pt x="73" y="1"/>
                    <a:pt x="73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39"/>
            <p:cNvSpPr>
              <a:spLocks/>
            </p:cNvSpPr>
            <p:nvPr/>
          </p:nvSpPr>
          <p:spPr bwMode="auto">
            <a:xfrm>
              <a:off x="2782888" y="3318777"/>
              <a:ext cx="280988" cy="128588"/>
            </a:xfrm>
            <a:custGeom>
              <a:avLst/>
              <a:gdLst>
                <a:gd name="T0" fmla="*/ 73 w 75"/>
                <a:gd name="T1" fmla="*/ 0 h 34"/>
                <a:gd name="T2" fmla="*/ 73 w 75"/>
                <a:gd name="T3" fmla="*/ 0 h 34"/>
                <a:gd name="T4" fmla="*/ 66 w 75"/>
                <a:gd name="T5" fmla="*/ 8 h 34"/>
                <a:gd name="T6" fmla="*/ 0 w 75"/>
                <a:gd name="T7" fmla="*/ 27 h 34"/>
                <a:gd name="T8" fmla="*/ 2 w 75"/>
                <a:gd name="T9" fmla="*/ 34 h 34"/>
                <a:gd name="T10" fmla="*/ 2 w 75"/>
                <a:gd name="T11" fmla="*/ 34 h 34"/>
                <a:gd name="T12" fmla="*/ 68 w 75"/>
                <a:gd name="T13" fmla="*/ 15 h 34"/>
                <a:gd name="T14" fmla="*/ 75 w 75"/>
                <a:gd name="T15" fmla="*/ 6 h 34"/>
                <a:gd name="T16" fmla="*/ 75 w 75"/>
                <a:gd name="T17" fmla="*/ 6 h 34"/>
                <a:gd name="T18" fmla="*/ 74 w 75"/>
                <a:gd name="T19" fmla="*/ 3 h 34"/>
                <a:gd name="T20" fmla="*/ 73 w 75"/>
                <a:gd name="T2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34">
                  <a:moveTo>
                    <a:pt x="73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2" y="4"/>
                    <a:pt x="70" y="7"/>
                    <a:pt x="66" y="8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72" y="14"/>
                    <a:pt x="75" y="10"/>
                    <a:pt x="75" y="6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5" y="5"/>
                    <a:pt x="75" y="4"/>
                    <a:pt x="74" y="3"/>
                  </a:cubicBezTo>
                  <a:cubicBezTo>
                    <a:pt x="74" y="2"/>
                    <a:pt x="73" y="1"/>
                    <a:pt x="73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40"/>
            <p:cNvSpPr>
              <a:spLocks/>
            </p:cNvSpPr>
            <p:nvPr/>
          </p:nvSpPr>
          <p:spPr bwMode="auto">
            <a:xfrm>
              <a:off x="3011488" y="3823602"/>
              <a:ext cx="352425" cy="220663"/>
            </a:xfrm>
            <a:custGeom>
              <a:avLst/>
              <a:gdLst>
                <a:gd name="T0" fmla="*/ 222 w 222"/>
                <a:gd name="T1" fmla="*/ 83 h 139"/>
                <a:gd name="T2" fmla="*/ 24 w 222"/>
                <a:gd name="T3" fmla="*/ 139 h 139"/>
                <a:gd name="T4" fmla="*/ 0 w 222"/>
                <a:gd name="T5" fmla="*/ 57 h 139"/>
                <a:gd name="T6" fmla="*/ 196 w 222"/>
                <a:gd name="T7" fmla="*/ 0 h 139"/>
                <a:gd name="T8" fmla="*/ 222 w 222"/>
                <a:gd name="T9" fmla="*/ 8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39">
                  <a:moveTo>
                    <a:pt x="222" y="83"/>
                  </a:moveTo>
                  <a:lnTo>
                    <a:pt x="24" y="139"/>
                  </a:lnTo>
                  <a:lnTo>
                    <a:pt x="0" y="57"/>
                  </a:lnTo>
                  <a:lnTo>
                    <a:pt x="196" y="0"/>
                  </a:lnTo>
                  <a:lnTo>
                    <a:pt x="222" y="83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41"/>
            <p:cNvSpPr>
              <a:spLocks/>
            </p:cNvSpPr>
            <p:nvPr/>
          </p:nvSpPr>
          <p:spPr bwMode="auto">
            <a:xfrm>
              <a:off x="3011488" y="3823602"/>
              <a:ext cx="352425" cy="220663"/>
            </a:xfrm>
            <a:custGeom>
              <a:avLst/>
              <a:gdLst>
                <a:gd name="T0" fmla="*/ 222 w 222"/>
                <a:gd name="T1" fmla="*/ 83 h 139"/>
                <a:gd name="T2" fmla="*/ 24 w 222"/>
                <a:gd name="T3" fmla="*/ 139 h 139"/>
                <a:gd name="T4" fmla="*/ 0 w 222"/>
                <a:gd name="T5" fmla="*/ 57 h 139"/>
                <a:gd name="T6" fmla="*/ 196 w 222"/>
                <a:gd name="T7" fmla="*/ 0 h 139"/>
                <a:gd name="T8" fmla="*/ 222 w 222"/>
                <a:gd name="T9" fmla="*/ 8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39">
                  <a:moveTo>
                    <a:pt x="222" y="83"/>
                  </a:moveTo>
                  <a:lnTo>
                    <a:pt x="24" y="139"/>
                  </a:lnTo>
                  <a:lnTo>
                    <a:pt x="0" y="57"/>
                  </a:lnTo>
                  <a:lnTo>
                    <a:pt x="196" y="0"/>
                  </a:lnTo>
                  <a:lnTo>
                    <a:pt x="222" y="8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42"/>
            <p:cNvSpPr>
              <a:spLocks/>
            </p:cNvSpPr>
            <p:nvPr/>
          </p:nvSpPr>
          <p:spPr bwMode="auto">
            <a:xfrm>
              <a:off x="3236913" y="4033152"/>
              <a:ext cx="184150" cy="161925"/>
            </a:xfrm>
            <a:custGeom>
              <a:avLst/>
              <a:gdLst>
                <a:gd name="T0" fmla="*/ 40 w 49"/>
                <a:gd name="T1" fmla="*/ 0 h 43"/>
                <a:gd name="T2" fmla="*/ 15 w 49"/>
                <a:gd name="T3" fmla="*/ 8 h 43"/>
                <a:gd name="T4" fmla="*/ 3 w 49"/>
                <a:gd name="T5" fmla="*/ 29 h 43"/>
                <a:gd name="T6" fmla="*/ 24 w 49"/>
                <a:gd name="T7" fmla="*/ 40 h 43"/>
                <a:gd name="T8" fmla="*/ 49 w 49"/>
                <a:gd name="T9" fmla="*/ 33 h 43"/>
                <a:gd name="T10" fmla="*/ 40 w 49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3">
                  <a:moveTo>
                    <a:pt x="40" y="0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6" y="10"/>
                    <a:pt x="0" y="20"/>
                    <a:pt x="3" y="29"/>
                  </a:cubicBezTo>
                  <a:cubicBezTo>
                    <a:pt x="6" y="38"/>
                    <a:pt x="15" y="43"/>
                    <a:pt x="24" y="40"/>
                  </a:cubicBezTo>
                  <a:cubicBezTo>
                    <a:pt x="49" y="33"/>
                    <a:pt x="49" y="33"/>
                    <a:pt x="49" y="33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43"/>
            <p:cNvSpPr>
              <a:spLocks/>
            </p:cNvSpPr>
            <p:nvPr/>
          </p:nvSpPr>
          <p:spPr bwMode="auto">
            <a:xfrm>
              <a:off x="3289300" y="4203015"/>
              <a:ext cx="184150" cy="161925"/>
            </a:xfrm>
            <a:custGeom>
              <a:avLst/>
              <a:gdLst>
                <a:gd name="T0" fmla="*/ 39 w 49"/>
                <a:gd name="T1" fmla="*/ 0 h 43"/>
                <a:gd name="T2" fmla="*/ 14 w 49"/>
                <a:gd name="T3" fmla="*/ 8 h 43"/>
                <a:gd name="T4" fmla="*/ 2 w 49"/>
                <a:gd name="T5" fmla="*/ 29 h 43"/>
                <a:gd name="T6" fmla="*/ 23 w 49"/>
                <a:gd name="T7" fmla="*/ 40 h 43"/>
                <a:gd name="T8" fmla="*/ 49 w 49"/>
                <a:gd name="T9" fmla="*/ 33 h 43"/>
                <a:gd name="T10" fmla="*/ 39 w 49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3">
                  <a:moveTo>
                    <a:pt x="39" y="0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5" y="10"/>
                    <a:pt x="0" y="20"/>
                    <a:pt x="2" y="29"/>
                  </a:cubicBezTo>
                  <a:cubicBezTo>
                    <a:pt x="5" y="38"/>
                    <a:pt x="14" y="43"/>
                    <a:pt x="23" y="40"/>
                  </a:cubicBezTo>
                  <a:cubicBezTo>
                    <a:pt x="49" y="33"/>
                    <a:pt x="49" y="33"/>
                    <a:pt x="49" y="3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44"/>
            <p:cNvSpPr>
              <a:spLocks/>
            </p:cNvSpPr>
            <p:nvPr/>
          </p:nvSpPr>
          <p:spPr bwMode="auto">
            <a:xfrm>
              <a:off x="3338513" y="4372877"/>
              <a:ext cx="184150" cy="161925"/>
            </a:xfrm>
            <a:custGeom>
              <a:avLst/>
              <a:gdLst>
                <a:gd name="T0" fmla="*/ 39 w 49"/>
                <a:gd name="T1" fmla="*/ 0 h 43"/>
                <a:gd name="T2" fmla="*/ 14 w 49"/>
                <a:gd name="T3" fmla="*/ 8 h 43"/>
                <a:gd name="T4" fmla="*/ 2 w 49"/>
                <a:gd name="T5" fmla="*/ 29 h 43"/>
                <a:gd name="T6" fmla="*/ 23 w 49"/>
                <a:gd name="T7" fmla="*/ 40 h 43"/>
                <a:gd name="T8" fmla="*/ 49 w 49"/>
                <a:gd name="T9" fmla="*/ 33 h 43"/>
                <a:gd name="T10" fmla="*/ 39 w 49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3">
                  <a:moveTo>
                    <a:pt x="39" y="0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5" y="10"/>
                    <a:pt x="0" y="20"/>
                    <a:pt x="2" y="29"/>
                  </a:cubicBezTo>
                  <a:cubicBezTo>
                    <a:pt x="5" y="38"/>
                    <a:pt x="14" y="43"/>
                    <a:pt x="23" y="40"/>
                  </a:cubicBezTo>
                  <a:cubicBezTo>
                    <a:pt x="49" y="33"/>
                    <a:pt x="49" y="33"/>
                    <a:pt x="49" y="3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45"/>
            <p:cNvSpPr>
              <a:spLocks/>
            </p:cNvSpPr>
            <p:nvPr/>
          </p:nvSpPr>
          <p:spPr bwMode="auto">
            <a:xfrm>
              <a:off x="3387725" y="4541152"/>
              <a:ext cx="184150" cy="161925"/>
            </a:xfrm>
            <a:custGeom>
              <a:avLst/>
              <a:gdLst>
                <a:gd name="T0" fmla="*/ 39 w 49"/>
                <a:gd name="T1" fmla="*/ 0 h 43"/>
                <a:gd name="T2" fmla="*/ 14 w 49"/>
                <a:gd name="T3" fmla="*/ 8 h 43"/>
                <a:gd name="T4" fmla="*/ 3 w 49"/>
                <a:gd name="T5" fmla="*/ 29 h 43"/>
                <a:gd name="T6" fmla="*/ 24 w 49"/>
                <a:gd name="T7" fmla="*/ 40 h 43"/>
                <a:gd name="T8" fmla="*/ 49 w 49"/>
                <a:gd name="T9" fmla="*/ 33 h 43"/>
                <a:gd name="T10" fmla="*/ 39 w 49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3">
                  <a:moveTo>
                    <a:pt x="39" y="0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5" y="10"/>
                    <a:pt x="0" y="20"/>
                    <a:pt x="3" y="29"/>
                  </a:cubicBezTo>
                  <a:cubicBezTo>
                    <a:pt x="5" y="38"/>
                    <a:pt x="15" y="43"/>
                    <a:pt x="24" y="40"/>
                  </a:cubicBezTo>
                  <a:cubicBezTo>
                    <a:pt x="49" y="33"/>
                    <a:pt x="49" y="33"/>
                    <a:pt x="49" y="3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46"/>
            <p:cNvSpPr>
              <a:spLocks/>
            </p:cNvSpPr>
            <p:nvPr/>
          </p:nvSpPr>
          <p:spPr bwMode="auto">
            <a:xfrm>
              <a:off x="2989263" y="3914090"/>
              <a:ext cx="357188" cy="255588"/>
            </a:xfrm>
            <a:custGeom>
              <a:avLst/>
              <a:gdLst>
                <a:gd name="T0" fmla="*/ 93 w 95"/>
                <a:gd name="T1" fmla="*/ 18 h 68"/>
                <a:gd name="T2" fmla="*/ 78 w 95"/>
                <a:gd name="T3" fmla="*/ 42 h 68"/>
                <a:gd name="T4" fmla="*/ 16 w 95"/>
                <a:gd name="T5" fmla="*/ 65 h 68"/>
                <a:gd name="T6" fmla="*/ 4 w 95"/>
                <a:gd name="T7" fmla="*/ 48 h 68"/>
                <a:gd name="T8" fmla="*/ 3 w 95"/>
                <a:gd name="T9" fmla="*/ 44 h 68"/>
                <a:gd name="T10" fmla="*/ 13 w 95"/>
                <a:gd name="T11" fmla="*/ 22 h 68"/>
                <a:gd name="T12" fmla="*/ 68 w 95"/>
                <a:gd name="T13" fmla="*/ 3 h 68"/>
                <a:gd name="T14" fmla="*/ 93 w 95"/>
                <a:gd name="T15" fmla="*/ 1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" h="68">
                  <a:moveTo>
                    <a:pt x="93" y="18"/>
                  </a:moveTo>
                  <a:cubicBezTo>
                    <a:pt x="95" y="28"/>
                    <a:pt x="89" y="39"/>
                    <a:pt x="78" y="42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6" y="68"/>
                    <a:pt x="7" y="59"/>
                    <a:pt x="4" y="48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0" y="33"/>
                    <a:pt x="5" y="27"/>
                    <a:pt x="13" y="22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79" y="0"/>
                    <a:pt x="90" y="7"/>
                    <a:pt x="93" y="18"/>
                  </a:cubicBezTo>
                </a:path>
              </a:pathLst>
            </a:custGeom>
            <a:solidFill>
              <a:srgbClr val="F4C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47"/>
            <p:cNvSpPr>
              <a:spLocks/>
            </p:cNvSpPr>
            <p:nvPr/>
          </p:nvSpPr>
          <p:spPr bwMode="auto">
            <a:xfrm>
              <a:off x="3270250" y="4199840"/>
              <a:ext cx="373063" cy="225425"/>
            </a:xfrm>
            <a:custGeom>
              <a:avLst/>
              <a:gdLst>
                <a:gd name="T0" fmla="*/ 96 w 99"/>
                <a:gd name="T1" fmla="*/ 22 h 60"/>
                <a:gd name="T2" fmla="*/ 77 w 99"/>
                <a:gd name="T3" fmla="*/ 50 h 60"/>
                <a:gd name="T4" fmla="*/ 30 w 99"/>
                <a:gd name="T5" fmla="*/ 58 h 60"/>
                <a:gd name="T6" fmla="*/ 2 w 99"/>
                <a:gd name="T7" fmla="*/ 39 h 60"/>
                <a:gd name="T8" fmla="*/ 22 w 99"/>
                <a:gd name="T9" fmla="*/ 10 h 60"/>
                <a:gd name="T10" fmla="*/ 68 w 99"/>
                <a:gd name="T11" fmla="*/ 2 h 60"/>
                <a:gd name="T12" fmla="*/ 96 w 99"/>
                <a:gd name="T13" fmla="*/ 2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60">
                  <a:moveTo>
                    <a:pt x="96" y="22"/>
                  </a:moveTo>
                  <a:cubicBezTo>
                    <a:pt x="99" y="35"/>
                    <a:pt x="90" y="47"/>
                    <a:pt x="77" y="50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17" y="60"/>
                    <a:pt x="4" y="52"/>
                    <a:pt x="2" y="39"/>
                  </a:cubicBezTo>
                  <a:cubicBezTo>
                    <a:pt x="0" y="25"/>
                    <a:pt x="8" y="13"/>
                    <a:pt x="22" y="10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81" y="0"/>
                    <a:pt x="94" y="8"/>
                    <a:pt x="96" y="22"/>
                  </a:cubicBezTo>
                </a:path>
              </a:pathLst>
            </a:custGeom>
            <a:solidFill>
              <a:srgbClr val="F4C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48"/>
            <p:cNvSpPr>
              <a:spLocks/>
            </p:cNvSpPr>
            <p:nvPr/>
          </p:nvSpPr>
          <p:spPr bwMode="auto">
            <a:xfrm>
              <a:off x="3198813" y="4026802"/>
              <a:ext cx="373063" cy="228600"/>
            </a:xfrm>
            <a:custGeom>
              <a:avLst/>
              <a:gdLst>
                <a:gd name="T0" fmla="*/ 96 w 99"/>
                <a:gd name="T1" fmla="*/ 22 h 61"/>
                <a:gd name="T2" fmla="*/ 77 w 99"/>
                <a:gd name="T3" fmla="*/ 50 h 61"/>
                <a:gd name="T4" fmla="*/ 30 w 99"/>
                <a:gd name="T5" fmla="*/ 58 h 61"/>
                <a:gd name="T6" fmla="*/ 2 w 99"/>
                <a:gd name="T7" fmla="*/ 39 h 61"/>
                <a:gd name="T8" fmla="*/ 22 w 99"/>
                <a:gd name="T9" fmla="*/ 11 h 61"/>
                <a:gd name="T10" fmla="*/ 68 w 99"/>
                <a:gd name="T11" fmla="*/ 2 h 61"/>
                <a:gd name="T12" fmla="*/ 96 w 99"/>
                <a:gd name="T13" fmla="*/ 2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61">
                  <a:moveTo>
                    <a:pt x="96" y="22"/>
                  </a:moveTo>
                  <a:cubicBezTo>
                    <a:pt x="99" y="35"/>
                    <a:pt x="90" y="48"/>
                    <a:pt x="77" y="50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17" y="61"/>
                    <a:pt x="4" y="52"/>
                    <a:pt x="2" y="39"/>
                  </a:cubicBezTo>
                  <a:cubicBezTo>
                    <a:pt x="0" y="26"/>
                    <a:pt x="8" y="13"/>
                    <a:pt x="22" y="11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82" y="0"/>
                    <a:pt x="94" y="9"/>
                    <a:pt x="96" y="22"/>
                  </a:cubicBezTo>
                </a:path>
              </a:pathLst>
            </a:custGeom>
            <a:solidFill>
              <a:srgbClr val="F4C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49"/>
            <p:cNvSpPr>
              <a:spLocks/>
            </p:cNvSpPr>
            <p:nvPr/>
          </p:nvSpPr>
          <p:spPr bwMode="auto">
            <a:xfrm>
              <a:off x="3319463" y="4383990"/>
              <a:ext cx="330200" cy="203200"/>
            </a:xfrm>
            <a:custGeom>
              <a:avLst/>
              <a:gdLst>
                <a:gd name="T0" fmla="*/ 86 w 88"/>
                <a:gd name="T1" fmla="*/ 20 h 54"/>
                <a:gd name="T2" fmla="*/ 69 w 88"/>
                <a:gd name="T3" fmla="*/ 44 h 54"/>
                <a:gd name="T4" fmla="*/ 27 w 88"/>
                <a:gd name="T5" fmla="*/ 52 h 54"/>
                <a:gd name="T6" fmla="*/ 2 w 88"/>
                <a:gd name="T7" fmla="*/ 35 h 54"/>
                <a:gd name="T8" fmla="*/ 20 w 88"/>
                <a:gd name="T9" fmla="*/ 10 h 54"/>
                <a:gd name="T10" fmla="*/ 61 w 88"/>
                <a:gd name="T11" fmla="*/ 2 h 54"/>
                <a:gd name="T12" fmla="*/ 86 w 88"/>
                <a:gd name="T13" fmla="*/ 2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54">
                  <a:moveTo>
                    <a:pt x="86" y="20"/>
                  </a:moveTo>
                  <a:cubicBezTo>
                    <a:pt x="88" y="31"/>
                    <a:pt x="80" y="42"/>
                    <a:pt x="69" y="44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6" y="54"/>
                    <a:pt x="4" y="46"/>
                    <a:pt x="2" y="35"/>
                  </a:cubicBezTo>
                  <a:cubicBezTo>
                    <a:pt x="0" y="23"/>
                    <a:pt x="8" y="12"/>
                    <a:pt x="20" y="1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73" y="0"/>
                    <a:pt x="84" y="8"/>
                    <a:pt x="86" y="20"/>
                  </a:cubicBezTo>
                </a:path>
              </a:pathLst>
            </a:custGeom>
            <a:solidFill>
              <a:srgbClr val="F4C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50"/>
            <p:cNvSpPr>
              <a:spLocks/>
            </p:cNvSpPr>
            <p:nvPr/>
          </p:nvSpPr>
          <p:spPr bwMode="auto">
            <a:xfrm>
              <a:off x="3341688" y="4560202"/>
              <a:ext cx="288925" cy="176213"/>
            </a:xfrm>
            <a:custGeom>
              <a:avLst/>
              <a:gdLst>
                <a:gd name="T0" fmla="*/ 75 w 77"/>
                <a:gd name="T1" fmla="*/ 17 h 47"/>
                <a:gd name="T2" fmla="*/ 60 w 77"/>
                <a:gd name="T3" fmla="*/ 39 h 47"/>
                <a:gd name="T4" fmla="*/ 23 w 77"/>
                <a:gd name="T5" fmla="*/ 45 h 47"/>
                <a:gd name="T6" fmla="*/ 1 w 77"/>
                <a:gd name="T7" fmla="*/ 30 h 47"/>
                <a:gd name="T8" fmla="*/ 17 w 77"/>
                <a:gd name="T9" fmla="*/ 8 h 47"/>
                <a:gd name="T10" fmla="*/ 53 w 77"/>
                <a:gd name="T11" fmla="*/ 1 h 47"/>
                <a:gd name="T12" fmla="*/ 75 w 77"/>
                <a:gd name="T13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47">
                  <a:moveTo>
                    <a:pt x="75" y="17"/>
                  </a:moveTo>
                  <a:cubicBezTo>
                    <a:pt x="77" y="27"/>
                    <a:pt x="70" y="37"/>
                    <a:pt x="60" y="39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3" y="47"/>
                    <a:pt x="3" y="40"/>
                    <a:pt x="1" y="30"/>
                  </a:cubicBezTo>
                  <a:cubicBezTo>
                    <a:pt x="0" y="20"/>
                    <a:pt x="6" y="10"/>
                    <a:pt x="17" y="8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63" y="0"/>
                    <a:pt x="73" y="6"/>
                    <a:pt x="75" y="17"/>
                  </a:cubicBezTo>
                </a:path>
              </a:pathLst>
            </a:custGeom>
            <a:solidFill>
              <a:srgbClr val="F4C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51"/>
            <p:cNvSpPr>
              <a:spLocks/>
            </p:cNvSpPr>
            <p:nvPr/>
          </p:nvSpPr>
          <p:spPr bwMode="auto">
            <a:xfrm>
              <a:off x="4521200" y="3048902"/>
              <a:ext cx="230188" cy="303213"/>
            </a:xfrm>
            <a:custGeom>
              <a:avLst/>
              <a:gdLst>
                <a:gd name="T0" fmla="*/ 52 w 61"/>
                <a:gd name="T1" fmla="*/ 0 h 81"/>
                <a:gd name="T2" fmla="*/ 0 w 61"/>
                <a:gd name="T3" fmla="*/ 16 h 81"/>
                <a:gd name="T4" fmla="*/ 0 w 61"/>
                <a:gd name="T5" fmla="*/ 16 h 81"/>
                <a:gd name="T6" fmla="*/ 0 w 61"/>
                <a:gd name="T7" fmla="*/ 16 h 81"/>
                <a:gd name="T8" fmla="*/ 19 w 61"/>
                <a:gd name="T9" fmla="*/ 81 h 81"/>
                <a:gd name="T10" fmla="*/ 52 w 61"/>
                <a:gd name="T1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81">
                  <a:moveTo>
                    <a:pt x="52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47" y="65"/>
                    <a:pt x="61" y="32"/>
                    <a:pt x="5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6" name="Rectangle 52"/>
            <p:cNvSpPr>
              <a:spLocks noChangeArrowheads="1"/>
            </p:cNvSpPr>
            <p:nvPr/>
          </p:nvSpPr>
          <p:spPr bwMode="auto">
            <a:xfrm>
              <a:off x="4521200" y="3107640"/>
              <a:ext cx="1588" cy="1588"/>
            </a:xfrm>
            <a:prstGeom prst="rect">
              <a:avLst/>
            </a:prstGeom>
            <a:solidFill>
              <a:srgbClr val="FAAF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53"/>
            <p:cNvSpPr>
              <a:spLocks/>
            </p:cNvSpPr>
            <p:nvPr/>
          </p:nvSpPr>
          <p:spPr bwMode="auto">
            <a:xfrm>
              <a:off x="4521200" y="31076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54"/>
            <p:cNvSpPr>
              <a:spLocks noEditPoints="1"/>
            </p:cNvSpPr>
            <p:nvPr/>
          </p:nvSpPr>
          <p:spPr bwMode="auto">
            <a:xfrm>
              <a:off x="4540250" y="3352115"/>
              <a:ext cx="52388" cy="34925"/>
            </a:xfrm>
            <a:custGeom>
              <a:avLst/>
              <a:gdLst>
                <a:gd name="T0" fmla="*/ 14 w 14"/>
                <a:gd name="T1" fmla="*/ 0 h 9"/>
                <a:gd name="T2" fmla="*/ 0 w 14"/>
                <a:gd name="T3" fmla="*/ 9 h 9"/>
                <a:gd name="T4" fmla="*/ 0 w 14"/>
                <a:gd name="T5" fmla="*/ 9 h 9"/>
                <a:gd name="T6" fmla="*/ 14 w 14"/>
                <a:gd name="T7" fmla="*/ 0 h 9"/>
                <a:gd name="T8" fmla="*/ 14 w 14"/>
                <a:gd name="T9" fmla="*/ 0 h 9"/>
                <a:gd name="T10" fmla="*/ 14 w 14"/>
                <a:gd name="T11" fmla="*/ 0 h 9"/>
                <a:gd name="T12" fmla="*/ 14 w 14"/>
                <a:gd name="T13" fmla="*/ 0 h 9"/>
                <a:gd name="T14" fmla="*/ 14 w 14"/>
                <a:gd name="T15" fmla="*/ 0 h 9"/>
                <a:gd name="T16" fmla="*/ 14 w 14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9">
                  <a:moveTo>
                    <a:pt x="14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EE8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55"/>
            <p:cNvSpPr>
              <a:spLocks/>
            </p:cNvSpPr>
            <p:nvPr/>
          </p:nvSpPr>
          <p:spPr bwMode="auto">
            <a:xfrm>
              <a:off x="4521200" y="3107640"/>
              <a:ext cx="71438" cy="244475"/>
            </a:xfrm>
            <a:custGeom>
              <a:avLst/>
              <a:gdLst>
                <a:gd name="T0" fmla="*/ 0 w 19"/>
                <a:gd name="T1" fmla="*/ 0 h 65"/>
                <a:gd name="T2" fmla="*/ 0 w 19"/>
                <a:gd name="T3" fmla="*/ 0 h 65"/>
                <a:gd name="T4" fmla="*/ 19 w 19"/>
                <a:gd name="T5" fmla="*/ 65 h 65"/>
                <a:gd name="T6" fmla="*/ 19 w 19"/>
                <a:gd name="T7" fmla="*/ 65 h 65"/>
                <a:gd name="T8" fmla="*/ 19 w 19"/>
                <a:gd name="T9" fmla="*/ 65 h 65"/>
                <a:gd name="T10" fmla="*/ 0 w 19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6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D7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56"/>
            <p:cNvSpPr>
              <a:spLocks/>
            </p:cNvSpPr>
            <p:nvPr/>
          </p:nvSpPr>
          <p:spPr bwMode="auto">
            <a:xfrm>
              <a:off x="4465638" y="3107640"/>
              <a:ext cx="127000" cy="279400"/>
            </a:xfrm>
            <a:custGeom>
              <a:avLst/>
              <a:gdLst>
                <a:gd name="T0" fmla="*/ 35 w 80"/>
                <a:gd name="T1" fmla="*/ 0 h 176"/>
                <a:gd name="T2" fmla="*/ 35 w 80"/>
                <a:gd name="T3" fmla="*/ 0 h 176"/>
                <a:gd name="T4" fmla="*/ 0 w 80"/>
                <a:gd name="T5" fmla="*/ 10 h 176"/>
                <a:gd name="T6" fmla="*/ 19 w 80"/>
                <a:gd name="T7" fmla="*/ 74 h 176"/>
                <a:gd name="T8" fmla="*/ 47 w 80"/>
                <a:gd name="T9" fmla="*/ 176 h 176"/>
                <a:gd name="T10" fmla="*/ 80 w 80"/>
                <a:gd name="T11" fmla="*/ 154 h 176"/>
                <a:gd name="T12" fmla="*/ 80 w 80"/>
                <a:gd name="T13" fmla="*/ 154 h 176"/>
                <a:gd name="T14" fmla="*/ 80 w 80"/>
                <a:gd name="T15" fmla="*/ 154 h 176"/>
                <a:gd name="T16" fmla="*/ 35 w 80"/>
                <a:gd name="T1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176">
                  <a:moveTo>
                    <a:pt x="35" y="0"/>
                  </a:moveTo>
                  <a:lnTo>
                    <a:pt x="35" y="0"/>
                  </a:lnTo>
                  <a:lnTo>
                    <a:pt x="0" y="10"/>
                  </a:lnTo>
                  <a:lnTo>
                    <a:pt x="19" y="74"/>
                  </a:lnTo>
                  <a:lnTo>
                    <a:pt x="47" y="176"/>
                  </a:lnTo>
                  <a:lnTo>
                    <a:pt x="80" y="154"/>
                  </a:lnTo>
                  <a:lnTo>
                    <a:pt x="80" y="154"/>
                  </a:lnTo>
                  <a:lnTo>
                    <a:pt x="80" y="15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57"/>
            <p:cNvSpPr>
              <a:spLocks/>
            </p:cNvSpPr>
            <p:nvPr/>
          </p:nvSpPr>
          <p:spPr bwMode="auto">
            <a:xfrm>
              <a:off x="4465638" y="3107640"/>
              <a:ext cx="127000" cy="279400"/>
            </a:xfrm>
            <a:custGeom>
              <a:avLst/>
              <a:gdLst>
                <a:gd name="T0" fmla="*/ 35 w 80"/>
                <a:gd name="T1" fmla="*/ 0 h 176"/>
                <a:gd name="T2" fmla="*/ 35 w 80"/>
                <a:gd name="T3" fmla="*/ 0 h 176"/>
                <a:gd name="T4" fmla="*/ 0 w 80"/>
                <a:gd name="T5" fmla="*/ 10 h 176"/>
                <a:gd name="T6" fmla="*/ 19 w 80"/>
                <a:gd name="T7" fmla="*/ 74 h 176"/>
                <a:gd name="T8" fmla="*/ 47 w 80"/>
                <a:gd name="T9" fmla="*/ 176 h 176"/>
                <a:gd name="T10" fmla="*/ 80 w 80"/>
                <a:gd name="T11" fmla="*/ 154 h 176"/>
                <a:gd name="T12" fmla="*/ 80 w 80"/>
                <a:gd name="T13" fmla="*/ 154 h 176"/>
                <a:gd name="T14" fmla="*/ 80 w 80"/>
                <a:gd name="T15" fmla="*/ 154 h 176"/>
                <a:gd name="T16" fmla="*/ 35 w 80"/>
                <a:gd name="T1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176">
                  <a:moveTo>
                    <a:pt x="35" y="0"/>
                  </a:moveTo>
                  <a:lnTo>
                    <a:pt x="35" y="0"/>
                  </a:lnTo>
                  <a:lnTo>
                    <a:pt x="0" y="10"/>
                  </a:lnTo>
                  <a:lnTo>
                    <a:pt x="19" y="74"/>
                  </a:lnTo>
                  <a:lnTo>
                    <a:pt x="47" y="176"/>
                  </a:lnTo>
                  <a:lnTo>
                    <a:pt x="80" y="154"/>
                  </a:lnTo>
                  <a:lnTo>
                    <a:pt x="80" y="154"/>
                  </a:lnTo>
                  <a:lnTo>
                    <a:pt x="80" y="154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58"/>
            <p:cNvSpPr>
              <a:spLocks/>
            </p:cNvSpPr>
            <p:nvPr/>
          </p:nvSpPr>
          <p:spPr bwMode="auto">
            <a:xfrm>
              <a:off x="4465638" y="3123515"/>
              <a:ext cx="30163" cy="101600"/>
            </a:xfrm>
            <a:custGeom>
              <a:avLst/>
              <a:gdLst>
                <a:gd name="T0" fmla="*/ 0 w 19"/>
                <a:gd name="T1" fmla="*/ 0 h 64"/>
                <a:gd name="T2" fmla="*/ 0 w 19"/>
                <a:gd name="T3" fmla="*/ 0 h 64"/>
                <a:gd name="T4" fmla="*/ 19 w 19"/>
                <a:gd name="T5" fmla="*/ 64 h 64"/>
                <a:gd name="T6" fmla="*/ 0 w 19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64">
                  <a:moveTo>
                    <a:pt x="0" y="0"/>
                  </a:moveTo>
                  <a:lnTo>
                    <a:pt x="0" y="0"/>
                  </a:lnTo>
                  <a:lnTo>
                    <a:pt x="19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7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59"/>
            <p:cNvSpPr>
              <a:spLocks/>
            </p:cNvSpPr>
            <p:nvPr/>
          </p:nvSpPr>
          <p:spPr bwMode="auto">
            <a:xfrm>
              <a:off x="4465638" y="3123515"/>
              <a:ext cx="30163" cy="101600"/>
            </a:xfrm>
            <a:custGeom>
              <a:avLst/>
              <a:gdLst>
                <a:gd name="T0" fmla="*/ 0 w 19"/>
                <a:gd name="T1" fmla="*/ 0 h 64"/>
                <a:gd name="T2" fmla="*/ 0 w 19"/>
                <a:gd name="T3" fmla="*/ 0 h 64"/>
                <a:gd name="T4" fmla="*/ 19 w 19"/>
                <a:gd name="T5" fmla="*/ 64 h 64"/>
                <a:gd name="T6" fmla="*/ 0 w 19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64">
                  <a:moveTo>
                    <a:pt x="0" y="0"/>
                  </a:moveTo>
                  <a:lnTo>
                    <a:pt x="0" y="0"/>
                  </a:lnTo>
                  <a:lnTo>
                    <a:pt x="19" y="6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60"/>
            <p:cNvSpPr>
              <a:spLocks noEditPoints="1"/>
            </p:cNvSpPr>
            <p:nvPr/>
          </p:nvSpPr>
          <p:spPr bwMode="auto">
            <a:xfrm>
              <a:off x="2827338" y="3853765"/>
              <a:ext cx="82550" cy="6350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0 w 22"/>
                <a:gd name="T5" fmla="*/ 2 h 2"/>
                <a:gd name="T6" fmla="*/ 22 w 22"/>
                <a:gd name="T7" fmla="*/ 0 h 2"/>
                <a:gd name="T8" fmla="*/ 22 w 22"/>
                <a:gd name="T9" fmla="*/ 0 h 2"/>
                <a:gd name="T10" fmla="*/ 2 w 22"/>
                <a:gd name="T11" fmla="*/ 2 h 2"/>
                <a:gd name="T12" fmla="*/ 0 w 22"/>
                <a:gd name="T13" fmla="*/ 2 h 2"/>
                <a:gd name="T14" fmla="*/ 2 w 22"/>
                <a:gd name="T15" fmla="*/ 2 h 2"/>
                <a:gd name="T16" fmla="*/ 22 w 22"/>
                <a:gd name="T17" fmla="*/ 0 h 2"/>
                <a:gd name="T18" fmla="*/ 22 w 22"/>
                <a:gd name="T19" fmla="*/ 0 h 2"/>
                <a:gd name="T20" fmla="*/ 22 w 22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5" y="1"/>
                    <a:pt x="8" y="2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8" y="2"/>
                    <a:pt x="15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EE8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61"/>
            <p:cNvSpPr>
              <a:spLocks/>
            </p:cNvSpPr>
            <p:nvPr/>
          </p:nvSpPr>
          <p:spPr bwMode="auto">
            <a:xfrm>
              <a:off x="2582863" y="3601352"/>
              <a:ext cx="327025" cy="258763"/>
            </a:xfrm>
            <a:custGeom>
              <a:avLst/>
              <a:gdLst>
                <a:gd name="T0" fmla="*/ 67 w 87"/>
                <a:gd name="T1" fmla="*/ 0 h 69"/>
                <a:gd name="T2" fmla="*/ 0 w 87"/>
                <a:gd name="T3" fmla="*/ 20 h 69"/>
                <a:gd name="T4" fmla="*/ 65 w 87"/>
                <a:gd name="T5" fmla="*/ 69 h 69"/>
                <a:gd name="T6" fmla="*/ 65 w 87"/>
                <a:gd name="T7" fmla="*/ 69 h 69"/>
                <a:gd name="T8" fmla="*/ 65 w 87"/>
                <a:gd name="T9" fmla="*/ 69 h 69"/>
                <a:gd name="T10" fmla="*/ 67 w 87"/>
                <a:gd name="T11" fmla="*/ 69 h 69"/>
                <a:gd name="T12" fmla="*/ 87 w 87"/>
                <a:gd name="T13" fmla="*/ 67 h 69"/>
                <a:gd name="T14" fmla="*/ 87 w 87"/>
                <a:gd name="T15" fmla="*/ 67 h 69"/>
                <a:gd name="T16" fmla="*/ 86 w 87"/>
                <a:gd name="T17" fmla="*/ 65 h 69"/>
                <a:gd name="T18" fmla="*/ 86 w 87"/>
                <a:gd name="T19" fmla="*/ 65 h 69"/>
                <a:gd name="T20" fmla="*/ 86 w 87"/>
                <a:gd name="T21" fmla="*/ 65 h 69"/>
                <a:gd name="T22" fmla="*/ 84 w 87"/>
                <a:gd name="T23" fmla="*/ 57 h 69"/>
                <a:gd name="T24" fmla="*/ 84 w 87"/>
                <a:gd name="T25" fmla="*/ 57 h 69"/>
                <a:gd name="T26" fmla="*/ 83 w 87"/>
                <a:gd name="T27" fmla="*/ 55 h 69"/>
                <a:gd name="T28" fmla="*/ 82 w 87"/>
                <a:gd name="T29" fmla="*/ 50 h 69"/>
                <a:gd name="T30" fmla="*/ 69 w 87"/>
                <a:gd name="T31" fmla="*/ 8 h 69"/>
                <a:gd name="T32" fmla="*/ 69 w 87"/>
                <a:gd name="T33" fmla="*/ 8 h 69"/>
                <a:gd name="T34" fmla="*/ 69 w 87"/>
                <a:gd name="T35" fmla="*/ 8 h 69"/>
                <a:gd name="T36" fmla="*/ 67 w 87"/>
                <a:gd name="T37" fmla="*/ 1 h 69"/>
                <a:gd name="T38" fmla="*/ 67 w 87"/>
                <a:gd name="T39" fmla="*/ 1 h 69"/>
                <a:gd name="T40" fmla="*/ 67 w 87"/>
                <a:gd name="T41" fmla="*/ 0 h 69"/>
                <a:gd name="T42" fmla="*/ 67 w 87"/>
                <a:gd name="T43" fmla="*/ 0 h 69"/>
                <a:gd name="T44" fmla="*/ 67 w 87"/>
                <a:gd name="T4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69">
                  <a:moveTo>
                    <a:pt x="67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9" y="49"/>
                    <a:pt x="36" y="69"/>
                    <a:pt x="65" y="69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6" y="69"/>
                    <a:pt x="66" y="69"/>
                    <a:pt x="67" y="69"/>
                  </a:cubicBezTo>
                  <a:cubicBezTo>
                    <a:pt x="73" y="69"/>
                    <a:pt x="80" y="68"/>
                    <a:pt x="87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6" y="66"/>
                    <a:pt x="86" y="66"/>
                    <a:pt x="86" y="65"/>
                  </a:cubicBezTo>
                  <a:cubicBezTo>
                    <a:pt x="86" y="65"/>
                    <a:pt x="86" y="65"/>
                    <a:pt x="86" y="65"/>
                  </a:cubicBezTo>
                  <a:cubicBezTo>
                    <a:pt x="86" y="65"/>
                    <a:pt x="86" y="65"/>
                    <a:pt x="86" y="65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62"/>
            <p:cNvSpPr>
              <a:spLocks noEditPoints="1"/>
            </p:cNvSpPr>
            <p:nvPr/>
          </p:nvSpPr>
          <p:spPr bwMode="auto">
            <a:xfrm>
              <a:off x="2835275" y="3601352"/>
              <a:ext cx="74613" cy="252413"/>
            </a:xfrm>
            <a:custGeom>
              <a:avLst/>
              <a:gdLst>
                <a:gd name="T0" fmla="*/ 19 w 20"/>
                <a:gd name="T1" fmla="*/ 65 h 67"/>
                <a:gd name="T2" fmla="*/ 20 w 20"/>
                <a:gd name="T3" fmla="*/ 67 h 67"/>
                <a:gd name="T4" fmla="*/ 20 w 20"/>
                <a:gd name="T5" fmla="*/ 67 h 67"/>
                <a:gd name="T6" fmla="*/ 20 w 20"/>
                <a:gd name="T7" fmla="*/ 67 h 67"/>
                <a:gd name="T8" fmla="*/ 19 w 20"/>
                <a:gd name="T9" fmla="*/ 65 h 67"/>
                <a:gd name="T10" fmla="*/ 19 w 20"/>
                <a:gd name="T11" fmla="*/ 65 h 67"/>
                <a:gd name="T12" fmla="*/ 19 w 20"/>
                <a:gd name="T13" fmla="*/ 65 h 67"/>
                <a:gd name="T14" fmla="*/ 19 w 20"/>
                <a:gd name="T15" fmla="*/ 65 h 67"/>
                <a:gd name="T16" fmla="*/ 19 w 20"/>
                <a:gd name="T17" fmla="*/ 65 h 67"/>
                <a:gd name="T18" fmla="*/ 0 w 20"/>
                <a:gd name="T19" fmla="*/ 0 h 67"/>
                <a:gd name="T20" fmla="*/ 0 w 20"/>
                <a:gd name="T21" fmla="*/ 0 h 67"/>
                <a:gd name="T22" fmla="*/ 0 w 20"/>
                <a:gd name="T23" fmla="*/ 0 h 67"/>
                <a:gd name="T24" fmla="*/ 0 w 20"/>
                <a:gd name="T2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67">
                  <a:moveTo>
                    <a:pt x="19" y="65"/>
                  </a:moveTo>
                  <a:cubicBezTo>
                    <a:pt x="19" y="66"/>
                    <a:pt x="19" y="66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19" y="66"/>
                    <a:pt x="19" y="66"/>
                    <a:pt x="19" y="65"/>
                  </a:cubicBezTo>
                  <a:moveTo>
                    <a:pt x="19" y="65"/>
                  </a:move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D7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 63"/>
            <p:cNvSpPr>
              <a:spLocks/>
            </p:cNvSpPr>
            <p:nvPr/>
          </p:nvSpPr>
          <p:spPr bwMode="auto">
            <a:xfrm>
              <a:off x="2890838" y="3788677"/>
              <a:ext cx="4763" cy="19050"/>
            </a:xfrm>
            <a:custGeom>
              <a:avLst/>
              <a:gdLst>
                <a:gd name="T0" fmla="*/ 0 w 3"/>
                <a:gd name="T1" fmla="*/ 0 h 12"/>
                <a:gd name="T2" fmla="*/ 0 w 3"/>
                <a:gd name="T3" fmla="*/ 0 h 12"/>
                <a:gd name="T4" fmla="*/ 3 w 3"/>
                <a:gd name="T5" fmla="*/ 12 h 12"/>
                <a:gd name="T6" fmla="*/ 0 w 3"/>
                <a:gd name="T7" fmla="*/ 0 h 12"/>
                <a:gd name="T8" fmla="*/ 0 w 3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2">
                  <a:moveTo>
                    <a:pt x="0" y="0"/>
                  </a:moveTo>
                  <a:lnTo>
                    <a:pt x="0" y="0"/>
                  </a:lnTo>
                  <a:lnTo>
                    <a:pt x="3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25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64"/>
            <p:cNvSpPr>
              <a:spLocks/>
            </p:cNvSpPr>
            <p:nvPr/>
          </p:nvSpPr>
          <p:spPr bwMode="auto">
            <a:xfrm>
              <a:off x="2890838" y="3788677"/>
              <a:ext cx="4763" cy="19050"/>
            </a:xfrm>
            <a:custGeom>
              <a:avLst/>
              <a:gdLst>
                <a:gd name="T0" fmla="*/ 0 w 3"/>
                <a:gd name="T1" fmla="*/ 0 h 12"/>
                <a:gd name="T2" fmla="*/ 0 w 3"/>
                <a:gd name="T3" fmla="*/ 0 h 12"/>
                <a:gd name="T4" fmla="*/ 3 w 3"/>
                <a:gd name="T5" fmla="*/ 12 h 12"/>
                <a:gd name="T6" fmla="*/ 0 w 3"/>
                <a:gd name="T7" fmla="*/ 0 h 12"/>
                <a:gd name="T8" fmla="*/ 0 w 3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2">
                  <a:moveTo>
                    <a:pt x="0" y="0"/>
                  </a:moveTo>
                  <a:lnTo>
                    <a:pt x="0" y="0"/>
                  </a:lnTo>
                  <a:lnTo>
                    <a:pt x="3" y="1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69"/>
            <p:cNvSpPr>
              <a:spLocks noEditPoints="1"/>
            </p:cNvSpPr>
            <p:nvPr/>
          </p:nvSpPr>
          <p:spPr bwMode="auto">
            <a:xfrm>
              <a:off x="4525963" y="3387040"/>
              <a:ext cx="153988" cy="563563"/>
            </a:xfrm>
            <a:custGeom>
              <a:avLst/>
              <a:gdLst>
                <a:gd name="T0" fmla="*/ 0 w 41"/>
                <a:gd name="T1" fmla="*/ 141 h 150"/>
                <a:gd name="T2" fmla="*/ 16 w 41"/>
                <a:gd name="T3" fmla="*/ 150 h 150"/>
                <a:gd name="T4" fmla="*/ 0 w 41"/>
                <a:gd name="T5" fmla="*/ 141 h 150"/>
                <a:gd name="T6" fmla="*/ 0 w 41"/>
                <a:gd name="T7" fmla="*/ 141 h 150"/>
                <a:gd name="T8" fmla="*/ 0 w 41"/>
                <a:gd name="T9" fmla="*/ 141 h 150"/>
                <a:gd name="T10" fmla="*/ 0 w 41"/>
                <a:gd name="T11" fmla="*/ 141 h 150"/>
                <a:gd name="T12" fmla="*/ 4 w 41"/>
                <a:gd name="T13" fmla="*/ 0 h 150"/>
                <a:gd name="T14" fmla="*/ 4 w 41"/>
                <a:gd name="T15" fmla="*/ 0 h 150"/>
                <a:gd name="T16" fmla="*/ 40 w 41"/>
                <a:gd name="T17" fmla="*/ 121 h 150"/>
                <a:gd name="T18" fmla="*/ 39 w 41"/>
                <a:gd name="T19" fmla="*/ 135 h 150"/>
                <a:gd name="T20" fmla="*/ 40 w 41"/>
                <a:gd name="T21" fmla="*/ 121 h 150"/>
                <a:gd name="T22" fmla="*/ 4 w 41"/>
                <a:gd name="T23" fmla="*/ 0 h 150"/>
                <a:gd name="T24" fmla="*/ 4 w 41"/>
                <a:gd name="T2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50">
                  <a:moveTo>
                    <a:pt x="0" y="141"/>
                  </a:moveTo>
                  <a:cubicBezTo>
                    <a:pt x="4" y="146"/>
                    <a:pt x="10" y="149"/>
                    <a:pt x="16" y="150"/>
                  </a:cubicBezTo>
                  <a:cubicBezTo>
                    <a:pt x="10" y="149"/>
                    <a:pt x="4" y="146"/>
                    <a:pt x="0" y="141"/>
                  </a:cubicBezTo>
                  <a:moveTo>
                    <a:pt x="0" y="141"/>
                  </a:moveTo>
                  <a:cubicBezTo>
                    <a:pt x="0" y="141"/>
                    <a:pt x="0" y="141"/>
                    <a:pt x="0" y="141"/>
                  </a:cubicBezTo>
                  <a:cubicBezTo>
                    <a:pt x="0" y="141"/>
                    <a:pt x="0" y="141"/>
                    <a:pt x="0" y="14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1" y="126"/>
                    <a:pt x="41" y="131"/>
                    <a:pt x="39" y="135"/>
                  </a:cubicBezTo>
                  <a:cubicBezTo>
                    <a:pt x="41" y="131"/>
                    <a:pt x="41" y="126"/>
                    <a:pt x="40" y="12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F763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0" name="Freeform 70"/>
            <p:cNvSpPr>
              <a:spLocks/>
            </p:cNvSpPr>
            <p:nvPr/>
          </p:nvSpPr>
          <p:spPr bwMode="auto">
            <a:xfrm>
              <a:off x="4495800" y="3225115"/>
              <a:ext cx="44450" cy="161925"/>
            </a:xfrm>
            <a:custGeom>
              <a:avLst/>
              <a:gdLst>
                <a:gd name="T0" fmla="*/ 0 w 28"/>
                <a:gd name="T1" fmla="*/ 0 h 102"/>
                <a:gd name="T2" fmla="*/ 28 w 28"/>
                <a:gd name="T3" fmla="*/ 102 h 102"/>
                <a:gd name="T4" fmla="*/ 28 w 28"/>
                <a:gd name="T5" fmla="*/ 102 h 102"/>
                <a:gd name="T6" fmla="*/ 0 w 28"/>
                <a:gd name="T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02">
                  <a:moveTo>
                    <a:pt x="0" y="0"/>
                  </a:moveTo>
                  <a:lnTo>
                    <a:pt x="28" y="102"/>
                  </a:lnTo>
                  <a:lnTo>
                    <a:pt x="28" y="1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AF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1" name="Freeform 71"/>
            <p:cNvSpPr>
              <a:spLocks/>
            </p:cNvSpPr>
            <p:nvPr/>
          </p:nvSpPr>
          <p:spPr bwMode="auto">
            <a:xfrm>
              <a:off x="4495800" y="3225115"/>
              <a:ext cx="44450" cy="161925"/>
            </a:xfrm>
            <a:custGeom>
              <a:avLst/>
              <a:gdLst>
                <a:gd name="T0" fmla="*/ 0 w 28"/>
                <a:gd name="T1" fmla="*/ 0 h 102"/>
                <a:gd name="T2" fmla="*/ 28 w 28"/>
                <a:gd name="T3" fmla="*/ 102 h 102"/>
                <a:gd name="T4" fmla="*/ 28 w 28"/>
                <a:gd name="T5" fmla="*/ 102 h 102"/>
                <a:gd name="T6" fmla="*/ 0 w 28"/>
                <a:gd name="T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02">
                  <a:moveTo>
                    <a:pt x="0" y="0"/>
                  </a:moveTo>
                  <a:lnTo>
                    <a:pt x="28" y="102"/>
                  </a:lnTo>
                  <a:lnTo>
                    <a:pt x="28" y="10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2" name="Freeform 72"/>
            <p:cNvSpPr>
              <a:spLocks/>
            </p:cNvSpPr>
            <p:nvPr/>
          </p:nvSpPr>
          <p:spPr bwMode="auto">
            <a:xfrm>
              <a:off x="4300538" y="3123515"/>
              <a:ext cx="379413" cy="827088"/>
            </a:xfrm>
            <a:custGeom>
              <a:avLst/>
              <a:gdLst>
                <a:gd name="T0" fmla="*/ 44 w 101"/>
                <a:gd name="T1" fmla="*/ 0 h 220"/>
                <a:gd name="T2" fmla="*/ 0 w 101"/>
                <a:gd name="T3" fmla="*/ 13 h 220"/>
                <a:gd name="T4" fmla="*/ 2 w 101"/>
                <a:gd name="T5" fmla="*/ 18 h 220"/>
                <a:gd name="T6" fmla="*/ 56 w 101"/>
                <a:gd name="T7" fmla="*/ 204 h 220"/>
                <a:gd name="T8" fmla="*/ 56 w 101"/>
                <a:gd name="T9" fmla="*/ 204 h 220"/>
                <a:gd name="T10" fmla="*/ 60 w 101"/>
                <a:gd name="T11" fmla="*/ 211 h 220"/>
                <a:gd name="T12" fmla="*/ 60 w 101"/>
                <a:gd name="T13" fmla="*/ 211 h 220"/>
                <a:gd name="T14" fmla="*/ 60 w 101"/>
                <a:gd name="T15" fmla="*/ 211 h 220"/>
                <a:gd name="T16" fmla="*/ 76 w 101"/>
                <a:gd name="T17" fmla="*/ 220 h 220"/>
                <a:gd name="T18" fmla="*/ 78 w 101"/>
                <a:gd name="T19" fmla="*/ 220 h 220"/>
                <a:gd name="T20" fmla="*/ 78 w 101"/>
                <a:gd name="T21" fmla="*/ 220 h 220"/>
                <a:gd name="T22" fmla="*/ 84 w 101"/>
                <a:gd name="T23" fmla="*/ 219 h 220"/>
                <a:gd name="T24" fmla="*/ 99 w 101"/>
                <a:gd name="T25" fmla="*/ 205 h 220"/>
                <a:gd name="T26" fmla="*/ 100 w 101"/>
                <a:gd name="T27" fmla="*/ 191 h 220"/>
                <a:gd name="T28" fmla="*/ 64 w 101"/>
                <a:gd name="T29" fmla="*/ 70 h 220"/>
                <a:gd name="T30" fmla="*/ 52 w 101"/>
                <a:gd name="T31" fmla="*/ 27 h 220"/>
                <a:gd name="T32" fmla="*/ 44 w 101"/>
                <a:gd name="T3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1" h="220">
                  <a:moveTo>
                    <a:pt x="44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56" y="204"/>
                    <a:pt x="56" y="204"/>
                    <a:pt x="56" y="204"/>
                  </a:cubicBezTo>
                  <a:cubicBezTo>
                    <a:pt x="56" y="204"/>
                    <a:pt x="56" y="204"/>
                    <a:pt x="56" y="204"/>
                  </a:cubicBezTo>
                  <a:cubicBezTo>
                    <a:pt x="57" y="206"/>
                    <a:pt x="58" y="209"/>
                    <a:pt x="60" y="211"/>
                  </a:cubicBezTo>
                  <a:cubicBezTo>
                    <a:pt x="60" y="211"/>
                    <a:pt x="60" y="211"/>
                    <a:pt x="60" y="211"/>
                  </a:cubicBezTo>
                  <a:cubicBezTo>
                    <a:pt x="60" y="211"/>
                    <a:pt x="60" y="211"/>
                    <a:pt x="60" y="211"/>
                  </a:cubicBezTo>
                  <a:cubicBezTo>
                    <a:pt x="64" y="216"/>
                    <a:pt x="70" y="219"/>
                    <a:pt x="76" y="220"/>
                  </a:cubicBezTo>
                  <a:cubicBezTo>
                    <a:pt x="76" y="220"/>
                    <a:pt x="77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80" y="220"/>
                    <a:pt x="82" y="219"/>
                    <a:pt x="84" y="219"/>
                  </a:cubicBezTo>
                  <a:cubicBezTo>
                    <a:pt x="91" y="217"/>
                    <a:pt x="97" y="212"/>
                    <a:pt x="99" y="205"/>
                  </a:cubicBezTo>
                  <a:cubicBezTo>
                    <a:pt x="101" y="201"/>
                    <a:pt x="101" y="196"/>
                    <a:pt x="100" y="191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73"/>
            <p:cNvSpPr>
              <a:spLocks/>
            </p:cNvSpPr>
            <p:nvPr/>
          </p:nvSpPr>
          <p:spPr bwMode="auto">
            <a:xfrm>
              <a:off x="4306888" y="3191777"/>
              <a:ext cx="203200" cy="698500"/>
            </a:xfrm>
            <a:custGeom>
              <a:avLst/>
              <a:gdLst>
                <a:gd name="T0" fmla="*/ 0 w 54"/>
                <a:gd name="T1" fmla="*/ 0 h 186"/>
                <a:gd name="T2" fmla="*/ 23 w 54"/>
                <a:gd name="T3" fmla="*/ 78 h 186"/>
                <a:gd name="T4" fmla="*/ 42 w 54"/>
                <a:gd name="T5" fmla="*/ 142 h 186"/>
                <a:gd name="T6" fmla="*/ 54 w 54"/>
                <a:gd name="T7" fmla="*/ 186 h 186"/>
                <a:gd name="T8" fmla="*/ 54 w 54"/>
                <a:gd name="T9" fmla="*/ 186 h 186"/>
                <a:gd name="T10" fmla="*/ 54 w 54"/>
                <a:gd name="T11" fmla="*/ 186 h 186"/>
                <a:gd name="T12" fmla="*/ 0 w 54"/>
                <a:gd name="T1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86">
                  <a:moveTo>
                    <a:pt x="0" y="0"/>
                  </a:moveTo>
                  <a:cubicBezTo>
                    <a:pt x="23" y="78"/>
                    <a:pt x="23" y="78"/>
                    <a:pt x="23" y="78"/>
                  </a:cubicBezTo>
                  <a:cubicBezTo>
                    <a:pt x="42" y="142"/>
                    <a:pt x="42" y="142"/>
                    <a:pt x="42" y="142"/>
                  </a:cubicBezTo>
                  <a:cubicBezTo>
                    <a:pt x="54" y="186"/>
                    <a:pt x="54" y="186"/>
                    <a:pt x="54" y="186"/>
                  </a:cubicBezTo>
                  <a:cubicBezTo>
                    <a:pt x="54" y="186"/>
                    <a:pt x="54" y="186"/>
                    <a:pt x="54" y="186"/>
                  </a:cubicBezTo>
                  <a:cubicBezTo>
                    <a:pt x="54" y="186"/>
                    <a:pt x="54" y="186"/>
                    <a:pt x="54" y="18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CA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74"/>
            <p:cNvSpPr>
              <a:spLocks/>
            </p:cNvSpPr>
            <p:nvPr/>
          </p:nvSpPr>
          <p:spPr bwMode="auto">
            <a:xfrm>
              <a:off x="3305175" y="3461652"/>
              <a:ext cx="30163" cy="109538"/>
            </a:xfrm>
            <a:custGeom>
              <a:avLst/>
              <a:gdLst>
                <a:gd name="T0" fmla="*/ 0 w 19"/>
                <a:gd name="T1" fmla="*/ 0 h 69"/>
                <a:gd name="T2" fmla="*/ 0 w 19"/>
                <a:gd name="T3" fmla="*/ 0 h 69"/>
                <a:gd name="T4" fmla="*/ 19 w 19"/>
                <a:gd name="T5" fmla="*/ 69 h 69"/>
                <a:gd name="T6" fmla="*/ 0 w 19"/>
                <a:gd name="T7" fmla="*/ 0 h 69"/>
                <a:gd name="T8" fmla="*/ 0 w 1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9">
                  <a:moveTo>
                    <a:pt x="0" y="0"/>
                  </a:moveTo>
                  <a:lnTo>
                    <a:pt x="0" y="0"/>
                  </a:lnTo>
                  <a:lnTo>
                    <a:pt x="19" y="6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63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 75"/>
            <p:cNvSpPr>
              <a:spLocks/>
            </p:cNvSpPr>
            <p:nvPr/>
          </p:nvSpPr>
          <p:spPr bwMode="auto">
            <a:xfrm>
              <a:off x="3305175" y="3461652"/>
              <a:ext cx="30163" cy="109538"/>
            </a:xfrm>
            <a:custGeom>
              <a:avLst/>
              <a:gdLst>
                <a:gd name="T0" fmla="*/ 0 w 19"/>
                <a:gd name="T1" fmla="*/ 0 h 69"/>
                <a:gd name="T2" fmla="*/ 0 w 19"/>
                <a:gd name="T3" fmla="*/ 0 h 69"/>
                <a:gd name="T4" fmla="*/ 19 w 19"/>
                <a:gd name="T5" fmla="*/ 69 h 69"/>
                <a:gd name="T6" fmla="*/ 0 w 19"/>
                <a:gd name="T7" fmla="*/ 0 h 69"/>
                <a:gd name="T8" fmla="*/ 0 w 1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9">
                  <a:moveTo>
                    <a:pt x="0" y="0"/>
                  </a:moveTo>
                  <a:lnTo>
                    <a:pt x="0" y="0"/>
                  </a:lnTo>
                  <a:lnTo>
                    <a:pt x="19" y="69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6" name="Freeform 76"/>
            <p:cNvSpPr>
              <a:spLocks noEditPoints="1"/>
            </p:cNvSpPr>
            <p:nvPr/>
          </p:nvSpPr>
          <p:spPr bwMode="auto">
            <a:xfrm>
              <a:off x="2898775" y="3815665"/>
              <a:ext cx="7938" cy="30163"/>
            </a:xfrm>
            <a:custGeom>
              <a:avLst/>
              <a:gdLst>
                <a:gd name="T0" fmla="*/ 2 w 2"/>
                <a:gd name="T1" fmla="*/ 8 h 8"/>
                <a:gd name="T2" fmla="*/ 2 w 2"/>
                <a:gd name="T3" fmla="*/ 8 h 8"/>
                <a:gd name="T4" fmla="*/ 2 w 2"/>
                <a:gd name="T5" fmla="*/ 8 h 8"/>
                <a:gd name="T6" fmla="*/ 0 w 2"/>
                <a:gd name="T7" fmla="*/ 0 h 8"/>
                <a:gd name="T8" fmla="*/ 0 w 2"/>
                <a:gd name="T9" fmla="*/ 0 h 8"/>
                <a:gd name="T10" fmla="*/ 0 w 2"/>
                <a:gd name="T11" fmla="*/ 0 h 8"/>
                <a:gd name="T12" fmla="*/ 2 w 2"/>
                <a:gd name="T13" fmla="*/ 8 h 8"/>
                <a:gd name="T14" fmla="*/ 0 w 2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8"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AAF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 77"/>
            <p:cNvSpPr>
              <a:spLocks/>
            </p:cNvSpPr>
            <p:nvPr/>
          </p:nvSpPr>
          <p:spPr bwMode="auto">
            <a:xfrm>
              <a:off x="2843213" y="3461652"/>
              <a:ext cx="544513" cy="452438"/>
            </a:xfrm>
            <a:custGeom>
              <a:avLst/>
              <a:gdLst>
                <a:gd name="T0" fmla="*/ 123 w 145"/>
                <a:gd name="T1" fmla="*/ 0 h 120"/>
                <a:gd name="T2" fmla="*/ 73 w 145"/>
                <a:gd name="T3" fmla="*/ 15 h 120"/>
                <a:gd name="T4" fmla="*/ 66 w 145"/>
                <a:gd name="T5" fmla="*/ 26 h 120"/>
                <a:gd name="T6" fmla="*/ 0 w 145"/>
                <a:gd name="T7" fmla="*/ 45 h 120"/>
                <a:gd name="T8" fmla="*/ 13 w 145"/>
                <a:gd name="T9" fmla="*/ 87 h 120"/>
                <a:gd name="T10" fmla="*/ 78 w 145"/>
                <a:gd name="T11" fmla="*/ 68 h 120"/>
                <a:gd name="T12" fmla="*/ 84 w 145"/>
                <a:gd name="T13" fmla="*/ 64 h 120"/>
                <a:gd name="T14" fmla="*/ 85 w 145"/>
                <a:gd name="T15" fmla="*/ 60 h 120"/>
                <a:gd name="T16" fmla="*/ 87 w 145"/>
                <a:gd name="T17" fmla="*/ 63 h 120"/>
                <a:gd name="T18" fmla="*/ 86 w 145"/>
                <a:gd name="T19" fmla="*/ 71 h 120"/>
                <a:gd name="T20" fmla="*/ 80 w 145"/>
                <a:gd name="T21" fmla="*/ 75 h 120"/>
                <a:gd name="T22" fmla="*/ 30 w 145"/>
                <a:gd name="T23" fmla="*/ 90 h 120"/>
                <a:gd name="T24" fmla="*/ 15 w 145"/>
                <a:gd name="T25" fmla="*/ 94 h 120"/>
                <a:gd name="T26" fmla="*/ 17 w 145"/>
                <a:gd name="T27" fmla="*/ 102 h 120"/>
                <a:gd name="T28" fmla="*/ 17 w 145"/>
                <a:gd name="T29" fmla="*/ 102 h 120"/>
                <a:gd name="T30" fmla="*/ 17 w 145"/>
                <a:gd name="T31" fmla="*/ 102 h 120"/>
                <a:gd name="T32" fmla="*/ 18 w 145"/>
                <a:gd name="T33" fmla="*/ 104 h 120"/>
                <a:gd name="T34" fmla="*/ 41 w 145"/>
                <a:gd name="T35" fmla="*/ 120 h 120"/>
                <a:gd name="T36" fmla="*/ 43 w 145"/>
                <a:gd name="T37" fmla="*/ 120 h 120"/>
                <a:gd name="T38" fmla="*/ 130 w 145"/>
                <a:gd name="T39" fmla="*/ 95 h 120"/>
                <a:gd name="T40" fmla="*/ 142 w 145"/>
                <a:gd name="T41" fmla="*/ 65 h 120"/>
                <a:gd name="T42" fmla="*/ 142 w 145"/>
                <a:gd name="T43" fmla="*/ 65 h 120"/>
                <a:gd name="T44" fmla="*/ 131 w 145"/>
                <a:gd name="T45" fmla="*/ 29 h 120"/>
                <a:gd name="T46" fmla="*/ 123 w 145"/>
                <a:gd name="T4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5" h="120">
                  <a:moveTo>
                    <a:pt x="123" y="0"/>
                  </a:moveTo>
                  <a:cubicBezTo>
                    <a:pt x="73" y="15"/>
                    <a:pt x="73" y="15"/>
                    <a:pt x="73" y="15"/>
                  </a:cubicBezTo>
                  <a:cubicBezTo>
                    <a:pt x="74" y="20"/>
                    <a:pt x="71" y="25"/>
                    <a:pt x="66" y="26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81" y="67"/>
                    <a:pt x="82" y="66"/>
                    <a:pt x="84" y="64"/>
                  </a:cubicBezTo>
                  <a:cubicBezTo>
                    <a:pt x="85" y="63"/>
                    <a:pt x="85" y="61"/>
                    <a:pt x="85" y="60"/>
                  </a:cubicBezTo>
                  <a:cubicBezTo>
                    <a:pt x="86" y="61"/>
                    <a:pt x="87" y="62"/>
                    <a:pt x="87" y="63"/>
                  </a:cubicBezTo>
                  <a:cubicBezTo>
                    <a:pt x="88" y="66"/>
                    <a:pt x="87" y="69"/>
                    <a:pt x="86" y="71"/>
                  </a:cubicBezTo>
                  <a:cubicBezTo>
                    <a:pt x="85" y="73"/>
                    <a:pt x="83" y="74"/>
                    <a:pt x="80" y="75"/>
                  </a:cubicBezTo>
                  <a:cubicBezTo>
                    <a:pt x="30" y="90"/>
                    <a:pt x="30" y="90"/>
                    <a:pt x="30" y="90"/>
                  </a:cubicBezTo>
                  <a:cubicBezTo>
                    <a:pt x="15" y="94"/>
                    <a:pt x="15" y="94"/>
                    <a:pt x="15" y="94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3"/>
                    <a:pt x="17" y="103"/>
                    <a:pt x="18" y="104"/>
                  </a:cubicBezTo>
                  <a:cubicBezTo>
                    <a:pt x="21" y="114"/>
                    <a:pt x="31" y="120"/>
                    <a:pt x="41" y="120"/>
                  </a:cubicBezTo>
                  <a:cubicBezTo>
                    <a:pt x="42" y="120"/>
                    <a:pt x="42" y="120"/>
                    <a:pt x="43" y="120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40" y="89"/>
                    <a:pt x="145" y="77"/>
                    <a:pt x="142" y="65"/>
                  </a:cubicBezTo>
                  <a:cubicBezTo>
                    <a:pt x="142" y="65"/>
                    <a:pt x="142" y="65"/>
                    <a:pt x="142" y="65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8" name="Rectangle 78"/>
            <p:cNvSpPr>
              <a:spLocks noChangeArrowheads="1"/>
            </p:cNvSpPr>
            <p:nvPr/>
          </p:nvSpPr>
          <p:spPr bwMode="auto">
            <a:xfrm>
              <a:off x="3305175" y="3461652"/>
              <a:ext cx="1588" cy="1588"/>
            </a:xfrm>
            <a:prstGeom prst="rect">
              <a:avLst/>
            </a:prstGeom>
            <a:solidFill>
              <a:srgbClr val="ECA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9" name="Rectangle 79"/>
            <p:cNvSpPr>
              <a:spLocks noChangeArrowheads="1"/>
            </p:cNvSpPr>
            <p:nvPr/>
          </p:nvSpPr>
          <p:spPr bwMode="auto">
            <a:xfrm>
              <a:off x="3305175" y="3461652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80"/>
            <p:cNvSpPr>
              <a:spLocks noEditPoints="1"/>
            </p:cNvSpPr>
            <p:nvPr/>
          </p:nvSpPr>
          <p:spPr bwMode="auto">
            <a:xfrm>
              <a:off x="2890838" y="3702952"/>
              <a:ext cx="274638" cy="96838"/>
            </a:xfrm>
            <a:custGeom>
              <a:avLst/>
              <a:gdLst>
                <a:gd name="T0" fmla="*/ 73 w 73"/>
                <a:gd name="T1" fmla="*/ 7 h 26"/>
                <a:gd name="T2" fmla="*/ 67 w 73"/>
                <a:gd name="T3" fmla="*/ 11 h 26"/>
                <a:gd name="T4" fmla="*/ 17 w 73"/>
                <a:gd name="T5" fmla="*/ 26 h 26"/>
                <a:gd name="T6" fmla="*/ 67 w 73"/>
                <a:gd name="T7" fmla="*/ 11 h 26"/>
                <a:gd name="T8" fmla="*/ 73 w 73"/>
                <a:gd name="T9" fmla="*/ 7 h 26"/>
                <a:gd name="T10" fmla="*/ 71 w 73"/>
                <a:gd name="T11" fmla="*/ 0 h 26"/>
                <a:gd name="T12" fmla="*/ 65 w 73"/>
                <a:gd name="T13" fmla="*/ 4 h 26"/>
                <a:gd name="T14" fmla="*/ 0 w 73"/>
                <a:gd name="T15" fmla="*/ 23 h 26"/>
                <a:gd name="T16" fmla="*/ 0 w 73"/>
                <a:gd name="T17" fmla="*/ 23 h 26"/>
                <a:gd name="T18" fmla="*/ 65 w 73"/>
                <a:gd name="T19" fmla="*/ 4 h 26"/>
                <a:gd name="T20" fmla="*/ 71 w 73"/>
                <a:gd name="T2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26">
                  <a:moveTo>
                    <a:pt x="73" y="7"/>
                  </a:moveTo>
                  <a:cubicBezTo>
                    <a:pt x="72" y="9"/>
                    <a:pt x="70" y="10"/>
                    <a:pt x="67" y="11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70" y="10"/>
                    <a:pt x="72" y="9"/>
                    <a:pt x="73" y="7"/>
                  </a:cubicBezTo>
                  <a:moveTo>
                    <a:pt x="71" y="0"/>
                  </a:moveTo>
                  <a:cubicBezTo>
                    <a:pt x="69" y="2"/>
                    <a:pt x="68" y="3"/>
                    <a:pt x="65" y="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8" y="3"/>
                    <a:pt x="69" y="2"/>
                    <a:pt x="71" y="0"/>
                  </a:cubicBezTo>
                </a:path>
              </a:pathLst>
            </a:custGeom>
            <a:solidFill>
              <a:srgbClr val="B90E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87"/>
            <p:cNvSpPr>
              <a:spLocks/>
            </p:cNvSpPr>
            <p:nvPr/>
          </p:nvSpPr>
          <p:spPr bwMode="auto">
            <a:xfrm>
              <a:off x="3305175" y="3461652"/>
              <a:ext cx="1204913" cy="428625"/>
            </a:xfrm>
            <a:custGeom>
              <a:avLst/>
              <a:gdLst>
                <a:gd name="T0" fmla="*/ 0 w 321"/>
                <a:gd name="T1" fmla="*/ 0 h 114"/>
                <a:gd name="T2" fmla="*/ 0 w 321"/>
                <a:gd name="T3" fmla="*/ 0 h 114"/>
                <a:gd name="T4" fmla="*/ 8 w 321"/>
                <a:gd name="T5" fmla="*/ 29 h 114"/>
                <a:gd name="T6" fmla="*/ 19 w 321"/>
                <a:gd name="T7" fmla="*/ 65 h 114"/>
                <a:gd name="T8" fmla="*/ 19 w 321"/>
                <a:gd name="T9" fmla="*/ 65 h 114"/>
                <a:gd name="T10" fmla="*/ 96 w 321"/>
                <a:gd name="T11" fmla="*/ 60 h 114"/>
                <a:gd name="T12" fmla="*/ 321 w 321"/>
                <a:gd name="T13" fmla="*/ 114 h 114"/>
                <a:gd name="T14" fmla="*/ 321 w 321"/>
                <a:gd name="T15" fmla="*/ 114 h 114"/>
                <a:gd name="T16" fmla="*/ 96 w 321"/>
                <a:gd name="T17" fmla="*/ 60 h 114"/>
                <a:gd name="T18" fmla="*/ 19 w 321"/>
                <a:gd name="T19" fmla="*/ 65 h 114"/>
                <a:gd name="T20" fmla="*/ 0 w 321"/>
                <a:gd name="T2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1" h="11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49" y="60"/>
                    <a:pt x="96" y="60"/>
                  </a:cubicBezTo>
                  <a:cubicBezTo>
                    <a:pt x="155" y="60"/>
                    <a:pt x="240" y="69"/>
                    <a:pt x="321" y="114"/>
                  </a:cubicBezTo>
                  <a:cubicBezTo>
                    <a:pt x="321" y="114"/>
                    <a:pt x="321" y="114"/>
                    <a:pt x="321" y="114"/>
                  </a:cubicBezTo>
                  <a:cubicBezTo>
                    <a:pt x="240" y="69"/>
                    <a:pt x="155" y="60"/>
                    <a:pt x="96" y="60"/>
                  </a:cubicBezTo>
                  <a:cubicBezTo>
                    <a:pt x="49" y="60"/>
                    <a:pt x="19" y="65"/>
                    <a:pt x="19" y="6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E8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 88"/>
            <p:cNvSpPr>
              <a:spLocks/>
            </p:cNvSpPr>
            <p:nvPr/>
          </p:nvSpPr>
          <p:spPr bwMode="auto">
            <a:xfrm>
              <a:off x="3335338" y="3571190"/>
              <a:ext cx="41275" cy="134938"/>
            </a:xfrm>
            <a:custGeom>
              <a:avLst/>
              <a:gdLst>
                <a:gd name="T0" fmla="*/ 0 w 11"/>
                <a:gd name="T1" fmla="*/ 0 h 36"/>
                <a:gd name="T2" fmla="*/ 11 w 11"/>
                <a:gd name="T3" fmla="*/ 36 h 36"/>
                <a:gd name="T4" fmla="*/ 11 w 11"/>
                <a:gd name="T5" fmla="*/ 36 h 36"/>
                <a:gd name="T6" fmla="*/ 11 w 11"/>
                <a:gd name="T7" fmla="*/ 36 h 36"/>
                <a:gd name="T8" fmla="*/ 11 w 11"/>
                <a:gd name="T9" fmla="*/ 36 h 36"/>
                <a:gd name="T10" fmla="*/ 0 w 11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6">
                  <a:moveTo>
                    <a:pt x="0" y="0"/>
                  </a:move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D7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89"/>
            <p:cNvSpPr>
              <a:spLocks/>
            </p:cNvSpPr>
            <p:nvPr/>
          </p:nvSpPr>
          <p:spPr bwMode="auto">
            <a:xfrm>
              <a:off x="3305175" y="3172727"/>
              <a:ext cx="1204913" cy="717550"/>
            </a:xfrm>
            <a:custGeom>
              <a:avLst/>
              <a:gdLst>
                <a:gd name="T0" fmla="*/ 265 w 321"/>
                <a:gd name="T1" fmla="*/ 0 h 191"/>
                <a:gd name="T2" fmla="*/ 241 w 321"/>
                <a:gd name="T3" fmla="*/ 7 h 191"/>
                <a:gd name="T4" fmla="*/ 0 w 321"/>
                <a:gd name="T5" fmla="*/ 77 h 191"/>
                <a:gd name="T6" fmla="*/ 19 w 321"/>
                <a:gd name="T7" fmla="*/ 142 h 191"/>
                <a:gd name="T8" fmla="*/ 96 w 321"/>
                <a:gd name="T9" fmla="*/ 137 h 191"/>
                <a:gd name="T10" fmla="*/ 321 w 321"/>
                <a:gd name="T11" fmla="*/ 191 h 191"/>
                <a:gd name="T12" fmla="*/ 321 w 321"/>
                <a:gd name="T13" fmla="*/ 191 h 191"/>
                <a:gd name="T14" fmla="*/ 309 w 321"/>
                <a:gd name="T15" fmla="*/ 147 h 191"/>
                <a:gd name="T16" fmla="*/ 290 w 321"/>
                <a:gd name="T17" fmla="*/ 83 h 191"/>
                <a:gd name="T18" fmla="*/ 267 w 321"/>
                <a:gd name="T19" fmla="*/ 5 h 191"/>
                <a:gd name="T20" fmla="*/ 265 w 321"/>
                <a:gd name="T21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1" h="191">
                  <a:moveTo>
                    <a:pt x="265" y="0"/>
                  </a:moveTo>
                  <a:cubicBezTo>
                    <a:pt x="241" y="7"/>
                    <a:pt x="241" y="7"/>
                    <a:pt x="241" y="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9" y="142"/>
                    <a:pt x="49" y="137"/>
                    <a:pt x="96" y="137"/>
                  </a:cubicBezTo>
                  <a:cubicBezTo>
                    <a:pt x="155" y="137"/>
                    <a:pt x="240" y="146"/>
                    <a:pt x="321" y="191"/>
                  </a:cubicBezTo>
                  <a:cubicBezTo>
                    <a:pt x="321" y="191"/>
                    <a:pt x="321" y="191"/>
                    <a:pt x="321" y="191"/>
                  </a:cubicBezTo>
                  <a:cubicBezTo>
                    <a:pt x="309" y="147"/>
                    <a:pt x="309" y="147"/>
                    <a:pt x="309" y="147"/>
                  </a:cubicBezTo>
                  <a:cubicBezTo>
                    <a:pt x="290" y="83"/>
                    <a:pt x="290" y="83"/>
                    <a:pt x="290" y="83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0"/>
                    <a:pt x="265" y="0"/>
                    <a:pt x="265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90"/>
            <p:cNvSpPr>
              <a:spLocks/>
            </p:cNvSpPr>
            <p:nvPr/>
          </p:nvSpPr>
          <p:spPr bwMode="auto">
            <a:xfrm>
              <a:off x="4848225" y="2461527"/>
              <a:ext cx="436563" cy="1008063"/>
            </a:xfrm>
            <a:custGeom>
              <a:avLst/>
              <a:gdLst>
                <a:gd name="T0" fmla="*/ 0 w 116"/>
                <a:gd name="T1" fmla="*/ 0 h 268"/>
                <a:gd name="T2" fmla="*/ 12 w 116"/>
                <a:gd name="T3" fmla="*/ 6 h 268"/>
                <a:gd name="T4" fmla="*/ 18 w 116"/>
                <a:gd name="T5" fmla="*/ 9 h 268"/>
                <a:gd name="T6" fmla="*/ 26 w 116"/>
                <a:gd name="T7" fmla="*/ 13 h 268"/>
                <a:gd name="T8" fmla="*/ 34 w 116"/>
                <a:gd name="T9" fmla="*/ 18 h 268"/>
                <a:gd name="T10" fmla="*/ 43 w 116"/>
                <a:gd name="T11" fmla="*/ 24 h 268"/>
                <a:gd name="T12" fmla="*/ 52 w 116"/>
                <a:gd name="T13" fmla="*/ 32 h 268"/>
                <a:gd name="T14" fmla="*/ 61 w 116"/>
                <a:gd name="T15" fmla="*/ 40 h 268"/>
                <a:gd name="T16" fmla="*/ 66 w 116"/>
                <a:gd name="T17" fmla="*/ 45 h 268"/>
                <a:gd name="T18" fmla="*/ 70 w 116"/>
                <a:gd name="T19" fmla="*/ 50 h 268"/>
                <a:gd name="T20" fmla="*/ 79 w 116"/>
                <a:gd name="T21" fmla="*/ 61 h 268"/>
                <a:gd name="T22" fmla="*/ 94 w 116"/>
                <a:gd name="T23" fmla="*/ 86 h 268"/>
                <a:gd name="T24" fmla="*/ 106 w 116"/>
                <a:gd name="T25" fmla="*/ 113 h 268"/>
                <a:gd name="T26" fmla="*/ 113 w 116"/>
                <a:gd name="T27" fmla="*/ 143 h 268"/>
                <a:gd name="T28" fmla="*/ 115 w 116"/>
                <a:gd name="T29" fmla="*/ 157 h 268"/>
                <a:gd name="T30" fmla="*/ 116 w 116"/>
                <a:gd name="T31" fmla="*/ 172 h 268"/>
                <a:gd name="T32" fmla="*/ 116 w 116"/>
                <a:gd name="T33" fmla="*/ 186 h 268"/>
                <a:gd name="T34" fmla="*/ 115 w 116"/>
                <a:gd name="T35" fmla="*/ 192 h 268"/>
                <a:gd name="T36" fmla="*/ 114 w 116"/>
                <a:gd name="T37" fmla="*/ 199 h 268"/>
                <a:gd name="T38" fmla="*/ 113 w 116"/>
                <a:gd name="T39" fmla="*/ 211 h 268"/>
                <a:gd name="T40" fmla="*/ 110 w 116"/>
                <a:gd name="T41" fmla="*/ 223 h 268"/>
                <a:gd name="T42" fmla="*/ 107 w 116"/>
                <a:gd name="T43" fmla="*/ 233 h 268"/>
                <a:gd name="T44" fmla="*/ 103 w 116"/>
                <a:gd name="T45" fmla="*/ 242 h 268"/>
                <a:gd name="T46" fmla="*/ 100 w 116"/>
                <a:gd name="T47" fmla="*/ 250 h 268"/>
                <a:gd name="T48" fmla="*/ 97 w 116"/>
                <a:gd name="T49" fmla="*/ 256 h 268"/>
                <a:gd name="T50" fmla="*/ 90 w 116"/>
                <a:gd name="T51" fmla="*/ 268 h 268"/>
                <a:gd name="T52" fmla="*/ 94 w 116"/>
                <a:gd name="T53" fmla="*/ 255 h 268"/>
                <a:gd name="T54" fmla="*/ 97 w 116"/>
                <a:gd name="T55" fmla="*/ 248 h 268"/>
                <a:gd name="T56" fmla="*/ 99 w 116"/>
                <a:gd name="T57" fmla="*/ 240 h 268"/>
                <a:gd name="T58" fmla="*/ 101 w 116"/>
                <a:gd name="T59" fmla="*/ 231 h 268"/>
                <a:gd name="T60" fmla="*/ 103 w 116"/>
                <a:gd name="T61" fmla="*/ 221 h 268"/>
                <a:gd name="T62" fmla="*/ 104 w 116"/>
                <a:gd name="T63" fmla="*/ 210 h 268"/>
                <a:gd name="T64" fmla="*/ 105 w 116"/>
                <a:gd name="T65" fmla="*/ 198 h 268"/>
                <a:gd name="T66" fmla="*/ 106 w 116"/>
                <a:gd name="T67" fmla="*/ 192 h 268"/>
                <a:gd name="T68" fmla="*/ 105 w 116"/>
                <a:gd name="T69" fmla="*/ 185 h 268"/>
                <a:gd name="T70" fmla="*/ 105 w 116"/>
                <a:gd name="T71" fmla="*/ 172 h 268"/>
                <a:gd name="T72" fmla="*/ 102 w 116"/>
                <a:gd name="T73" fmla="*/ 145 h 268"/>
                <a:gd name="T74" fmla="*/ 94 w 116"/>
                <a:gd name="T75" fmla="*/ 117 h 268"/>
                <a:gd name="T76" fmla="*/ 83 w 116"/>
                <a:gd name="T77" fmla="*/ 91 h 268"/>
                <a:gd name="T78" fmla="*/ 70 w 116"/>
                <a:gd name="T79" fmla="*/ 67 h 268"/>
                <a:gd name="T80" fmla="*/ 62 w 116"/>
                <a:gd name="T81" fmla="*/ 56 h 268"/>
                <a:gd name="T82" fmla="*/ 58 w 116"/>
                <a:gd name="T83" fmla="*/ 51 h 268"/>
                <a:gd name="T84" fmla="*/ 54 w 116"/>
                <a:gd name="T85" fmla="*/ 47 h 268"/>
                <a:gd name="T86" fmla="*/ 46 w 116"/>
                <a:gd name="T87" fmla="*/ 38 h 268"/>
                <a:gd name="T88" fmla="*/ 38 w 116"/>
                <a:gd name="T89" fmla="*/ 30 h 268"/>
                <a:gd name="T90" fmla="*/ 30 w 116"/>
                <a:gd name="T91" fmla="*/ 23 h 268"/>
                <a:gd name="T92" fmla="*/ 23 w 116"/>
                <a:gd name="T93" fmla="*/ 17 h 268"/>
                <a:gd name="T94" fmla="*/ 17 w 116"/>
                <a:gd name="T95" fmla="*/ 12 h 268"/>
                <a:gd name="T96" fmla="*/ 11 w 116"/>
                <a:gd name="T97" fmla="*/ 8 h 268"/>
                <a:gd name="T98" fmla="*/ 0 w 116"/>
                <a:gd name="T99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6" h="268">
                  <a:moveTo>
                    <a:pt x="0" y="0"/>
                  </a:moveTo>
                  <a:cubicBezTo>
                    <a:pt x="0" y="0"/>
                    <a:pt x="4" y="2"/>
                    <a:pt x="12" y="6"/>
                  </a:cubicBezTo>
                  <a:cubicBezTo>
                    <a:pt x="14" y="6"/>
                    <a:pt x="16" y="7"/>
                    <a:pt x="18" y="9"/>
                  </a:cubicBezTo>
                  <a:cubicBezTo>
                    <a:pt x="21" y="10"/>
                    <a:pt x="23" y="11"/>
                    <a:pt x="26" y="13"/>
                  </a:cubicBezTo>
                  <a:cubicBezTo>
                    <a:pt x="28" y="14"/>
                    <a:pt x="31" y="16"/>
                    <a:pt x="34" y="18"/>
                  </a:cubicBezTo>
                  <a:cubicBezTo>
                    <a:pt x="37" y="20"/>
                    <a:pt x="40" y="22"/>
                    <a:pt x="43" y="24"/>
                  </a:cubicBezTo>
                  <a:cubicBezTo>
                    <a:pt x="46" y="27"/>
                    <a:pt x="49" y="29"/>
                    <a:pt x="52" y="32"/>
                  </a:cubicBezTo>
                  <a:cubicBezTo>
                    <a:pt x="55" y="34"/>
                    <a:pt x="58" y="37"/>
                    <a:pt x="61" y="40"/>
                  </a:cubicBezTo>
                  <a:cubicBezTo>
                    <a:pt x="62" y="42"/>
                    <a:pt x="64" y="43"/>
                    <a:pt x="66" y="45"/>
                  </a:cubicBezTo>
                  <a:cubicBezTo>
                    <a:pt x="67" y="47"/>
                    <a:pt x="69" y="48"/>
                    <a:pt x="70" y="50"/>
                  </a:cubicBezTo>
                  <a:cubicBezTo>
                    <a:pt x="73" y="54"/>
                    <a:pt x="76" y="57"/>
                    <a:pt x="79" y="61"/>
                  </a:cubicBezTo>
                  <a:cubicBezTo>
                    <a:pt x="84" y="69"/>
                    <a:pt x="90" y="77"/>
                    <a:pt x="94" y="86"/>
                  </a:cubicBezTo>
                  <a:cubicBezTo>
                    <a:pt x="99" y="94"/>
                    <a:pt x="102" y="104"/>
                    <a:pt x="106" y="113"/>
                  </a:cubicBezTo>
                  <a:cubicBezTo>
                    <a:pt x="109" y="123"/>
                    <a:pt x="112" y="133"/>
                    <a:pt x="113" y="143"/>
                  </a:cubicBezTo>
                  <a:cubicBezTo>
                    <a:pt x="114" y="147"/>
                    <a:pt x="115" y="152"/>
                    <a:pt x="115" y="157"/>
                  </a:cubicBezTo>
                  <a:cubicBezTo>
                    <a:pt x="116" y="162"/>
                    <a:pt x="116" y="167"/>
                    <a:pt x="116" y="172"/>
                  </a:cubicBezTo>
                  <a:cubicBezTo>
                    <a:pt x="116" y="176"/>
                    <a:pt x="116" y="181"/>
                    <a:pt x="116" y="186"/>
                  </a:cubicBezTo>
                  <a:cubicBezTo>
                    <a:pt x="116" y="188"/>
                    <a:pt x="116" y="190"/>
                    <a:pt x="115" y="192"/>
                  </a:cubicBezTo>
                  <a:cubicBezTo>
                    <a:pt x="115" y="194"/>
                    <a:pt x="115" y="197"/>
                    <a:pt x="114" y="199"/>
                  </a:cubicBezTo>
                  <a:cubicBezTo>
                    <a:pt x="114" y="203"/>
                    <a:pt x="113" y="207"/>
                    <a:pt x="113" y="211"/>
                  </a:cubicBezTo>
                  <a:cubicBezTo>
                    <a:pt x="111" y="215"/>
                    <a:pt x="110" y="219"/>
                    <a:pt x="110" y="223"/>
                  </a:cubicBezTo>
                  <a:cubicBezTo>
                    <a:pt x="108" y="226"/>
                    <a:pt x="108" y="230"/>
                    <a:pt x="107" y="233"/>
                  </a:cubicBezTo>
                  <a:cubicBezTo>
                    <a:pt x="105" y="236"/>
                    <a:pt x="104" y="239"/>
                    <a:pt x="103" y="242"/>
                  </a:cubicBezTo>
                  <a:cubicBezTo>
                    <a:pt x="102" y="245"/>
                    <a:pt x="101" y="247"/>
                    <a:pt x="100" y="250"/>
                  </a:cubicBezTo>
                  <a:cubicBezTo>
                    <a:pt x="99" y="252"/>
                    <a:pt x="98" y="254"/>
                    <a:pt x="97" y="256"/>
                  </a:cubicBezTo>
                  <a:cubicBezTo>
                    <a:pt x="92" y="264"/>
                    <a:pt x="90" y="268"/>
                    <a:pt x="90" y="268"/>
                  </a:cubicBezTo>
                  <a:cubicBezTo>
                    <a:pt x="90" y="268"/>
                    <a:pt x="92" y="263"/>
                    <a:pt x="94" y="255"/>
                  </a:cubicBezTo>
                  <a:cubicBezTo>
                    <a:pt x="95" y="253"/>
                    <a:pt x="96" y="251"/>
                    <a:pt x="97" y="248"/>
                  </a:cubicBezTo>
                  <a:cubicBezTo>
                    <a:pt x="97" y="246"/>
                    <a:pt x="98" y="243"/>
                    <a:pt x="99" y="240"/>
                  </a:cubicBezTo>
                  <a:cubicBezTo>
                    <a:pt x="99" y="238"/>
                    <a:pt x="100" y="234"/>
                    <a:pt x="101" y="231"/>
                  </a:cubicBezTo>
                  <a:cubicBezTo>
                    <a:pt x="102" y="228"/>
                    <a:pt x="102" y="225"/>
                    <a:pt x="103" y="221"/>
                  </a:cubicBezTo>
                  <a:cubicBezTo>
                    <a:pt x="103" y="217"/>
                    <a:pt x="104" y="214"/>
                    <a:pt x="104" y="210"/>
                  </a:cubicBezTo>
                  <a:cubicBezTo>
                    <a:pt x="105" y="206"/>
                    <a:pt x="105" y="202"/>
                    <a:pt x="105" y="198"/>
                  </a:cubicBezTo>
                  <a:cubicBezTo>
                    <a:pt x="105" y="196"/>
                    <a:pt x="105" y="194"/>
                    <a:pt x="106" y="192"/>
                  </a:cubicBezTo>
                  <a:cubicBezTo>
                    <a:pt x="106" y="190"/>
                    <a:pt x="106" y="187"/>
                    <a:pt x="105" y="185"/>
                  </a:cubicBezTo>
                  <a:cubicBezTo>
                    <a:pt x="105" y="181"/>
                    <a:pt x="105" y="176"/>
                    <a:pt x="105" y="172"/>
                  </a:cubicBezTo>
                  <a:cubicBezTo>
                    <a:pt x="104" y="163"/>
                    <a:pt x="104" y="154"/>
                    <a:pt x="102" y="145"/>
                  </a:cubicBezTo>
                  <a:cubicBezTo>
                    <a:pt x="100" y="135"/>
                    <a:pt x="97" y="126"/>
                    <a:pt x="94" y="117"/>
                  </a:cubicBezTo>
                  <a:cubicBezTo>
                    <a:pt x="91" y="108"/>
                    <a:pt x="88" y="99"/>
                    <a:pt x="83" y="91"/>
                  </a:cubicBezTo>
                  <a:cubicBezTo>
                    <a:pt x="80" y="83"/>
                    <a:pt x="74" y="75"/>
                    <a:pt x="70" y="67"/>
                  </a:cubicBezTo>
                  <a:cubicBezTo>
                    <a:pt x="67" y="64"/>
                    <a:pt x="65" y="60"/>
                    <a:pt x="62" y="56"/>
                  </a:cubicBezTo>
                  <a:cubicBezTo>
                    <a:pt x="61" y="55"/>
                    <a:pt x="60" y="53"/>
                    <a:pt x="58" y="51"/>
                  </a:cubicBezTo>
                  <a:cubicBezTo>
                    <a:pt x="57" y="50"/>
                    <a:pt x="56" y="48"/>
                    <a:pt x="54" y="47"/>
                  </a:cubicBezTo>
                  <a:cubicBezTo>
                    <a:pt x="51" y="44"/>
                    <a:pt x="49" y="41"/>
                    <a:pt x="46" y="38"/>
                  </a:cubicBezTo>
                  <a:cubicBezTo>
                    <a:pt x="43" y="35"/>
                    <a:pt x="41" y="32"/>
                    <a:pt x="38" y="30"/>
                  </a:cubicBezTo>
                  <a:cubicBezTo>
                    <a:pt x="35" y="27"/>
                    <a:pt x="33" y="25"/>
                    <a:pt x="30" y="23"/>
                  </a:cubicBezTo>
                  <a:cubicBezTo>
                    <a:pt x="28" y="21"/>
                    <a:pt x="25" y="19"/>
                    <a:pt x="23" y="17"/>
                  </a:cubicBezTo>
                  <a:cubicBezTo>
                    <a:pt x="21" y="15"/>
                    <a:pt x="19" y="13"/>
                    <a:pt x="17" y="12"/>
                  </a:cubicBezTo>
                  <a:cubicBezTo>
                    <a:pt x="15" y="10"/>
                    <a:pt x="13" y="9"/>
                    <a:pt x="11" y="8"/>
                  </a:cubicBezTo>
                  <a:cubicBezTo>
                    <a:pt x="4" y="3"/>
                    <a:pt x="0" y="0"/>
                    <a:pt x="0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91"/>
            <p:cNvSpPr>
              <a:spLocks/>
            </p:cNvSpPr>
            <p:nvPr/>
          </p:nvSpPr>
          <p:spPr bwMode="auto">
            <a:xfrm>
              <a:off x="5111750" y="2137677"/>
              <a:ext cx="619125" cy="1430338"/>
            </a:xfrm>
            <a:custGeom>
              <a:avLst/>
              <a:gdLst>
                <a:gd name="T0" fmla="*/ 0 w 165"/>
                <a:gd name="T1" fmla="*/ 0 h 380"/>
                <a:gd name="T2" fmla="*/ 5 w 165"/>
                <a:gd name="T3" fmla="*/ 2 h 380"/>
                <a:gd name="T4" fmla="*/ 18 w 165"/>
                <a:gd name="T5" fmla="*/ 7 h 380"/>
                <a:gd name="T6" fmla="*/ 27 w 165"/>
                <a:gd name="T7" fmla="*/ 12 h 380"/>
                <a:gd name="T8" fmla="*/ 37 w 165"/>
                <a:gd name="T9" fmla="*/ 18 h 380"/>
                <a:gd name="T10" fmla="*/ 49 w 165"/>
                <a:gd name="T11" fmla="*/ 25 h 380"/>
                <a:gd name="T12" fmla="*/ 61 w 165"/>
                <a:gd name="T13" fmla="*/ 34 h 380"/>
                <a:gd name="T14" fmla="*/ 74 w 165"/>
                <a:gd name="T15" fmla="*/ 45 h 380"/>
                <a:gd name="T16" fmla="*/ 87 w 165"/>
                <a:gd name="T17" fmla="*/ 57 h 380"/>
                <a:gd name="T18" fmla="*/ 112 w 165"/>
                <a:gd name="T19" fmla="*/ 86 h 380"/>
                <a:gd name="T20" fmla="*/ 134 w 165"/>
                <a:gd name="T21" fmla="*/ 121 h 380"/>
                <a:gd name="T22" fmla="*/ 151 w 165"/>
                <a:gd name="T23" fmla="*/ 161 h 380"/>
                <a:gd name="T24" fmla="*/ 162 w 165"/>
                <a:gd name="T25" fmla="*/ 202 h 380"/>
                <a:gd name="T26" fmla="*/ 165 w 165"/>
                <a:gd name="T27" fmla="*/ 243 h 380"/>
                <a:gd name="T28" fmla="*/ 163 w 165"/>
                <a:gd name="T29" fmla="*/ 282 h 380"/>
                <a:gd name="T30" fmla="*/ 160 w 165"/>
                <a:gd name="T31" fmla="*/ 299 h 380"/>
                <a:gd name="T32" fmla="*/ 156 w 165"/>
                <a:gd name="T33" fmla="*/ 316 h 380"/>
                <a:gd name="T34" fmla="*/ 152 w 165"/>
                <a:gd name="T35" fmla="*/ 330 h 380"/>
                <a:gd name="T36" fmla="*/ 147 w 165"/>
                <a:gd name="T37" fmla="*/ 343 h 380"/>
                <a:gd name="T38" fmla="*/ 142 w 165"/>
                <a:gd name="T39" fmla="*/ 354 h 380"/>
                <a:gd name="T40" fmla="*/ 138 w 165"/>
                <a:gd name="T41" fmla="*/ 363 h 380"/>
                <a:gd name="T42" fmla="*/ 131 w 165"/>
                <a:gd name="T43" fmla="*/ 376 h 380"/>
                <a:gd name="T44" fmla="*/ 128 w 165"/>
                <a:gd name="T45" fmla="*/ 380 h 380"/>
                <a:gd name="T46" fmla="*/ 130 w 165"/>
                <a:gd name="T47" fmla="*/ 375 h 380"/>
                <a:gd name="T48" fmla="*/ 134 w 165"/>
                <a:gd name="T49" fmla="*/ 362 h 380"/>
                <a:gd name="T50" fmla="*/ 138 w 165"/>
                <a:gd name="T51" fmla="*/ 352 h 380"/>
                <a:gd name="T52" fmla="*/ 141 w 165"/>
                <a:gd name="T53" fmla="*/ 341 h 380"/>
                <a:gd name="T54" fmla="*/ 146 w 165"/>
                <a:gd name="T55" fmla="*/ 313 h 380"/>
                <a:gd name="T56" fmla="*/ 149 w 165"/>
                <a:gd name="T57" fmla="*/ 298 h 380"/>
                <a:gd name="T58" fmla="*/ 150 w 165"/>
                <a:gd name="T59" fmla="*/ 281 h 380"/>
                <a:gd name="T60" fmla="*/ 150 w 165"/>
                <a:gd name="T61" fmla="*/ 272 h 380"/>
                <a:gd name="T62" fmla="*/ 150 w 165"/>
                <a:gd name="T63" fmla="*/ 263 h 380"/>
                <a:gd name="T64" fmla="*/ 150 w 165"/>
                <a:gd name="T65" fmla="*/ 244 h 380"/>
                <a:gd name="T66" fmla="*/ 145 w 165"/>
                <a:gd name="T67" fmla="*/ 205 h 380"/>
                <a:gd name="T68" fmla="*/ 135 w 165"/>
                <a:gd name="T69" fmla="*/ 166 h 380"/>
                <a:gd name="T70" fmla="*/ 119 w 165"/>
                <a:gd name="T71" fmla="*/ 129 h 380"/>
                <a:gd name="T72" fmla="*/ 100 w 165"/>
                <a:gd name="T73" fmla="*/ 95 h 380"/>
                <a:gd name="T74" fmla="*/ 78 w 165"/>
                <a:gd name="T75" fmla="*/ 66 h 380"/>
                <a:gd name="T76" fmla="*/ 66 w 165"/>
                <a:gd name="T77" fmla="*/ 53 h 380"/>
                <a:gd name="T78" fmla="*/ 55 w 165"/>
                <a:gd name="T79" fmla="*/ 42 h 380"/>
                <a:gd name="T80" fmla="*/ 34 w 165"/>
                <a:gd name="T81" fmla="*/ 23 h 380"/>
                <a:gd name="T82" fmla="*/ 24 w 165"/>
                <a:gd name="T83" fmla="*/ 16 h 380"/>
                <a:gd name="T84" fmla="*/ 16 w 165"/>
                <a:gd name="T85" fmla="*/ 10 h 380"/>
                <a:gd name="T86" fmla="*/ 4 w 165"/>
                <a:gd name="T87" fmla="*/ 3 h 380"/>
                <a:gd name="T88" fmla="*/ 0 w 165"/>
                <a:gd name="T89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5" h="380">
                  <a:moveTo>
                    <a:pt x="0" y="0"/>
                  </a:moveTo>
                  <a:cubicBezTo>
                    <a:pt x="0" y="0"/>
                    <a:pt x="2" y="0"/>
                    <a:pt x="5" y="2"/>
                  </a:cubicBezTo>
                  <a:cubicBezTo>
                    <a:pt x="8" y="3"/>
                    <a:pt x="12" y="5"/>
                    <a:pt x="18" y="7"/>
                  </a:cubicBezTo>
                  <a:cubicBezTo>
                    <a:pt x="20" y="9"/>
                    <a:pt x="24" y="10"/>
                    <a:pt x="27" y="12"/>
                  </a:cubicBezTo>
                  <a:cubicBezTo>
                    <a:pt x="30" y="14"/>
                    <a:pt x="34" y="16"/>
                    <a:pt x="37" y="18"/>
                  </a:cubicBezTo>
                  <a:cubicBezTo>
                    <a:pt x="41" y="20"/>
                    <a:pt x="45" y="23"/>
                    <a:pt x="49" y="25"/>
                  </a:cubicBezTo>
                  <a:cubicBezTo>
                    <a:pt x="53" y="28"/>
                    <a:pt x="57" y="31"/>
                    <a:pt x="61" y="34"/>
                  </a:cubicBezTo>
                  <a:cubicBezTo>
                    <a:pt x="66" y="37"/>
                    <a:pt x="70" y="41"/>
                    <a:pt x="74" y="45"/>
                  </a:cubicBezTo>
                  <a:cubicBezTo>
                    <a:pt x="78" y="49"/>
                    <a:pt x="83" y="52"/>
                    <a:pt x="87" y="57"/>
                  </a:cubicBezTo>
                  <a:cubicBezTo>
                    <a:pt x="96" y="66"/>
                    <a:pt x="104" y="75"/>
                    <a:pt x="112" y="86"/>
                  </a:cubicBezTo>
                  <a:cubicBezTo>
                    <a:pt x="120" y="97"/>
                    <a:pt x="128" y="109"/>
                    <a:pt x="134" y="121"/>
                  </a:cubicBezTo>
                  <a:cubicBezTo>
                    <a:pt x="141" y="134"/>
                    <a:pt x="146" y="147"/>
                    <a:pt x="151" y="161"/>
                  </a:cubicBezTo>
                  <a:cubicBezTo>
                    <a:pt x="156" y="174"/>
                    <a:pt x="159" y="188"/>
                    <a:pt x="162" y="202"/>
                  </a:cubicBezTo>
                  <a:cubicBezTo>
                    <a:pt x="164" y="216"/>
                    <a:pt x="165" y="230"/>
                    <a:pt x="165" y="243"/>
                  </a:cubicBezTo>
                  <a:cubicBezTo>
                    <a:pt x="165" y="257"/>
                    <a:pt x="165" y="270"/>
                    <a:pt x="163" y="282"/>
                  </a:cubicBezTo>
                  <a:cubicBezTo>
                    <a:pt x="162" y="288"/>
                    <a:pt x="161" y="294"/>
                    <a:pt x="160" y="299"/>
                  </a:cubicBezTo>
                  <a:cubicBezTo>
                    <a:pt x="159" y="305"/>
                    <a:pt x="158" y="310"/>
                    <a:pt x="156" y="316"/>
                  </a:cubicBezTo>
                  <a:cubicBezTo>
                    <a:pt x="155" y="321"/>
                    <a:pt x="153" y="326"/>
                    <a:pt x="152" y="330"/>
                  </a:cubicBezTo>
                  <a:cubicBezTo>
                    <a:pt x="150" y="335"/>
                    <a:pt x="149" y="339"/>
                    <a:pt x="147" y="343"/>
                  </a:cubicBezTo>
                  <a:cubicBezTo>
                    <a:pt x="145" y="347"/>
                    <a:pt x="144" y="351"/>
                    <a:pt x="142" y="354"/>
                  </a:cubicBezTo>
                  <a:cubicBezTo>
                    <a:pt x="141" y="357"/>
                    <a:pt x="139" y="360"/>
                    <a:pt x="138" y="363"/>
                  </a:cubicBezTo>
                  <a:cubicBezTo>
                    <a:pt x="135" y="369"/>
                    <a:pt x="132" y="373"/>
                    <a:pt x="131" y="376"/>
                  </a:cubicBezTo>
                  <a:cubicBezTo>
                    <a:pt x="129" y="378"/>
                    <a:pt x="128" y="380"/>
                    <a:pt x="128" y="380"/>
                  </a:cubicBezTo>
                  <a:cubicBezTo>
                    <a:pt x="128" y="380"/>
                    <a:pt x="129" y="378"/>
                    <a:pt x="130" y="375"/>
                  </a:cubicBezTo>
                  <a:cubicBezTo>
                    <a:pt x="131" y="372"/>
                    <a:pt x="133" y="368"/>
                    <a:pt x="134" y="362"/>
                  </a:cubicBezTo>
                  <a:cubicBezTo>
                    <a:pt x="135" y="359"/>
                    <a:pt x="136" y="356"/>
                    <a:pt x="138" y="352"/>
                  </a:cubicBezTo>
                  <a:cubicBezTo>
                    <a:pt x="138" y="349"/>
                    <a:pt x="139" y="345"/>
                    <a:pt x="141" y="341"/>
                  </a:cubicBezTo>
                  <a:cubicBezTo>
                    <a:pt x="143" y="333"/>
                    <a:pt x="145" y="323"/>
                    <a:pt x="146" y="313"/>
                  </a:cubicBezTo>
                  <a:cubicBezTo>
                    <a:pt x="147" y="308"/>
                    <a:pt x="148" y="303"/>
                    <a:pt x="149" y="298"/>
                  </a:cubicBezTo>
                  <a:cubicBezTo>
                    <a:pt x="149" y="292"/>
                    <a:pt x="150" y="286"/>
                    <a:pt x="150" y="281"/>
                  </a:cubicBezTo>
                  <a:cubicBezTo>
                    <a:pt x="150" y="278"/>
                    <a:pt x="150" y="275"/>
                    <a:pt x="150" y="272"/>
                  </a:cubicBezTo>
                  <a:cubicBezTo>
                    <a:pt x="150" y="269"/>
                    <a:pt x="150" y="266"/>
                    <a:pt x="150" y="263"/>
                  </a:cubicBezTo>
                  <a:cubicBezTo>
                    <a:pt x="150" y="256"/>
                    <a:pt x="150" y="250"/>
                    <a:pt x="150" y="244"/>
                  </a:cubicBezTo>
                  <a:cubicBezTo>
                    <a:pt x="149" y="231"/>
                    <a:pt x="147" y="218"/>
                    <a:pt x="145" y="205"/>
                  </a:cubicBezTo>
                  <a:cubicBezTo>
                    <a:pt x="142" y="192"/>
                    <a:pt x="139" y="179"/>
                    <a:pt x="135" y="166"/>
                  </a:cubicBezTo>
                  <a:cubicBezTo>
                    <a:pt x="130" y="153"/>
                    <a:pt x="125" y="141"/>
                    <a:pt x="119" y="129"/>
                  </a:cubicBezTo>
                  <a:cubicBezTo>
                    <a:pt x="113" y="117"/>
                    <a:pt x="107" y="106"/>
                    <a:pt x="100" y="95"/>
                  </a:cubicBezTo>
                  <a:cubicBezTo>
                    <a:pt x="92" y="85"/>
                    <a:pt x="85" y="75"/>
                    <a:pt x="78" y="66"/>
                  </a:cubicBezTo>
                  <a:cubicBezTo>
                    <a:pt x="74" y="61"/>
                    <a:pt x="70" y="57"/>
                    <a:pt x="66" y="53"/>
                  </a:cubicBezTo>
                  <a:cubicBezTo>
                    <a:pt x="62" y="49"/>
                    <a:pt x="59" y="45"/>
                    <a:pt x="55" y="42"/>
                  </a:cubicBezTo>
                  <a:cubicBezTo>
                    <a:pt x="47" y="35"/>
                    <a:pt x="40" y="29"/>
                    <a:pt x="34" y="23"/>
                  </a:cubicBezTo>
                  <a:cubicBezTo>
                    <a:pt x="30" y="21"/>
                    <a:pt x="27" y="18"/>
                    <a:pt x="24" y="16"/>
                  </a:cubicBezTo>
                  <a:cubicBezTo>
                    <a:pt x="21" y="14"/>
                    <a:pt x="18" y="12"/>
                    <a:pt x="16" y="10"/>
                  </a:cubicBezTo>
                  <a:cubicBezTo>
                    <a:pt x="11" y="7"/>
                    <a:pt x="7" y="4"/>
                    <a:pt x="4" y="3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6" name="Freeform 92"/>
            <p:cNvSpPr>
              <a:spLocks/>
            </p:cNvSpPr>
            <p:nvPr/>
          </p:nvSpPr>
          <p:spPr bwMode="auto">
            <a:xfrm>
              <a:off x="4968875" y="2291665"/>
              <a:ext cx="536575" cy="1241425"/>
            </a:xfrm>
            <a:custGeom>
              <a:avLst/>
              <a:gdLst>
                <a:gd name="T0" fmla="*/ 0 w 143"/>
                <a:gd name="T1" fmla="*/ 0 h 330"/>
                <a:gd name="T2" fmla="*/ 4 w 143"/>
                <a:gd name="T3" fmla="*/ 1 h 330"/>
                <a:gd name="T4" fmla="*/ 15 w 143"/>
                <a:gd name="T5" fmla="*/ 6 h 330"/>
                <a:gd name="T6" fmla="*/ 23 w 143"/>
                <a:gd name="T7" fmla="*/ 10 h 330"/>
                <a:gd name="T8" fmla="*/ 32 w 143"/>
                <a:gd name="T9" fmla="*/ 15 h 330"/>
                <a:gd name="T10" fmla="*/ 53 w 143"/>
                <a:gd name="T11" fmla="*/ 30 h 330"/>
                <a:gd name="T12" fmla="*/ 64 w 143"/>
                <a:gd name="T13" fmla="*/ 39 h 330"/>
                <a:gd name="T14" fmla="*/ 75 w 143"/>
                <a:gd name="T15" fmla="*/ 49 h 330"/>
                <a:gd name="T16" fmla="*/ 97 w 143"/>
                <a:gd name="T17" fmla="*/ 75 h 330"/>
                <a:gd name="T18" fmla="*/ 116 w 143"/>
                <a:gd name="T19" fmla="*/ 105 h 330"/>
                <a:gd name="T20" fmla="*/ 131 w 143"/>
                <a:gd name="T21" fmla="*/ 139 h 330"/>
                <a:gd name="T22" fmla="*/ 140 w 143"/>
                <a:gd name="T23" fmla="*/ 175 h 330"/>
                <a:gd name="T24" fmla="*/ 143 w 143"/>
                <a:gd name="T25" fmla="*/ 211 h 330"/>
                <a:gd name="T26" fmla="*/ 141 w 143"/>
                <a:gd name="T27" fmla="*/ 244 h 330"/>
                <a:gd name="T28" fmla="*/ 139 w 143"/>
                <a:gd name="T29" fmla="*/ 260 h 330"/>
                <a:gd name="T30" fmla="*/ 135 w 143"/>
                <a:gd name="T31" fmla="*/ 274 h 330"/>
                <a:gd name="T32" fmla="*/ 127 w 143"/>
                <a:gd name="T33" fmla="*/ 297 h 330"/>
                <a:gd name="T34" fmla="*/ 123 w 143"/>
                <a:gd name="T35" fmla="*/ 307 h 330"/>
                <a:gd name="T36" fmla="*/ 119 w 143"/>
                <a:gd name="T37" fmla="*/ 315 h 330"/>
                <a:gd name="T38" fmla="*/ 113 w 143"/>
                <a:gd name="T39" fmla="*/ 326 h 330"/>
                <a:gd name="T40" fmla="*/ 111 w 143"/>
                <a:gd name="T41" fmla="*/ 330 h 330"/>
                <a:gd name="T42" fmla="*/ 112 w 143"/>
                <a:gd name="T43" fmla="*/ 325 h 330"/>
                <a:gd name="T44" fmla="*/ 116 w 143"/>
                <a:gd name="T45" fmla="*/ 314 h 330"/>
                <a:gd name="T46" fmla="*/ 119 w 143"/>
                <a:gd name="T47" fmla="*/ 306 h 330"/>
                <a:gd name="T48" fmla="*/ 122 w 143"/>
                <a:gd name="T49" fmla="*/ 296 h 330"/>
                <a:gd name="T50" fmla="*/ 127 w 143"/>
                <a:gd name="T51" fmla="*/ 272 h 330"/>
                <a:gd name="T52" fmla="*/ 129 w 143"/>
                <a:gd name="T53" fmla="*/ 258 h 330"/>
                <a:gd name="T54" fmla="*/ 130 w 143"/>
                <a:gd name="T55" fmla="*/ 243 h 330"/>
                <a:gd name="T56" fmla="*/ 130 w 143"/>
                <a:gd name="T57" fmla="*/ 211 h 330"/>
                <a:gd name="T58" fmla="*/ 125 w 143"/>
                <a:gd name="T59" fmla="*/ 178 h 330"/>
                <a:gd name="T60" fmla="*/ 116 w 143"/>
                <a:gd name="T61" fmla="*/ 144 h 330"/>
                <a:gd name="T62" fmla="*/ 103 w 143"/>
                <a:gd name="T63" fmla="*/ 112 h 330"/>
                <a:gd name="T64" fmla="*/ 86 w 143"/>
                <a:gd name="T65" fmla="*/ 82 h 330"/>
                <a:gd name="T66" fmla="*/ 67 w 143"/>
                <a:gd name="T67" fmla="*/ 57 h 330"/>
                <a:gd name="T68" fmla="*/ 57 w 143"/>
                <a:gd name="T69" fmla="*/ 46 h 330"/>
                <a:gd name="T70" fmla="*/ 47 w 143"/>
                <a:gd name="T71" fmla="*/ 36 h 330"/>
                <a:gd name="T72" fmla="*/ 29 w 143"/>
                <a:gd name="T73" fmla="*/ 20 h 330"/>
                <a:gd name="T74" fmla="*/ 21 w 143"/>
                <a:gd name="T75" fmla="*/ 14 h 330"/>
                <a:gd name="T76" fmla="*/ 14 w 143"/>
                <a:gd name="T77" fmla="*/ 9 h 330"/>
                <a:gd name="T78" fmla="*/ 3 w 143"/>
                <a:gd name="T79" fmla="*/ 2 h 330"/>
                <a:gd name="T80" fmla="*/ 0 w 143"/>
                <a:gd name="T81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330">
                  <a:moveTo>
                    <a:pt x="0" y="0"/>
                  </a:moveTo>
                  <a:cubicBezTo>
                    <a:pt x="0" y="0"/>
                    <a:pt x="1" y="0"/>
                    <a:pt x="4" y="1"/>
                  </a:cubicBezTo>
                  <a:cubicBezTo>
                    <a:pt x="6" y="3"/>
                    <a:pt x="10" y="4"/>
                    <a:pt x="15" y="6"/>
                  </a:cubicBezTo>
                  <a:cubicBezTo>
                    <a:pt x="17" y="8"/>
                    <a:pt x="20" y="9"/>
                    <a:pt x="23" y="10"/>
                  </a:cubicBezTo>
                  <a:cubicBezTo>
                    <a:pt x="26" y="12"/>
                    <a:pt x="29" y="14"/>
                    <a:pt x="32" y="15"/>
                  </a:cubicBezTo>
                  <a:cubicBezTo>
                    <a:pt x="38" y="19"/>
                    <a:pt x="46" y="24"/>
                    <a:pt x="53" y="30"/>
                  </a:cubicBezTo>
                  <a:cubicBezTo>
                    <a:pt x="57" y="32"/>
                    <a:pt x="60" y="36"/>
                    <a:pt x="64" y="39"/>
                  </a:cubicBezTo>
                  <a:cubicBezTo>
                    <a:pt x="68" y="42"/>
                    <a:pt x="72" y="45"/>
                    <a:pt x="75" y="49"/>
                  </a:cubicBezTo>
                  <a:cubicBezTo>
                    <a:pt x="83" y="57"/>
                    <a:pt x="90" y="65"/>
                    <a:pt x="97" y="75"/>
                  </a:cubicBezTo>
                  <a:cubicBezTo>
                    <a:pt x="104" y="84"/>
                    <a:pt x="111" y="94"/>
                    <a:pt x="116" y="105"/>
                  </a:cubicBezTo>
                  <a:cubicBezTo>
                    <a:pt x="122" y="116"/>
                    <a:pt x="127" y="127"/>
                    <a:pt x="131" y="139"/>
                  </a:cubicBezTo>
                  <a:cubicBezTo>
                    <a:pt x="135" y="151"/>
                    <a:pt x="138" y="163"/>
                    <a:pt x="140" y="175"/>
                  </a:cubicBezTo>
                  <a:cubicBezTo>
                    <a:pt x="142" y="187"/>
                    <a:pt x="143" y="199"/>
                    <a:pt x="143" y="211"/>
                  </a:cubicBezTo>
                  <a:cubicBezTo>
                    <a:pt x="143" y="223"/>
                    <a:pt x="143" y="234"/>
                    <a:pt x="141" y="244"/>
                  </a:cubicBezTo>
                  <a:cubicBezTo>
                    <a:pt x="141" y="250"/>
                    <a:pt x="139" y="255"/>
                    <a:pt x="139" y="260"/>
                  </a:cubicBezTo>
                  <a:cubicBezTo>
                    <a:pt x="137" y="264"/>
                    <a:pt x="136" y="269"/>
                    <a:pt x="135" y="274"/>
                  </a:cubicBezTo>
                  <a:cubicBezTo>
                    <a:pt x="133" y="283"/>
                    <a:pt x="130" y="291"/>
                    <a:pt x="127" y="297"/>
                  </a:cubicBezTo>
                  <a:cubicBezTo>
                    <a:pt x="126" y="301"/>
                    <a:pt x="124" y="304"/>
                    <a:pt x="123" y="307"/>
                  </a:cubicBezTo>
                  <a:cubicBezTo>
                    <a:pt x="122" y="310"/>
                    <a:pt x="120" y="313"/>
                    <a:pt x="119" y="315"/>
                  </a:cubicBezTo>
                  <a:cubicBezTo>
                    <a:pt x="117" y="320"/>
                    <a:pt x="115" y="323"/>
                    <a:pt x="113" y="326"/>
                  </a:cubicBezTo>
                  <a:cubicBezTo>
                    <a:pt x="112" y="328"/>
                    <a:pt x="111" y="330"/>
                    <a:pt x="111" y="330"/>
                  </a:cubicBezTo>
                  <a:cubicBezTo>
                    <a:pt x="111" y="330"/>
                    <a:pt x="111" y="328"/>
                    <a:pt x="112" y="325"/>
                  </a:cubicBezTo>
                  <a:cubicBezTo>
                    <a:pt x="113" y="323"/>
                    <a:pt x="115" y="319"/>
                    <a:pt x="116" y="314"/>
                  </a:cubicBezTo>
                  <a:cubicBezTo>
                    <a:pt x="117" y="311"/>
                    <a:pt x="118" y="309"/>
                    <a:pt x="119" y="306"/>
                  </a:cubicBezTo>
                  <a:cubicBezTo>
                    <a:pt x="120" y="302"/>
                    <a:pt x="121" y="299"/>
                    <a:pt x="122" y="296"/>
                  </a:cubicBezTo>
                  <a:cubicBezTo>
                    <a:pt x="123" y="289"/>
                    <a:pt x="125" y="281"/>
                    <a:pt x="127" y="272"/>
                  </a:cubicBezTo>
                  <a:cubicBezTo>
                    <a:pt x="127" y="267"/>
                    <a:pt x="128" y="263"/>
                    <a:pt x="129" y="258"/>
                  </a:cubicBezTo>
                  <a:cubicBezTo>
                    <a:pt x="129" y="253"/>
                    <a:pt x="130" y="248"/>
                    <a:pt x="130" y="243"/>
                  </a:cubicBezTo>
                  <a:cubicBezTo>
                    <a:pt x="130" y="233"/>
                    <a:pt x="130" y="222"/>
                    <a:pt x="130" y="211"/>
                  </a:cubicBezTo>
                  <a:cubicBezTo>
                    <a:pt x="129" y="200"/>
                    <a:pt x="127" y="189"/>
                    <a:pt x="125" y="178"/>
                  </a:cubicBezTo>
                  <a:cubicBezTo>
                    <a:pt x="123" y="167"/>
                    <a:pt x="120" y="155"/>
                    <a:pt x="116" y="144"/>
                  </a:cubicBezTo>
                  <a:cubicBezTo>
                    <a:pt x="113" y="133"/>
                    <a:pt x="108" y="122"/>
                    <a:pt x="103" y="112"/>
                  </a:cubicBezTo>
                  <a:cubicBezTo>
                    <a:pt x="98" y="101"/>
                    <a:pt x="92" y="92"/>
                    <a:pt x="86" y="82"/>
                  </a:cubicBezTo>
                  <a:cubicBezTo>
                    <a:pt x="80" y="73"/>
                    <a:pt x="74" y="65"/>
                    <a:pt x="67" y="57"/>
                  </a:cubicBezTo>
                  <a:cubicBezTo>
                    <a:pt x="64" y="53"/>
                    <a:pt x="60" y="50"/>
                    <a:pt x="57" y="46"/>
                  </a:cubicBezTo>
                  <a:cubicBezTo>
                    <a:pt x="54" y="43"/>
                    <a:pt x="50" y="39"/>
                    <a:pt x="47" y="36"/>
                  </a:cubicBezTo>
                  <a:cubicBezTo>
                    <a:pt x="41" y="30"/>
                    <a:pt x="34" y="25"/>
                    <a:pt x="29" y="20"/>
                  </a:cubicBezTo>
                  <a:cubicBezTo>
                    <a:pt x="26" y="18"/>
                    <a:pt x="23" y="16"/>
                    <a:pt x="21" y="14"/>
                  </a:cubicBezTo>
                  <a:cubicBezTo>
                    <a:pt x="18" y="12"/>
                    <a:pt x="16" y="11"/>
                    <a:pt x="14" y="9"/>
                  </a:cubicBezTo>
                  <a:cubicBezTo>
                    <a:pt x="9" y="6"/>
                    <a:pt x="6" y="4"/>
                    <a:pt x="3" y="2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7" name="Freeform 93"/>
            <p:cNvSpPr>
              <a:spLocks/>
            </p:cNvSpPr>
            <p:nvPr/>
          </p:nvSpPr>
          <p:spPr bwMode="auto">
            <a:xfrm>
              <a:off x="2324100" y="2212290"/>
              <a:ext cx="401638" cy="512763"/>
            </a:xfrm>
            <a:custGeom>
              <a:avLst/>
              <a:gdLst>
                <a:gd name="T0" fmla="*/ 107 w 107"/>
                <a:gd name="T1" fmla="*/ 104 h 136"/>
                <a:gd name="T2" fmla="*/ 107 w 107"/>
                <a:gd name="T3" fmla="*/ 0 h 136"/>
                <a:gd name="T4" fmla="*/ 77 w 107"/>
                <a:gd name="T5" fmla="*/ 5 h 136"/>
                <a:gd name="T6" fmla="*/ 15 w 107"/>
                <a:gd name="T7" fmla="*/ 58 h 136"/>
                <a:gd name="T8" fmla="*/ 8 w 107"/>
                <a:gd name="T9" fmla="*/ 136 h 136"/>
                <a:gd name="T10" fmla="*/ 107 w 107"/>
                <a:gd name="T11" fmla="*/ 10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136">
                  <a:moveTo>
                    <a:pt x="107" y="104"/>
                  </a:moveTo>
                  <a:cubicBezTo>
                    <a:pt x="107" y="0"/>
                    <a:pt x="107" y="0"/>
                    <a:pt x="107" y="0"/>
                  </a:cubicBezTo>
                  <a:cubicBezTo>
                    <a:pt x="97" y="0"/>
                    <a:pt x="87" y="2"/>
                    <a:pt x="77" y="5"/>
                  </a:cubicBezTo>
                  <a:cubicBezTo>
                    <a:pt x="50" y="14"/>
                    <a:pt x="28" y="33"/>
                    <a:pt x="15" y="58"/>
                  </a:cubicBezTo>
                  <a:cubicBezTo>
                    <a:pt x="3" y="83"/>
                    <a:pt x="0" y="110"/>
                    <a:pt x="8" y="136"/>
                  </a:cubicBezTo>
                  <a:lnTo>
                    <a:pt x="107" y="10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8" name="Freeform 94"/>
            <p:cNvSpPr>
              <a:spLocks/>
            </p:cNvSpPr>
            <p:nvPr/>
          </p:nvSpPr>
          <p:spPr bwMode="auto">
            <a:xfrm>
              <a:off x="2362200" y="2623452"/>
              <a:ext cx="750888" cy="387350"/>
            </a:xfrm>
            <a:custGeom>
              <a:avLst/>
              <a:gdLst>
                <a:gd name="T0" fmla="*/ 147 w 200"/>
                <a:gd name="T1" fmla="*/ 15 h 103"/>
                <a:gd name="T2" fmla="*/ 100 w 200"/>
                <a:gd name="T3" fmla="*/ 0 h 103"/>
                <a:gd name="T4" fmla="*/ 0 w 200"/>
                <a:gd name="T5" fmla="*/ 33 h 103"/>
                <a:gd name="T6" fmla="*/ 67 w 200"/>
                <a:gd name="T7" fmla="*/ 98 h 103"/>
                <a:gd name="T8" fmla="*/ 100 w 200"/>
                <a:gd name="T9" fmla="*/ 103 h 103"/>
                <a:gd name="T10" fmla="*/ 200 w 200"/>
                <a:gd name="T11" fmla="*/ 33 h 103"/>
                <a:gd name="T12" fmla="*/ 147 w 200"/>
                <a:gd name="T13" fmla="*/ 1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03">
                  <a:moveTo>
                    <a:pt x="147" y="15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1" y="65"/>
                    <a:pt x="34" y="88"/>
                    <a:pt x="67" y="98"/>
                  </a:cubicBezTo>
                  <a:cubicBezTo>
                    <a:pt x="78" y="102"/>
                    <a:pt x="89" y="103"/>
                    <a:pt x="100" y="103"/>
                  </a:cubicBezTo>
                  <a:cubicBezTo>
                    <a:pt x="145" y="103"/>
                    <a:pt x="185" y="75"/>
                    <a:pt x="200" y="33"/>
                  </a:cubicBezTo>
                  <a:lnTo>
                    <a:pt x="147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 95"/>
            <p:cNvSpPr>
              <a:spLocks/>
            </p:cNvSpPr>
            <p:nvPr/>
          </p:nvSpPr>
          <p:spPr bwMode="auto">
            <a:xfrm>
              <a:off x="2752725" y="2296427"/>
              <a:ext cx="412750" cy="428625"/>
            </a:xfrm>
            <a:custGeom>
              <a:avLst/>
              <a:gdLst>
                <a:gd name="T0" fmla="*/ 60 w 110"/>
                <a:gd name="T1" fmla="*/ 0 h 114"/>
                <a:gd name="T2" fmla="*/ 0 w 110"/>
                <a:gd name="T3" fmla="*/ 83 h 114"/>
                <a:gd name="T4" fmla="*/ 98 w 110"/>
                <a:gd name="T5" fmla="*/ 114 h 114"/>
                <a:gd name="T6" fmla="*/ 60 w 110"/>
                <a:gd name="T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114">
                  <a:moveTo>
                    <a:pt x="60" y="0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10" y="72"/>
                    <a:pt x="96" y="27"/>
                    <a:pt x="60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 96"/>
            <p:cNvSpPr>
              <a:spLocks/>
            </p:cNvSpPr>
            <p:nvPr/>
          </p:nvSpPr>
          <p:spPr bwMode="auto">
            <a:xfrm>
              <a:off x="2747963" y="2212290"/>
              <a:ext cx="214313" cy="369888"/>
            </a:xfrm>
            <a:custGeom>
              <a:avLst/>
              <a:gdLst>
                <a:gd name="T0" fmla="*/ 0 w 57"/>
                <a:gd name="T1" fmla="*/ 98 h 98"/>
                <a:gd name="T2" fmla="*/ 57 w 57"/>
                <a:gd name="T3" fmla="*/ 19 h 98"/>
                <a:gd name="T4" fmla="*/ 0 w 57"/>
                <a:gd name="T5" fmla="*/ 0 h 98"/>
                <a:gd name="T6" fmla="*/ 0 w 5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98">
                  <a:moveTo>
                    <a:pt x="0" y="98"/>
                  </a:moveTo>
                  <a:cubicBezTo>
                    <a:pt x="57" y="19"/>
                    <a:pt x="57" y="19"/>
                    <a:pt x="57" y="19"/>
                  </a:cubicBezTo>
                  <a:cubicBezTo>
                    <a:pt x="39" y="7"/>
                    <a:pt x="21" y="1"/>
                    <a:pt x="0" y="0"/>
                  </a:cubicBezTo>
                  <a:lnTo>
                    <a:pt x="0" y="9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1" name="Oval 97"/>
            <p:cNvSpPr>
              <a:spLocks noChangeArrowheads="1"/>
            </p:cNvSpPr>
            <p:nvPr/>
          </p:nvSpPr>
          <p:spPr bwMode="auto">
            <a:xfrm>
              <a:off x="663575" y="3868052"/>
              <a:ext cx="931863" cy="93345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2" name="Freeform 98"/>
            <p:cNvSpPr>
              <a:spLocks/>
            </p:cNvSpPr>
            <p:nvPr/>
          </p:nvSpPr>
          <p:spPr bwMode="auto">
            <a:xfrm>
              <a:off x="889000" y="4063315"/>
              <a:ext cx="525463" cy="527050"/>
            </a:xfrm>
            <a:custGeom>
              <a:avLst/>
              <a:gdLst>
                <a:gd name="T0" fmla="*/ 331 w 331"/>
                <a:gd name="T1" fmla="*/ 313 h 332"/>
                <a:gd name="T2" fmla="*/ 331 w 331"/>
                <a:gd name="T3" fmla="*/ 332 h 332"/>
                <a:gd name="T4" fmla="*/ 0 w 331"/>
                <a:gd name="T5" fmla="*/ 332 h 332"/>
                <a:gd name="T6" fmla="*/ 0 w 331"/>
                <a:gd name="T7" fmla="*/ 0 h 332"/>
                <a:gd name="T8" fmla="*/ 19 w 331"/>
                <a:gd name="T9" fmla="*/ 0 h 332"/>
                <a:gd name="T10" fmla="*/ 19 w 331"/>
                <a:gd name="T11" fmla="*/ 313 h 332"/>
                <a:gd name="T12" fmla="*/ 331 w 331"/>
                <a:gd name="T13" fmla="*/ 31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1" h="332">
                  <a:moveTo>
                    <a:pt x="331" y="313"/>
                  </a:moveTo>
                  <a:lnTo>
                    <a:pt x="331" y="332"/>
                  </a:lnTo>
                  <a:lnTo>
                    <a:pt x="0" y="332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313"/>
                  </a:lnTo>
                  <a:lnTo>
                    <a:pt x="331" y="3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3" name="Freeform 99"/>
            <p:cNvSpPr>
              <a:spLocks/>
            </p:cNvSpPr>
            <p:nvPr/>
          </p:nvSpPr>
          <p:spPr bwMode="auto">
            <a:xfrm>
              <a:off x="974725" y="4098240"/>
              <a:ext cx="373063" cy="274638"/>
            </a:xfrm>
            <a:custGeom>
              <a:avLst/>
              <a:gdLst>
                <a:gd name="T0" fmla="*/ 93 w 235"/>
                <a:gd name="T1" fmla="*/ 94 h 173"/>
                <a:gd name="T2" fmla="*/ 178 w 235"/>
                <a:gd name="T3" fmla="*/ 116 h 173"/>
                <a:gd name="T4" fmla="*/ 206 w 235"/>
                <a:gd name="T5" fmla="*/ 66 h 173"/>
                <a:gd name="T6" fmla="*/ 235 w 235"/>
                <a:gd name="T7" fmla="*/ 83 h 173"/>
                <a:gd name="T8" fmla="*/ 235 w 235"/>
                <a:gd name="T9" fmla="*/ 0 h 173"/>
                <a:gd name="T10" fmla="*/ 164 w 235"/>
                <a:gd name="T11" fmla="*/ 40 h 173"/>
                <a:gd name="T12" fmla="*/ 190 w 235"/>
                <a:gd name="T13" fmla="*/ 57 h 173"/>
                <a:gd name="T14" fmla="*/ 168 w 235"/>
                <a:gd name="T15" fmla="*/ 92 h 173"/>
                <a:gd name="T16" fmla="*/ 88 w 235"/>
                <a:gd name="T17" fmla="*/ 71 h 173"/>
                <a:gd name="T18" fmla="*/ 0 w 235"/>
                <a:gd name="T19" fmla="*/ 158 h 173"/>
                <a:gd name="T20" fmla="*/ 15 w 235"/>
                <a:gd name="T21" fmla="*/ 173 h 173"/>
                <a:gd name="T22" fmla="*/ 93 w 235"/>
                <a:gd name="T23" fmla="*/ 94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5" h="173">
                  <a:moveTo>
                    <a:pt x="93" y="94"/>
                  </a:moveTo>
                  <a:lnTo>
                    <a:pt x="178" y="116"/>
                  </a:lnTo>
                  <a:lnTo>
                    <a:pt x="206" y="66"/>
                  </a:lnTo>
                  <a:lnTo>
                    <a:pt x="235" y="83"/>
                  </a:lnTo>
                  <a:lnTo>
                    <a:pt x="235" y="0"/>
                  </a:lnTo>
                  <a:lnTo>
                    <a:pt x="164" y="40"/>
                  </a:lnTo>
                  <a:lnTo>
                    <a:pt x="190" y="57"/>
                  </a:lnTo>
                  <a:lnTo>
                    <a:pt x="168" y="92"/>
                  </a:lnTo>
                  <a:lnTo>
                    <a:pt x="88" y="71"/>
                  </a:lnTo>
                  <a:lnTo>
                    <a:pt x="0" y="158"/>
                  </a:lnTo>
                  <a:lnTo>
                    <a:pt x="15" y="173"/>
                  </a:lnTo>
                  <a:lnTo>
                    <a:pt x="93" y="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4" name="Freeform 100"/>
            <p:cNvSpPr>
              <a:spLocks/>
            </p:cNvSpPr>
            <p:nvPr/>
          </p:nvSpPr>
          <p:spPr bwMode="auto">
            <a:xfrm>
              <a:off x="1084263" y="4285565"/>
              <a:ext cx="68263" cy="241300"/>
            </a:xfrm>
            <a:custGeom>
              <a:avLst/>
              <a:gdLst>
                <a:gd name="T0" fmla="*/ 0 w 43"/>
                <a:gd name="T1" fmla="*/ 152 h 152"/>
                <a:gd name="T2" fmla="*/ 43 w 43"/>
                <a:gd name="T3" fmla="*/ 152 h 152"/>
                <a:gd name="T4" fmla="*/ 43 w 43"/>
                <a:gd name="T5" fmla="*/ 3 h 152"/>
                <a:gd name="T6" fmla="*/ 31 w 43"/>
                <a:gd name="T7" fmla="*/ 0 h 152"/>
                <a:gd name="T8" fmla="*/ 0 w 43"/>
                <a:gd name="T9" fmla="*/ 29 h 152"/>
                <a:gd name="T10" fmla="*/ 0 w 43"/>
                <a:gd name="T11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152">
                  <a:moveTo>
                    <a:pt x="0" y="152"/>
                  </a:moveTo>
                  <a:lnTo>
                    <a:pt x="43" y="152"/>
                  </a:lnTo>
                  <a:lnTo>
                    <a:pt x="43" y="3"/>
                  </a:lnTo>
                  <a:lnTo>
                    <a:pt x="31" y="0"/>
                  </a:lnTo>
                  <a:lnTo>
                    <a:pt x="0" y="29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 101"/>
            <p:cNvSpPr>
              <a:spLocks/>
            </p:cNvSpPr>
            <p:nvPr/>
          </p:nvSpPr>
          <p:spPr bwMode="auto">
            <a:xfrm>
              <a:off x="987425" y="4364940"/>
              <a:ext cx="63500" cy="161925"/>
            </a:xfrm>
            <a:custGeom>
              <a:avLst/>
              <a:gdLst>
                <a:gd name="T0" fmla="*/ 0 w 40"/>
                <a:gd name="T1" fmla="*/ 26 h 102"/>
                <a:gd name="T2" fmla="*/ 0 w 40"/>
                <a:gd name="T3" fmla="*/ 102 h 102"/>
                <a:gd name="T4" fmla="*/ 40 w 40"/>
                <a:gd name="T5" fmla="*/ 102 h 102"/>
                <a:gd name="T6" fmla="*/ 40 w 40"/>
                <a:gd name="T7" fmla="*/ 0 h 102"/>
                <a:gd name="T8" fmla="*/ 7 w 40"/>
                <a:gd name="T9" fmla="*/ 35 h 102"/>
                <a:gd name="T10" fmla="*/ 0 w 40"/>
                <a:gd name="T11" fmla="*/ 2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02">
                  <a:moveTo>
                    <a:pt x="0" y="26"/>
                  </a:moveTo>
                  <a:lnTo>
                    <a:pt x="0" y="102"/>
                  </a:lnTo>
                  <a:lnTo>
                    <a:pt x="40" y="102"/>
                  </a:lnTo>
                  <a:lnTo>
                    <a:pt x="40" y="0"/>
                  </a:lnTo>
                  <a:lnTo>
                    <a:pt x="7" y="35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102"/>
            <p:cNvSpPr>
              <a:spLocks/>
            </p:cNvSpPr>
            <p:nvPr/>
          </p:nvSpPr>
          <p:spPr bwMode="auto">
            <a:xfrm>
              <a:off x="1282700" y="4247465"/>
              <a:ext cx="65088" cy="279400"/>
            </a:xfrm>
            <a:custGeom>
              <a:avLst/>
              <a:gdLst>
                <a:gd name="T0" fmla="*/ 0 w 41"/>
                <a:gd name="T1" fmla="*/ 36 h 176"/>
                <a:gd name="T2" fmla="*/ 0 w 41"/>
                <a:gd name="T3" fmla="*/ 176 h 176"/>
                <a:gd name="T4" fmla="*/ 41 w 41"/>
                <a:gd name="T5" fmla="*/ 176 h 176"/>
                <a:gd name="T6" fmla="*/ 41 w 41"/>
                <a:gd name="T7" fmla="*/ 12 h 176"/>
                <a:gd name="T8" fmla="*/ 19 w 41"/>
                <a:gd name="T9" fmla="*/ 0 h 176"/>
                <a:gd name="T10" fmla="*/ 0 w 41"/>
                <a:gd name="T11" fmla="*/ 3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76">
                  <a:moveTo>
                    <a:pt x="0" y="36"/>
                  </a:moveTo>
                  <a:lnTo>
                    <a:pt x="0" y="176"/>
                  </a:lnTo>
                  <a:lnTo>
                    <a:pt x="41" y="176"/>
                  </a:lnTo>
                  <a:lnTo>
                    <a:pt x="41" y="12"/>
                  </a:lnTo>
                  <a:lnTo>
                    <a:pt x="19" y="0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103"/>
            <p:cNvSpPr>
              <a:spLocks/>
            </p:cNvSpPr>
            <p:nvPr/>
          </p:nvSpPr>
          <p:spPr bwMode="auto">
            <a:xfrm>
              <a:off x="1182688" y="4296677"/>
              <a:ext cx="66675" cy="230188"/>
            </a:xfrm>
            <a:custGeom>
              <a:avLst/>
              <a:gdLst>
                <a:gd name="T0" fmla="*/ 42 w 42"/>
                <a:gd name="T1" fmla="*/ 145 h 145"/>
                <a:gd name="T2" fmla="*/ 42 w 42"/>
                <a:gd name="T3" fmla="*/ 10 h 145"/>
                <a:gd name="T4" fmla="*/ 0 w 42"/>
                <a:gd name="T5" fmla="*/ 0 h 145"/>
                <a:gd name="T6" fmla="*/ 0 w 42"/>
                <a:gd name="T7" fmla="*/ 145 h 145"/>
                <a:gd name="T8" fmla="*/ 42 w 42"/>
                <a:gd name="T9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45">
                  <a:moveTo>
                    <a:pt x="42" y="145"/>
                  </a:moveTo>
                  <a:lnTo>
                    <a:pt x="42" y="10"/>
                  </a:lnTo>
                  <a:lnTo>
                    <a:pt x="0" y="0"/>
                  </a:lnTo>
                  <a:lnTo>
                    <a:pt x="0" y="145"/>
                  </a:lnTo>
                  <a:lnTo>
                    <a:pt x="42" y="1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92" name="Oval 2"/>
          <p:cNvSpPr/>
          <p:nvPr/>
        </p:nvSpPr>
        <p:spPr>
          <a:xfrm>
            <a:off x="6494813" y="1446610"/>
            <a:ext cx="716973" cy="7169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93" name="Group 13"/>
          <p:cNvGrpSpPr/>
          <p:nvPr/>
        </p:nvGrpSpPr>
        <p:grpSpPr>
          <a:xfrm>
            <a:off x="6687685" y="1567075"/>
            <a:ext cx="331226" cy="476042"/>
            <a:chOff x="9132888" y="2062163"/>
            <a:chExt cx="341312" cy="490537"/>
          </a:xfrm>
          <a:solidFill>
            <a:schemeClr val="bg1"/>
          </a:solidFill>
        </p:grpSpPr>
        <p:sp>
          <p:nvSpPr>
            <p:cNvPr id="94" name="Freeform 326"/>
            <p:cNvSpPr>
              <a:spLocks noEditPoints="1"/>
            </p:cNvSpPr>
            <p:nvPr/>
          </p:nvSpPr>
          <p:spPr bwMode="auto">
            <a:xfrm>
              <a:off x="9132888" y="2062163"/>
              <a:ext cx="341312" cy="490537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 327"/>
            <p:cNvSpPr>
              <a:spLocks/>
            </p:cNvSpPr>
            <p:nvPr/>
          </p:nvSpPr>
          <p:spPr bwMode="auto">
            <a:xfrm>
              <a:off x="9209088" y="2138363"/>
              <a:ext cx="101600" cy="100012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7502462" y="1478646"/>
            <a:ext cx="3271440" cy="652901"/>
            <a:chOff x="7392861" y="4666174"/>
            <a:chExt cx="2385913" cy="652901"/>
          </a:xfrm>
        </p:grpSpPr>
        <p:sp>
          <p:nvSpPr>
            <p:cNvPr id="97" name="出自【趣你的PPT】(微信:qunideppt)：最优质的PPT资源库"/>
            <p:cNvSpPr txBox="1"/>
            <p:nvPr/>
          </p:nvSpPr>
          <p:spPr>
            <a:xfrm>
              <a:off x="7392862" y="4666174"/>
              <a:ext cx="125797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8" name="出自【趣你的PPT】(微信:qunideppt)：最优质的PPT资源库"/>
            <p:cNvSpPr txBox="1"/>
            <p:nvPr/>
          </p:nvSpPr>
          <p:spPr>
            <a:xfrm>
              <a:off x="7392861" y="4949743"/>
              <a:ext cx="2385913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单击此处编辑您要的内容，建议您在展示时采用微软雅黑字体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99" name="Oval 3"/>
          <p:cNvSpPr/>
          <p:nvPr/>
        </p:nvSpPr>
        <p:spPr>
          <a:xfrm>
            <a:off x="6494813" y="2674401"/>
            <a:ext cx="716973" cy="71697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100" name="Group 21"/>
          <p:cNvGrpSpPr/>
          <p:nvPr/>
        </p:nvGrpSpPr>
        <p:grpSpPr>
          <a:xfrm>
            <a:off x="6706173" y="2799488"/>
            <a:ext cx="320443" cy="466799"/>
            <a:chOff x="7902575" y="3140075"/>
            <a:chExt cx="330200" cy="481013"/>
          </a:xfrm>
          <a:solidFill>
            <a:schemeClr val="bg1"/>
          </a:solidFill>
        </p:grpSpPr>
        <p:sp>
          <p:nvSpPr>
            <p:cNvPr id="101" name="Oval 339"/>
            <p:cNvSpPr>
              <a:spLocks noChangeArrowheads="1"/>
            </p:cNvSpPr>
            <p:nvPr/>
          </p:nvSpPr>
          <p:spPr bwMode="auto">
            <a:xfrm>
              <a:off x="8037513" y="3275013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2" name="Oval 340"/>
            <p:cNvSpPr>
              <a:spLocks noChangeArrowheads="1"/>
            </p:cNvSpPr>
            <p:nvPr/>
          </p:nvSpPr>
          <p:spPr bwMode="auto">
            <a:xfrm>
              <a:off x="8037513" y="3454400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3" name="Oval 341"/>
            <p:cNvSpPr>
              <a:spLocks noChangeArrowheads="1"/>
            </p:cNvSpPr>
            <p:nvPr/>
          </p:nvSpPr>
          <p:spPr bwMode="auto">
            <a:xfrm>
              <a:off x="7947025" y="3365500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4" name="Oval 342"/>
            <p:cNvSpPr>
              <a:spLocks noChangeArrowheads="1"/>
            </p:cNvSpPr>
            <p:nvPr/>
          </p:nvSpPr>
          <p:spPr bwMode="auto">
            <a:xfrm>
              <a:off x="8128000" y="3365500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5" name="Freeform 343"/>
            <p:cNvSpPr>
              <a:spLocks/>
            </p:cNvSpPr>
            <p:nvPr/>
          </p:nvSpPr>
          <p:spPr bwMode="auto">
            <a:xfrm>
              <a:off x="7974013" y="3429000"/>
              <a:ext cx="30163" cy="30163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6" name="Freeform 344"/>
            <p:cNvSpPr>
              <a:spLocks/>
            </p:cNvSpPr>
            <p:nvPr/>
          </p:nvSpPr>
          <p:spPr bwMode="auto">
            <a:xfrm>
              <a:off x="7974013" y="3300413"/>
              <a:ext cx="30163" cy="30163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7" name="Freeform 345"/>
            <p:cNvSpPr>
              <a:spLocks/>
            </p:cNvSpPr>
            <p:nvPr/>
          </p:nvSpPr>
          <p:spPr bwMode="auto">
            <a:xfrm>
              <a:off x="8101013" y="3429000"/>
              <a:ext cx="30163" cy="30163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8" name="Freeform 346"/>
            <p:cNvSpPr>
              <a:spLocks noEditPoints="1"/>
            </p:cNvSpPr>
            <p:nvPr/>
          </p:nvSpPr>
          <p:spPr bwMode="auto">
            <a:xfrm>
              <a:off x="7902575" y="3140075"/>
              <a:ext cx="330200" cy="481013"/>
            </a:xfrm>
            <a:custGeom>
              <a:avLst/>
              <a:gdLst>
                <a:gd name="T0" fmla="*/ 80 w 88"/>
                <a:gd name="T1" fmla="*/ 56 h 128"/>
                <a:gd name="T2" fmla="*/ 79 w 88"/>
                <a:gd name="T3" fmla="*/ 56 h 128"/>
                <a:gd name="T4" fmla="*/ 70 w 88"/>
                <a:gd name="T5" fmla="*/ 38 h 128"/>
                <a:gd name="T6" fmla="*/ 64 w 88"/>
                <a:gd name="T7" fmla="*/ 7 h 128"/>
                <a:gd name="T8" fmla="*/ 56 w 88"/>
                <a:gd name="T9" fmla="*/ 0 h 128"/>
                <a:gd name="T10" fmla="*/ 24 w 88"/>
                <a:gd name="T11" fmla="*/ 0 h 128"/>
                <a:gd name="T12" fmla="*/ 17 w 88"/>
                <a:gd name="T13" fmla="*/ 7 h 128"/>
                <a:gd name="T14" fmla="*/ 11 w 88"/>
                <a:gd name="T15" fmla="*/ 37 h 128"/>
                <a:gd name="T16" fmla="*/ 0 w 88"/>
                <a:gd name="T17" fmla="*/ 64 h 128"/>
                <a:gd name="T18" fmla="*/ 10 w 88"/>
                <a:gd name="T19" fmla="*/ 91 h 128"/>
                <a:gd name="T20" fmla="*/ 16 w 88"/>
                <a:gd name="T21" fmla="*/ 121 h 128"/>
                <a:gd name="T22" fmla="*/ 24 w 88"/>
                <a:gd name="T23" fmla="*/ 128 h 128"/>
                <a:gd name="T24" fmla="*/ 56 w 88"/>
                <a:gd name="T25" fmla="*/ 128 h 128"/>
                <a:gd name="T26" fmla="*/ 64 w 88"/>
                <a:gd name="T27" fmla="*/ 121 h 128"/>
                <a:gd name="T28" fmla="*/ 70 w 88"/>
                <a:gd name="T29" fmla="*/ 91 h 128"/>
                <a:gd name="T30" fmla="*/ 79 w 88"/>
                <a:gd name="T31" fmla="*/ 72 h 128"/>
                <a:gd name="T32" fmla="*/ 80 w 88"/>
                <a:gd name="T33" fmla="*/ 72 h 128"/>
                <a:gd name="T34" fmla="*/ 88 w 88"/>
                <a:gd name="T35" fmla="*/ 64 h 128"/>
                <a:gd name="T36" fmla="*/ 80 w 88"/>
                <a:gd name="T37" fmla="*/ 56 h 128"/>
                <a:gd name="T38" fmla="*/ 24 w 88"/>
                <a:gd name="T39" fmla="*/ 8 h 128"/>
                <a:gd name="T40" fmla="*/ 56 w 88"/>
                <a:gd name="T41" fmla="*/ 8 h 128"/>
                <a:gd name="T42" fmla="*/ 60 w 88"/>
                <a:gd name="T43" fmla="*/ 30 h 128"/>
                <a:gd name="T44" fmla="*/ 40 w 88"/>
                <a:gd name="T45" fmla="*/ 24 h 128"/>
                <a:gd name="T46" fmla="*/ 20 w 88"/>
                <a:gd name="T47" fmla="*/ 30 h 128"/>
                <a:gd name="T48" fmla="*/ 24 w 88"/>
                <a:gd name="T49" fmla="*/ 8 h 128"/>
                <a:gd name="T50" fmla="*/ 56 w 88"/>
                <a:gd name="T51" fmla="*/ 120 h 128"/>
                <a:gd name="T52" fmla="*/ 24 w 88"/>
                <a:gd name="T53" fmla="*/ 120 h 128"/>
                <a:gd name="T54" fmla="*/ 20 w 88"/>
                <a:gd name="T55" fmla="*/ 98 h 128"/>
                <a:gd name="T56" fmla="*/ 40 w 88"/>
                <a:gd name="T57" fmla="*/ 104 h 128"/>
                <a:gd name="T58" fmla="*/ 60 w 88"/>
                <a:gd name="T59" fmla="*/ 98 h 128"/>
                <a:gd name="T60" fmla="*/ 56 w 88"/>
                <a:gd name="T61" fmla="*/ 120 h 128"/>
                <a:gd name="T62" fmla="*/ 40 w 88"/>
                <a:gd name="T63" fmla="*/ 96 h 128"/>
                <a:gd name="T64" fmla="*/ 8 w 88"/>
                <a:gd name="T65" fmla="*/ 64 h 128"/>
                <a:gd name="T66" fmla="*/ 40 w 88"/>
                <a:gd name="T67" fmla="*/ 32 h 128"/>
                <a:gd name="T68" fmla="*/ 72 w 88"/>
                <a:gd name="T69" fmla="*/ 64 h 128"/>
                <a:gd name="T70" fmla="*/ 40 w 88"/>
                <a:gd name="T71" fmla="*/ 9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8" h="128">
                  <a:moveTo>
                    <a:pt x="80" y="56"/>
                  </a:moveTo>
                  <a:cubicBezTo>
                    <a:pt x="80" y="56"/>
                    <a:pt x="79" y="56"/>
                    <a:pt x="79" y="56"/>
                  </a:cubicBezTo>
                  <a:cubicBezTo>
                    <a:pt x="78" y="49"/>
                    <a:pt x="75" y="43"/>
                    <a:pt x="70" y="38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3"/>
                    <a:pt x="60" y="0"/>
                    <a:pt x="5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0"/>
                    <a:pt x="17" y="3"/>
                    <a:pt x="17" y="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4" y="44"/>
                    <a:pt x="0" y="53"/>
                    <a:pt x="0" y="64"/>
                  </a:cubicBezTo>
                  <a:cubicBezTo>
                    <a:pt x="0" y="74"/>
                    <a:pt x="4" y="84"/>
                    <a:pt x="10" y="91"/>
                  </a:cubicBezTo>
                  <a:cubicBezTo>
                    <a:pt x="16" y="121"/>
                    <a:pt x="16" y="121"/>
                    <a:pt x="16" y="121"/>
                  </a:cubicBezTo>
                  <a:cubicBezTo>
                    <a:pt x="17" y="125"/>
                    <a:pt x="20" y="128"/>
                    <a:pt x="24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60" y="128"/>
                    <a:pt x="63" y="125"/>
                    <a:pt x="64" y="121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5"/>
                    <a:pt x="78" y="79"/>
                    <a:pt x="79" y="72"/>
                  </a:cubicBezTo>
                  <a:cubicBezTo>
                    <a:pt x="79" y="72"/>
                    <a:pt x="80" y="72"/>
                    <a:pt x="80" y="72"/>
                  </a:cubicBezTo>
                  <a:cubicBezTo>
                    <a:pt x="84" y="72"/>
                    <a:pt x="88" y="68"/>
                    <a:pt x="88" y="64"/>
                  </a:cubicBezTo>
                  <a:cubicBezTo>
                    <a:pt x="88" y="60"/>
                    <a:pt x="84" y="56"/>
                    <a:pt x="80" y="56"/>
                  </a:cubicBezTo>
                  <a:close/>
                  <a:moveTo>
                    <a:pt x="24" y="8"/>
                  </a:moveTo>
                  <a:cubicBezTo>
                    <a:pt x="56" y="8"/>
                    <a:pt x="56" y="8"/>
                    <a:pt x="56" y="8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55" y="26"/>
                    <a:pt x="48" y="24"/>
                    <a:pt x="40" y="24"/>
                  </a:cubicBezTo>
                  <a:cubicBezTo>
                    <a:pt x="33" y="24"/>
                    <a:pt x="26" y="26"/>
                    <a:pt x="20" y="30"/>
                  </a:cubicBezTo>
                  <a:lnTo>
                    <a:pt x="24" y="8"/>
                  </a:lnTo>
                  <a:close/>
                  <a:moveTo>
                    <a:pt x="56" y="120"/>
                  </a:moveTo>
                  <a:cubicBezTo>
                    <a:pt x="24" y="120"/>
                    <a:pt x="24" y="120"/>
                    <a:pt x="24" y="120"/>
                  </a:cubicBezTo>
                  <a:cubicBezTo>
                    <a:pt x="20" y="98"/>
                    <a:pt x="20" y="98"/>
                    <a:pt x="20" y="98"/>
                  </a:cubicBezTo>
                  <a:cubicBezTo>
                    <a:pt x="26" y="102"/>
                    <a:pt x="33" y="104"/>
                    <a:pt x="40" y="104"/>
                  </a:cubicBezTo>
                  <a:cubicBezTo>
                    <a:pt x="47" y="104"/>
                    <a:pt x="54" y="102"/>
                    <a:pt x="60" y="98"/>
                  </a:cubicBezTo>
                  <a:lnTo>
                    <a:pt x="56" y="120"/>
                  </a:lnTo>
                  <a:close/>
                  <a:moveTo>
                    <a:pt x="40" y="96"/>
                  </a:moveTo>
                  <a:cubicBezTo>
                    <a:pt x="22" y="96"/>
                    <a:pt x="8" y="82"/>
                    <a:pt x="8" y="64"/>
                  </a:cubicBezTo>
                  <a:cubicBezTo>
                    <a:pt x="8" y="46"/>
                    <a:pt x="22" y="32"/>
                    <a:pt x="40" y="32"/>
                  </a:cubicBezTo>
                  <a:cubicBezTo>
                    <a:pt x="58" y="32"/>
                    <a:pt x="72" y="46"/>
                    <a:pt x="72" y="64"/>
                  </a:cubicBezTo>
                  <a:cubicBezTo>
                    <a:pt x="72" y="82"/>
                    <a:pt x="58" y="96"/>
                    <a:pt x="40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9" name="Freeform 347"/>
            <p:cNvSpPr>
              <a:spLocks/>
            </p:cNvSpPr>
            <p:nvPr/>
          </p:nvSpPr>
          <p:spPr bwMode="auto">
            <a:xfrm>
              <a:off x="8037513" y="3305175"/>
              <a:ext cx="90488" cy="90488"/>
            </a:xfrm>
            <a:custGeom>
              <a:avLst/>
              <a:gdLst>
                <a:gd name="T0" fmla="*/ 24 w 24"/>
                <a:gd name="T1" fmla="*/ 0 h 24"/>
                <a:gd name="T2" fmla="*/ 22 w 24"/>
                <a:gd name="T3" fmla="*/ 0 h 24"/>
                <a:gd name="T4" fmla="*/ 1 w 24"/>
                <a:gd name="T5" fmla="*/ 17 h 24"/>
                <a:gd name="T6" fmla="*/ 0 w 24"/>
                <a:gd name="T7" fmla="*/ 20 h 24"/>
                <a:gd name="T8" fmla="*/ 1 w 24"/>
                <a:gd name="T9" fmla="*/ 23 h 24"/>
                <a:gd name="T10" fmla="*/ 4 w 24"/>
                <a:gd name="T11" fmla="*/ 24 h 24"/>
                <a:gd name="T12" fmla="*/ 7 w 24"/>
                <a:gd name="T13" fmla="*/ 23 h 24"/>
                <a:gd name="T14" fmla="*/ 14 w 24"/>
                <a:gd name="T15" fmla="*/ 14 h 24"/>
                <a:gd name="T16" fmla="*/ 24 w 24"/>
                <a:gd name="T17" fmla="*/ 2 h 24"/>
                <a:gd name="T18" fmla="*/ 24 w 24"/>
                <a:gd name="T1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24" y="0"/>
                  </a:moveTo>
                  <a:cubicBezTo>
                    <a:pt x="23" y="0"/>
                    <a:pt x="23" y="0"/>
                    <a:pt x="22" y="0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0" y="21"/>
                    <a:pt x="0" y="22"/>
                    <a:pt x="1" y="23"/>
                  </a:cubicBezTo>
                  <a:cubicBezTo>
                    <a:pt x="2" y="24"/>
                    <a:pt x="3" y="24"/>
                    <a:pt x="4" y="24"/>
                  </a:cubicBezTo>
                  <a:cubicBezTo>
                    <a:pt x="5" y="24"/>
                    <a:pt x="6" y="24"/>
                    <a:pt x="7" y="2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4" y="1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7502462" y="2706437"/>
            <a:ext cx="3271440" cy="652901"/>
            <a:chOff x="7392861" y="4666174"/>
            <a:chExt cx="2385913" cy="652901"/>
          </a:xfrm>
        </p:grpSpPr>
        <p:sp>
          <p:nvSpPr>
            <p:cNvPr id="111" name="出自【趣你的PPT】(微信:qunideppt)：最优质的PPT资源库"/>
            <p:cNvSpPr txBox="1"/>
            <p:nvPr/>
          </p:nvSpPr>
          <p:spPr>
            <a:xfrm>
              <a:off x="7392862" y="4666174"/>
              <a:ext cx="125797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2" name="出自【趣你的PPT】(微信:qunideppt)：最优质的PPT资源库"/>
            <p:cNvSpPr txBox="1"/>
            <p:nvPr/>
          </p:nvSpPr>
          <p:spPr>
            <a:xfrm>
              <a:off x="7392861" y="4949743"/>
              <a:ext cx="2385913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单击此处编辑您要的内容，建议您在展示时采用微软雅黑字体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13" name="Oval 5"/>
          <p:cNvSpPr/>
          <p:nvPr/>
        </p:nvSpPr>
        <p:spPr>
          <a:xfrm>
            <a:off x="6494813" y="5128395"/>
            <a:ext cx="716973" cy="7169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14" name="Freeform 350"/>
          <p:cNvSpPr>
            <a:spLocks noEditPoints="1"/>
          </p:cNvSpPr>
          <p:nvPr/>
        </p:nvSpPr>
        <p:spPr bwMode="auto">
          <a:xfrm>
            <a:off x="6621900" y="5312024"/>
            <a:ext cx="466799" cy="349714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15" name="出自【趣你的PPT】(微信:qunideppt)：最优质的PPT资源库"/>
          <p:cNvSpPr txBox="1"/>
          <p:nvPr/>
        </p:nvSpPr>
        <p:spPr>
          <a:xfrm>
            <a:off x="7502463" y="5160431"/>
            <a:ext cx="172486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6" name="出自【趣你的PPT】(微信:qunideppt)：最优质的PPT资源库"/>
          <p:cNvSpPr txBox="1"/>
          <p:nvPr/>
        </p:nvSpPr>
        <p:spPr>
          <a:xfrm>
            <a:off x="7502462" y="5444000"/>
            <a:ext cx="327144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7" name="Oval 4"/>
          <p:cNvSpPr/>
          <p:nvPr/>
        </p:nvSpPr>
        <p:spPr>
          <a:xfrm>
            <a:off x="6494813" y="3904685"/>
            <a:ext cx="716973" cy="71697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18" name="Freeform 348"/>
          <p:cNvSpPr>
            <a:spLocks noEditPoints="1"/>
          </p:cNvSpPr>
          <p:nvPr/>
        </p:nvSpPr>
        <p:spPr bwMode="auto">
          <a:xfrm>
            <a:off x="6619900" y="4029772"/>
            <a:ext cx="466799" cy="466799"/>
          </a:xfrm>
          <a:custGeom>
            <a:avLst/>
            <a:gdLst>
              <a:gd name="T0" fmla="*/ 83 w 128"/>
              <a:gd name="T1" fmla="*/ 40 h 128"/>
              <a:gd name="T2" fmla="*/ 64 w 128"/>
              <a:gd name="T3" fmla="*/ 0 h 128"/>
              <a:gd name="T4" fmla="*/ 36 w 128"/>
              <a:gd name="T5" fmla="*/ 41 h 128"/>
              <a:gd name="T6" fmla="*/ 32 w 128"/>
              <a:gd name="T7" fmla="*/ 43 h 128"/>
              <a:gd name="T8" fmla="*/ 12 w 128"/>
              <a:gd name="T9" fmla="*/ 40 h 128"/>
              <a:gd name="T10" fmla="*/ 0 w 128"/>
              <a:gd name="T11" fmla="*/ 116 h 128"/>
              <a:gd name="T12" fmla="*/ 24 w 128"/>
              <a:gd name="T13" fmla="*/ 128 h 128"/>
              <a:gd name="T14" fmla="*/ 35 w 128"/>
              <a:gd name="T15" fmla="*/ 121 h 128"/>
              <a:gd name="T16" fmla="*/ 36 w 128"/>
              <a:gd name="T17" fmla="*/ 121 h 128"/>
              <a:gd name="T18" fmla="*/ 76 w 128"/>
              <a:gd name="T19" fmla="*/ 128 h 128"/>
              <a:gd name="T20" fmla="*/ 112 w 128"/>
              <a:gd name="T21" fmla="*/ 120 h 128"/>
              <a:gd name="T22" fmla="*/ 114 w 128"/>
              <a:gd name="T23" fmla="*/ 109 h 128"/>
              <a:gd name="T24" fmla="*/ 121 w 128"/>
              <a:gd name="T25" fmla="*/ 88 h 128"/>
              <a:gd name="T26" fmla="*/ 124 w 128"/>
              <a:gd name="T27" fmla="*/ 67 h 128"/>
              <a:gd name="T28" fmla="*/ 128 w 128"/>
              <a:gd name="T29" fmla="*/ 58 h 128"/>
              <a:gd name="T30" fmla="*/ 117 w 128"/>
              <a:gd name="T31" fmla="*/ 42 h 128"/>
              <a:gd name="T32" fmla="*/ 24 w 128"/>
              <a:gd name="T33" fmla="*/ 120 h 128"/>
              <a:gd name="T34" fmla="*/ 8 w 128"/>
              <a:gd name="T35" fmla="*/ 116 h 128"/>
              <a:gd name="T36" fmla="*/ 12 w 128"/>
              <a:gd name="T37" fmla="*/ 48 h 128"/>
              <a:gd name="T38" fmla="*/ 28 w 128"/>
              <a:gd name="T39" fmla="*/ 52 h 128"/>
              <a:gd name="T40" fmla="*/ 120 w 128"/>
              <a:gd name="T41" fmla="*/ 58 h 128"/>
              <a:gd name="T42" fmla="*/ 104 w 128"/>
              <a:gd name="T43" fmla="*/ 64 h 128"/>
              <a:gd name="T44" fmla="*/ 104 w 128"/>
              <a:gd name="T45" fmla="*/ 68 h 128"/>
              <a:gd name="T46" fmla="*/ 118 w 128"/>
              <a:gd name="T47" fmla="*/ 75 h 128"/>
              <a:gd name="T48" fmla="*/ 100 w 128"/>
              <a:gd name="T49" fmla="*/ 84 h 128"/>
              <a:gd name="T50" fmla="*/ 100 w 128"/>
              <a:gd name="T51" fmla="*/ 88 h 128"/>
              <a:gd name="T52" fmla="*/ 113 w 128"/>
              <a:gd name="T53" fmla="*/ 96 h 128"/>
              <a:gd name="T54" fmla="*/ 96 w 128"/>
              <a:gd name="T55" fmla="*/ 104 h 128"/>
              <a:gd name="T56" fmla="*/ 96 w 128"/>
              <a:gd name="T57" fmla="*/ 108 h 128"/>
              <a:gd name="T58" fmla="*/ 106 w 128"/>
              <a:gd name="T59" fmla="*/ 114 h 128"/>
              <a:gd name="T60" fmla="*/ 98 w 128"/>
              <a:gd name="T61" fmla="*/ 120 h 128"/>
              <a:gd name="T62" fmla="*/ 54 w 128"/>
              <a:gd name="T63" fmla="*/ 117 h 128"/>
              <a:gd name="T64" fmla="*/ 32 w 128"/>
              <a:gd name="T65" fmla="*/ 110 h 128"/>
              <a:gd name="T66" fmla="*/ 35 w 128"/>
              <a:gd name="T67" fmla="*/ 50 h 128"/>
              <a:gd name="T68" fmla="*/ 60 w 128"/>
              <a:gd name="T69" fmla="*/ 12 h 128"/>
              <a:gd name="T70" fmla="*/ 76 w 128"/>
              <a:gd name="T71" fmla="*/ 27 h 128"/>
              <a:gd name="T72" fmla="*/ 115 w 128"/>
              <a:gd name="T73" fmla="*/ 50 h 128"/>
              <a:gd name="T74" fmla="*/ 120 w 128"/>
              <a:gd name="T75" fmla="*/ 5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128">
                <a:moveTo>
                  <a:pt x="117" y="42"/>
                </a:moveTo>
                <a:cubicBezTo>
                  <a:pt x="112" y="41"/>
                  <a:pt x="100" y="41"/>
                  <a:pt x="83" y="40"/>
                </a:cubicBezTo>
                <a:cubicBezTo>
                  <a:pt x="84" y="36"/>
                  <a:pt x="84" y="33"/>
                  <a:pt x="84" y="27"/>
                </a:cubicBezTo>
                <a:cubicBezTo>
                  <a:pt x="84" y="13"/>
                  <a:pt x="73" y="0"/>
                  <a:pt x="64" y="0"/>
                </a:cubicBezTo>
                <a:cubicBezTo>
                  <a:pt x="57" y="0"/>
                  <a:pt x="52" y="5"/>
                  <a:pt x="52" y="12"/>
                </a:cubicBezTo>
                <a:cubicBezTo>
                  <a:pt x="52" y="20"/>
                  <a:pt x="49" y="34"/>
                  <a:pt x="36" y="41"/>
                </a:cubicBezTo>
                <a:cubicBezTo>
                  <a:pt x="35" y="41"/>
                  <a:pt x="32" y="43"/>
                  <a:pt x="32" y="43"/>
                </a:cubicBezTo>
                <a:cubicBezTo>
                  <a:pt x="32" y="43"/>
                  <a:pt x="32" y="43"/>
                  <a:pt x="32" y="43"/>
                </a:cubicBezTo>
                <a:cubicBezTo>
                  <a:pt x="30" y="41"/>
                  <a:pt x="27" y="40"/>
                  <a:pt x="24" y="40"/>
                </a:cubicBezTo>
                <a:cubicBezTo>
                  <a:pt x="12" y="40"/>
                  <a:pt x="12" y="40"/>
                  <a:pt x="12" y="40"/>
                </a:cubicBezTo>
                <a:cubicBezTo>
                  <a:pt x="5" y="40"/>
                  <a:pt x="0" y="45"/>
                  <a:pt x="0" y="5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9" y="128"/>
                  <a:pt x="33" y="125"/>
                  <a:pt x="35" y="121"/>
                </a:cubicBezTo>
                <a:cubicBezTo>
                  <a:pt x="35" y="121"/>
                  <a:pt x="35" y="121"/>
                  <a:pt x="35" y="121"/>
                </a:cubicBezTo>
                <a:cubicBezTo>
                  <a:pt x="35" y="121"/>
                  <a:pt x="35" y="121"/>
                  <a:pt x="36" y="121"/>
                </a:cubicBezTo>
                <a:cubicBezTo>
                  <a:pt x="36" y="121"/>
                  <a:pt x="36" y="121"/>
                  <a:pt x="36" y="121"/>
                </a:cubicBezTo>
                <a:cubicBezTo>
                  <a:pt x="38" y="122"/>
                  <a:pt x="43" y="123"/>
                  <a:pt x="52" y="125"/>
                </a:cubicBezTo>
                <a:cubicBezTo>
                  <a:pt x="54" y="126"/>
                  <a:pt x="65" y="128"/>
                  <a:pt x="76" y="128"/>
                </a:cubicBezTo>
                <a:cubicBezTo>
                  <a:pt x="98" y="128"/>
                  <a:pt x="98" y="128"/>
                  <a:pt x="98" y="128"/>
                </a:cubicBezTo>
                <a:cubicBezTo>
                  <a:pt x="105" y="128"/>
                  <a:pt x="109" y="125"/>
                  <a:pt x="112" y="120"/>
                </a:cubicBezTo>
                <a:cubicBezTo>
                  <a:pt x="112" y="120"/>
                  <a:pt x="113" y="118"/>
                  <a:pt x="114" y="116"/>
                </a:cubicBezTo>
                <a:cubicBezTo>
                  <a:pt x="115" y="114"/>
                  <a:pt x="115" y="112"/>
                  <a:pt x="114" y="109"/>
                </a:cubicBezTo>
                <a:cubicBezTo>
                  <a:pt x="118" y="106"/>
                  <a:pt x="120" y="102"/>
                  <a:pt x="121" y="99"/>
                </a:cubicBezTo>
                <a:cubicBezTo>
                  <a:pt x="122" y="94"/>
                  <a:pt x="122" y="90"/>
                  <a:pt x="121" y="88"/>
                </a:cubicBezTo>
                <a:cubicBezTo>
                  <a:pt x="123" y="85"/>
                  <a:pt x="125" y="82"/>
                  <a:pt x="126" y="77"/>
                </a:cubicBezTo>
                <a:cubicBezTo>
                  <a:pt x="127" y="73"/>
                  <a:pt x="126" y="70"/>
                  <a:pt x="124" y="67"/>
                </a:cubicBezTo>
                <a:cubicBezTo>
                  <a:pt x="127" y="65"/>
                  <a:pt x="128" y="61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7"/>
                  <a:pt x="128" y="57"/>
                  <a:pt x="128" y="56"/>
                </a:cubicBezTo>
                <a:cubicBezTo>
                  <a:pt x="128" y="51"/>
                  <a:pt x="125" y="44"/>
                  <a:pt x="117" y="42"/>
                </a:cubicBezTo>
                <a:close/>
                <a:moveTo>
                  <a:pt x="28" y="116"/>
                </a:moveTo>
                <a:cubicBezTo>
                  <a:pt x="28" y="118"/>
                  <a:pt x="26" y="120"/>
                  <a:pt x="24" y="120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0" y="120"/>
                  <a:pt x="8" y="118"/>
                  <a:pt x="8" y="116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50"/>
                  <a:pt x="10" y="48"/>
                  <a:pt x="12" y="48"/>
                </a:cubicBezTo>
                <a:cubicBezTo>
                  <a:pt x="24" y="48"/>
                  <a:pt x="24" y="48"/>
                  <a:pt x="24" y="48"/>
                </a:cubicBezTo>
                <a:cubicBezTo>
                  <a:pt x="26" y="48"/>
                  <a:pt x="28" y="50"/>
                  <a:pt x="28" y="52"/>
                </a:cubicBezTo>
                <a:lnTo>
                  <a:pt x="28" y="116"/>
                </a:lnTo>
                <a:close/>
                <a:moveTo>
                  <a:pt x="120" y="58"/>
                </a:moveTo>
                <a:cubicBezTo>
                  <a:pt x="120" y="60"/>
                  <a:pt x="119" y="64"/>
                  <a:pt x="112" y="64"/>
                </a:cubicBezTo>
                <a:cubicBezTo>
                  <a:pt x="106" y="64"/>
                  <a:pt x="104" y="64"/>
                  <a:pt x="104" y="64"/>
                </a:cubicBezTo>
                <a:cubicBezTo>
                  <a:pt x="103" y="64"/>
                  <a:pt x="102" y="65"/>
                  <a:pt x="102" y="66"/>
                </a:cubicBezTo>
                <a:cubicBezTo>
                  <a:pt x="102" y="67"/>
                  <a:pt x="103" y="68"/>
                  <a:pt x="104" y="68"/>
                </a:cubicBezTo>
                <a:cubicBezTo>
                  <a:pt x="104" y="68"/>
                  <a:pt x="106" y="68"/>
                  <a:pt x="112" y="68"/>
                </a:cubicBezTo>
                <a:cubicBezTo>
                  <a:pt x="118" y="68"/>
                  <a:pt x="119" y="73"/>
                  <a:pt x="118" y="75"/>
                </a:cubicBezTo>
                <a:cubicBezTo>
                  <a:pt x="118" y="78"/>
                  <a:pt x="116" y="84"/>
                  <a:pt x="110" y="84"/>
                </a:cubicBezTo>
                <a:cubicBezTo>
                  <a:pt x="103" y="84"/>
                  <a:pt x="100" y="84"/>
                  <a:pt x="100" y="84"/>
                </a:cubicBezTo>
                <a:cubicBezTo>
                  <a:pt x="99" y="84"/>
                  <a:pt x="98" y="85"/>
                  <a:pt x="98" y="86"/>
                </a:cubicBezTo>
                <a:cubicBezTo>
                  <a:pt x="98" y="87"/>
                  <a:pt x="99" y="88"/>
                  <a:pt x="100" y="88"/>
                </a:cubicBezTo>
                <a:cubicBezTo>
                  <a:pt x="100" y="88"/>
                  <a:pt x="105" y="88"/>
                  <a:pt x="108" y="88"/>
                </a:cubicBezTo>
                <a:cubicBezTo>
                  <a:pt x="115" y="88"/>
                  <a:pt x="114" y="93"/>
                  <a:pt x="113" y="96"/>
                </a:cubicBezTo>
                <a:cubicBezTo>
                  <a:pt x="112" y="100"/>
                  <a:pt x="111" y="104"/>
                  <a:pt x="103" y="104"/>
                </a:cubicBezTo>
                <a:cubicBezTo>
                  <a:pt x="100" y="104"/>
                  <a:pt x="96" y="104"/>
                  <a:pt x="96" y="104"/>
                </a:cubicBezTo>
                <a:cubicBezTo>
                  <a:pt x="95" y="104"/>
                  <a:pt x="94" y="105"/>
                  <a:pt x="94" y="106"/>
                </a:cubicBezTo>
                <a:cubicBezTo>
                  <a:pt x="94" y="107"/>
                  <a:pt x="95" y="108"/>
                  <a:pt x="96" y="108"/>
                </a:cubicBezTo>
                <a:cubicBezTo>
                  <a:pt x="96" y="108"/>
                  <a:pt x="99" y="108"/>
                  <a:pt x="102" y="108"/>
                </a:cubicBezTo>
                <a:cubicBezTo>
                  <a:pt x="107" y="108"/>
                  <a:pt x="107" y="112"/>
                  <a:pt x="106" y="114"/>
                </a:cubicBezTo>
                <a:cubicBezTo>
                  <a:pt x="106" y="115"/>
                  <a:pt x="105" y="116"/>
                  <a:pt x="105" y="117"/>
                </a:cubicBezTo>
                <a:cubicBezTo>
                  <a:pt x="104" y="119"/>
                  <a:pt x="102" y="120"/>
                  <a:pt x="98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65" y="120"/>
                  <a:pt x="54" y="118"/>
                  <a:pt x="54" y="117"/>
                </a:cubicBezTo>
                <a:cubicBezTo>
                  <a:pt x="37" y="114"/>
                  <a:pt x="36" y="113"/>
                  <a:pt x="35" y="113"/>
                </a:cubicBezTo>
                <a:cubicBezTo>
                  <a:pt x="35" y="113"/>
                  <a:pt x="32" y="112"/>
                  <a:pt x="32" y="110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2"/>
                  <a:pt x="33" y="51"/>
                  <a:pt x="35" y="50"/>
                </a:cubicBezTo>
                <a:cubicBezTo>
                  <a:pt x="35" y="50"/>
                  <a:pt x="36" y="50"/>
                  <a:pt x="36" y="50"/>
                </a:cubicBezTo>
                <a:cubicBezTo>
                  <a:pt x="54" y="42"/>
                  <a:pt x="60" y="26"/>
                  <a:pt x="60" y="12"/>
                </a:cubicBezTo>
                <a:cubicBezTo>
                  <a:pt x="60" y="10"/>
                  <a:pt x="62" y="8"/>
                  <a:pt x="64" y="8"/>
                </a:cubicBezTo>
                <a:cubicBezTo>
                  <a:pt x="68" y="8"/>
                  <a:pt x="76" y="16"/>
                  <a:pt x="76" y="27"/>
                </a:cubicBezTo>
                <a:cubicBezTo>
                  <a:pt x="76" y="36"/>
                  <a:pt x="75" y="38"/>
                  <a:pt x="72" y="48"/>
                </a:cubicBezTo>
                <a:cubicBezTo>
                  <a:pt x="112" y="48"/>
                  <a:pt x="112" y="49"/>
                  <a:pt x="115" y="50"/>
                </a:cubicBezTo>
                <a:cubicBezTo>
                  <a:pt x="120" y="51"/>
                  <a:pt x="120" y="54"/>
                  <a:pt x="120" y="56"/>
                </a:cubicBezTo>
                <a:cubicBezTo>
                  <a:pt x="120" y="57"/>
                  <a:pt x="120" y="57"/>
                  <a:pt x="120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19" name="Freeform 349"/>
          <p:cNvSpPr>
            <a:spLocks noEditPoints="1"/>
          </p:cNvSpPr>
          <p:nvPr/>
        </p:nvSpPr>
        <p:spPr bwMode="auto">
          <a:xfrm>
            <a:off x="6663036" y="4408757"/>
            <a:ext cx="43136" cy="43136"/>
          </a:xfrm>
          <a:custGeom>
            <a:avLst/>
            <a:gdLst>
              <a:gd name="T0" fmla="*/ 6 w 12"/>
              <a:gd name="T1" fmla="*/ 0 h 12"/>
              <a:gd name="T2" fmla="*/ 0 w 12"/>
              <a:gd name="T3" fmla="*/ 6 h 12"/>
              <a:gd name="T4" fmla="*/ 6 w 12"/>
              <a:gd name="T5" fmla="*/ 12 h 12"/>
              <a:gd name="T6" fmla="*/ 12 w 12"/>
              <a:gd name="T7" fmla="*/ 6 h 12"/>
              <a:gd name="T8" fmla="*/ 6 w 12"/>
              <a:gd name="T9" fmla="*/ 0 h 12"/>
              <a:gd name="T10" fmla="*/ 6 w 12"/>
              <a:gd name="T11" fmla="*/ 8 h 12"/>
              <a:gd name="T12" fmla="*/ 4 w 12"/>
              <a:gd name="T13" fmla="*/ 6 h 12"/>
              <a:gd name="T14" fmla="*/ 6 w 12"/>
              <a:gd name="T15" fmla="*/ 4 h 12"/>
              <a:gd name="T16" fmla="*/ 8 w 12"/>
              <a:gd name="T17" fmla="*/ 6 h 12"/>
              <a:gd name="T18" fmla="*/ 6 w 12"/>
              <a:gd name="T19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" h="12">
                <a:moveTo>
                  <a:pt x="6" y="0"/>
                </a:moveTo>
                <a:cubicBezTo>
                  <a:pt x="3" y="0"/>
                  <a:pt x="0" y="3"/>
                  <a:pt x="0" y="6"/>
                </a:cubicBezTo>
                <a:cubicBezTo>
                  <a:pt x="0" y="9"/>
                  <a:pt x="3" y="12"/>
                  <a:pt x="6" y="12"/>
                </a:cubicBezTo>
                <a:cubicBezTo>
                  <a:pt x="9" y="12"/>
                  <a:pt x="12" y="9"/>
                  <a:pt x="12" y="6"/>
                </a:cubicBezTo>
                <a:cubicBezTo>
                  <a:pt x="12" y="3"/>
                  <a:pt x="9" y="0"/>
                  <a:pt x="6" y="0"/>
                </a:cubicBezTo>
                <a:close/>
                <a:moveTo>
                  <a:pt x="6" y="8"/>
                </a:moveTo>
                <a:cubicBezTo>
                  <a:pt x="5" y="8"/>
                  <a:pt x="4" y="7"/>
                  <a:pt x="4" y="6"/>
                </a:cubicBezTo>
                <a:cubicBezTo>
                  <a:pt x="4" y="5"/>
                  <a:pt x="5" y="4"/>
                  <a:pt x="6" y="4"/>
                </a:cubicBezTo>
                <a:cubicBezTo>
                  <a:pt x="7" y="4"/>
                  <a:pt x="8" y="5"/>
                  <a:pt x="8" y="6"/>
                </a:cubicBezTo>
                <a:cubicBezTo>
                  <a:pt x="8" y="7"/>
                  <a:pt x="7" y="8"/>
                  <a:pt x="6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20" name="出自【趣你的PPT】(微信:qunideppt)：最优质的PPT资源库"/>
          <p:cNvSpPr txBox="1"/>
          <p:nvPr/>
        </p:nvSpPr>
        <p:spPr>
          <a:xfrm>
            <a:off x="7502463" y="3936721"/>
            <a:ext cx="172486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1" name="出自【趣你的PPT】(微信:qunideppt)：最优质的PPT资源库"/>
          <p:cNvSpPr txBox="1"/>
          <p:nvPr/>
        </p:nvSpPr>
        <p:spPr>
          <a:xfrm>
            <a:off x="7502462" y="4220290"/>
            <a:ext cx="327144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2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2B73FC4F-933A-40E4-A678-3D42128D3638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3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1D56D792-4A68-49D0-8B19-AF1845858DE8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4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0BDB356B-8EE9-430A-B3B8-E3885C257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1464195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4"/>
          <p:cNvSpPr>
            <a:spLocks/>
          </p:cNvSpPr>
          <p:nvPr/>
        </p:nvSpPr>
        <p:spPr bwMode="auto">
          <a:xfrm>
            <a:off x="3400036" y="2346584"/>
            <a:ext cx="1169011" cy="1178072"/>
          </a:xfrm>
          <a:custGeom>
            <a:avLst/>
            <a:gdLst>
              <a:gd name="T0" fmla="*/ 0 w 163"/>
              <a:gd name="T1" fmla="*/ 0 h 164"/>
              <a:gd name="T2" fmla="*/ 45 w 163"/>
              <a:gd name="T3" fmla="*/ 164 h 164"/>
              <a:gd name="T4" fmla="*/ 96 w 163"/>
              <a:gd name="T5" fmla="*/ 71 h 164"/>
              <a:gd name="T6" fmla="*/ 163 w 163"/>
              <a:gd name="T7" fmla="*/ 0 h 164"/>
              <a:gd name="T8" fmla="*/ 0 w 163"/>
              <a:gd name="T9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3" h="164">
                <a:moveTo>
                  <a:pt x="0" y="0"/>
                </a:moveTo>
                <a:cubicBezTo>
                  <a:pt x="45" y="164"/>
                  <a:pt x="45" y="164"/>
                  <a:pt x="45" y="164"/>
                </a:cubicBezTo>
                <a:cubicBezTo>
                  <a:pt x="52" y="145"/>
                  <a:pt x="87" y="87"/>
                  <a:pt x="96" y="71"/>
                </a:cubicBezTo>
                <a:cubicBezTo>
                  <a:pt x="126" y="16"/>
                  <a:pt x="163" y="0"/>
                  <a:pt x="16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2699826" y="2847928"/>
            <a:ext cx="2823685" cy="918291"/>
          </a:xfrm>
          <a:custGeom>
            <a:avLst/>
            <a:gdLst>
              <a:gd name="connsiteX0" fmla="*/ 627128 w 3918640"/>
              <a:gd name="connsiteY0" fmla="*/ 0 h 1274382"/>
              <a:gd name="connsiteX1" fmla="*/ 2311115 w 3918640"/>
              <a:gd name="connsiteY1" fmla="*/ 0 h 1274382"/>
              <a:gd name="connsiteX2" fmla="*/ 2343852 w 3918640"/>
              <a:gd name="connsiteY2" fmla="*/ 0 h 1274382"/>
              <a:gd name="connsiteX3" fmla="*/ 2510711 w 3918640"/>
              <a:gd name="connsiteY3" fmla="*/ 0 h 1274382"/>
              <a:gd name="connsiteX4" fmla="*/ 2689091 w 3918640"/>
              <a:gd name="connsiteY4" fmla="*/ 0 h 1274382"/>
              <a:gd name="connsiteX5" fmla="*/ 2839532 w 3918640"/>
              <a:gd name="connsiteY5" fmla="*/ 0 h 1274382"/>
              <a:gd name="connsiteX6" fmla="*/ 2955313 w 3918640"/>
              <a:gd name="connsiteY6" fmla="*/ 0 h 1274382"/>
              <a:gd name="connsiteX7" fmla="*/ 3029711 w 3918640"/>
              <a:gd name="connsiteY7" fmla="*/ 0 h 1274382"/>
              <a:gd name="connsiteX8" fmla="*/ 3056004 w 3918640"/>
              <a:gd name="connsiteY8" fmla="*/ 0 h 1274382"/>
              <a:gd name="connsiteX9" fmla="*/ 3918640 w 3918640"/>
              <a:gd name="connsiteY9" fmla="*/ 0 h 1274382"/>
              <a:gd name="connsiteX10" fmla="*/ 3918640 w 3918640"/>
              <a:gd name="connsiteY10" fmla="*/ 817544 h 1274382"/>
              <a:gd name="connsiteX11" fmla="*/ 2343852 w 3918640"/>
              <a:gd name="connsiteY11" fmla="*/ 817544 h 1274382"/>
              <a:gd name="connsiteX12" fmla="*/ 2343852 w 3918640"/>
              <a:gd name="connsiteY12" fmla="*/ 805669 h 1274382"/>
              <a:gd name="connsiteX13" fmla="*/ 2259651 w 3918640"/>
              <a:gd name="connsiteY13" fmla="*/ 975699 h 1274382"/>
              <a:gd name="connsiteX14" fmla="*/ 0 w 3918640"/>
              <a:gd name="connsiteY14" fmla="*/ 1274382 h 1274382"/>
              <a:gd name="connsiteX15" fmla="*/ 507675 w 3918640"/>
              <a:gd name="connsiteY15" fmla="*/ 59737 h 1274382"/>
              <a:gd name="connsiteX16" fmla="*/ 627128 w 3918640"/>
              <a:gd name="connsiteY16" fmla="*/ 0 h 1274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18640" h="1274382">
                <a:moveTo>
                  <a:pt x="627128" y="0"/>
                </a:moveTo>
                <a:cubicBezTo>
                  <a:pt x="683121" y="0"/>
                  <a:pt x="1617903" y="0"/>
                  <a:pt x="2311115" y="0"/>
                </a:cubicBezTo>
                <a:lnTo>
                  <a:pt x="2343852" y="0"/>
                </a:lnTo>
                <a:lnTo>
                  <a:pt x="2510711" y="0"/>
                </a:lnTo>
                <a:lnTo>
                  <a:pt x="2689091" y="0"/>
                </a:lnTo>
                <a:lnTo>
                  <a:pt x="2839532" y="0"/>
                </a:lnTo>
                <a:lnTo>
                  <a:pt x="2955313" y="0"/>
                </a:lnTo>
                <a:lnTo>
                  <a:pt x="3029711" y="0"/>
                </a:lnTo>
                <a:lnTo>
                  <a:pt x="3056004" y="0"/>
                </a:lnTo>
                <a:lnTo>
                  <a:pt x="3918640" y="0"/>
                </a:lnTo>
                <a:lnTo>
                  <a:pt x="3918640" y="817544"/>
                </a:lnTo>
                <a:lnTo>
                  <a:pt x="2343852" y="817544"/>
                </a:lnTo>
                <a:lnTo>
                  <a:pt x="2343852" y="805669"/>
                </a:lnTo>
                <a:lnTo>
                  <a:pt x="2259651" y="975699"/>
                </a:lnTo>
                <a:cubicBezTo>
                  <a:pt x="2170061" y="1194733"/>
                  <a:pt x="89589" y="1025479"/>
                  <a:pt x="0" y="1274382"/>
                </a:cubicBezTo>
                <a:cubicBezTo>
                  <a:pt x="0" y="1274382"/>
                  <a:pt x="0" y="1274382"/>
                  <a:pt x="507675" y="59737"/>
                </a:cubicBezTo>
                <a:cubicBezTo>
                  <a:pt x="507675" y="59737"/>
                  <a:pt x="537538" y="0"/>
                  <a:pt x="627128" y="0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6" name="Freeform 56"/>
          <p:cNvSpPr>
            <a:spLocks/>
          </p:cNvSpPr>
          <p:nvPr/>
        </p:nvSpPr>
        <p:spPr bwMode="auto">
          <a:xfrm>
            <a:off x="2362289" y="3436477"/>
            <a:ext cx="2872682" cy="912249"/>
          </a:xfrm>
          <a:custGeom>
            <a:avLst/>
            <a:gdLst>
              <a:gd name="T0" fmla="*/ 51 w 400"/>
              <a:gd name="T1" fmla="*/ 6 h 127"/>
              <a:gd name="T2" fmla="*/ 0 w 400"/>
              <a:gd name="T3" fmla="*/ 127 h 127"/>
              <a:gd name="T4" fmla="*/ 320 w 400"/>
              <a:gd name="T5" fmla="*/ 98 h 127"/>
              <a:gd name="T6" fmla="*/ 400 w 400"/>
              <a:gd name="T7" fmla="*/ 0 h 127"/>
              <a:gd name="T8" fmla="*/ 63 w 400"/>
              <a:gd name="T9" fmla="*/ 0 h 127"/>
              <a:gd name="T10" fmla="*/ 51 w 400"/>
              <a:gd name="T11" fmla="*/ 6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0" h="127">
                <a:moveTo>
                  <a:pt x="51" y="6"/>
                </a:moveTo>
                <a:cubicBezTo>
                  <a:pt x="0" y="127"/>
                  <a:pt x="0" y="127"/>
                  <a:pt x="0" y="127"/>
                </a:cubicBezTo>
                <a:cubicBezTo>
                  <a:pt x="9" y="102"/>
                  <a:pt x="311" y="119"/>
                  <a:pt x="320" y="98"/>
                </a:cubicBezTo>
                <a:cubicBezTo>
                  <a:pt x="347" y="35"/>
                  <a:pt x="400" y="0"/>
                  <a:pt x="400" y="0"/>
                </a:cubicBezTo>
                <a:cubicBezTo>
                  <a:pt x="400" y="0"/>
                  <a:pt x="72" y="0"/>
                  <a:pt x="63" y="0"/>
                </a:cubicBezTo>
                <a:cubicBezTo>
                  <a:pt x="53" y="0"/>
                  <a:pt x="51" y="6"/>
                  <a:pt x="51" y="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2003039" y="4044670"/>
            <a:ext cx="3993077" cy="927725"/>
          </a:xfrm>
          <a:custGeom>
            <a:avLst/>
            <a:gdLst>
              <a:gd name="connsiteX0" fmla="*/ 4015982 w 5541497"/>
              <a:gd name="connsiteY0" fmla="*/ 0 h 1287474"/>
              <a:gd name="connsiteX1" fmla="*/ 5541497 w 5541497"/>
              <a:gd name="connsiteY1" fmla="*/ 0 h 1287474"/>
              <a:gd name="connsiteX2" fmla="*/ 5541497 w 5541497"/>
              <a:gd name="connsiteY2" fmla="*/ 809583 h 1287474"/>
              <a:gd name="connsiteX3" fmla="*/ 4162274 w 5541497"/>
              <a:gd name="connsiteY3" fmla="*/ 809583 h 1287474"/>
              <a:gd name="connsiteX4" fmla="*/ 4074241 w 5541497"/>
              <a:gd name="connsiteY4" fmla="*/ 987809 h 1287474"/>
              <a:gd name="connsiteX5" fmla="*/ 0 w 5541497"/>
              <a:gd name="connsiteY5" fmla="*/ 1287474 h 1287474"/>
              <a:gd name="connsiteX6" fmla="*/ 508035 w 5541497"/>
              <a:gd name="connsiteY6" fmla="*/ 68834 h 1287474"/>
              <a:gd name="connsiteX7" fmla="*/ 627573 w 5541497"/>
              <a:gd name="connsiteY7" fmla="*/ 8901 h 1287474"/>
              <a:gd name="connsiteX8" fmla="*/ 3904986 w 5541497"/>
              <a:gd name="connsiteY8" fmla="*/ 8901 h 1287474"/>
              <a:gd name="connsiteX9" fmla="*/ 4015982 w 5541497"/>
              <a:gd name="connsiteY9" fmla="*/ 8901 h 128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41497" h="1287474">
                <a:moveTo>
                  <a:pt x="4015982" y="0"/>
                </a:moveTo>
                <a:lnTo>
                  <a:pt x="5541497" y="0"/>
                </a:lnTo>
                <a:lnTo>
                  <a:pt x="5541497" y="809583"/>
                </a:lnTo>
                <a:lnTo>
                  <a:pt x="4162274" y="809583"/>
                </a:lnTo>
                <a:lnTo>
                  <a:pt x="4074241" y="987809"/>
                </a:lnTo>
                <a:cubicBezTo>
                  <a:pt x="3984588" y="1207563"/>
                  <a:pt x="89653" y="1037753"/>
                  <a:pt x="0" y="1287474"/>
                </a:cubicBezTo>
                <a:cubicBezTo>
                  <a:pt x="0" y="1287474"/>
                  <a:pt x="0" y="1287474"/>
                  <a:pt x="508035" y="68834"/>
                </a:cubicBezTo>
                <a:cubicBezTo>
                  <a:pt x="508035" y="68834"/>
                  <a:pt x="527958" y="8901"/>
                  <a:pt x="627573" y="8901"/>
                </a:cubicBezTo>
                <a:cubicBezTo>
                  <a:pt x="689210" y="8901"/>
                  <a:pt x="2671853" y="8901"/>
                  <a:pt x="3904986" y="8901"/>
                </a:cubicBezTo>
                <a:lnTo>
                  <a:pt x="4015982" y="8901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8" name="Freeform 58"/>
          <p:cNvSpPr>
            <a:spLocks/>
          </p:cNvSpPr>
          <p:nvPr/>
        </p:nvSpPr>
        <p:spPr bwMode="auto">
          <a:xfrm>
            <a:off x="1808347" y="4620909"/>
            <a:ext cx="3984296" cy="658512"/>
          </a:xfrm>
          <a:custGeom>
            <a:avLst/>
            <a:gdLst>
              <a:gd name="T0" fmla="*/ 46 w 555"/>
              <a:gd name="T1" fmla="*/ 0 h 92"/>
              <a:gd name="T2" fmla="*/ 34 w 555"/>
              <a:gd name="T3" fmla="*/ 6 h 92"/>
              <a:gd name="T4" fmla="*/ 0 w 555"/>
              <a:gd name="T5" fmla="*/ 84 h 92"/>
              <a:gd name="T6" fmla="*/ 238 w 555"/>
              <a:gd name="T7" fmla="*/ 92 h 92"/>
              <a:gd name="T8" fmla="*/ 478 w 555"/>
              <a:gd name="T9" fmla="*/ 92 h 92"/>
              <a:gd name="T10" fmla="*/ 555 w 555"/>
              <a:gd name="T11" fmla="*/ 0 h 92"/>
              <a:gd name="T12" fmla="*/ 46 w 555"/>
              <a:gd name="T13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5" h="92">
                <a:moveTo>
                  <a:pt x="46" y="0"/>
                </a:moveTo>
                <a:cubicBezTo>
                  <a:pt x="36" y="0"/>
                  <a:pt x="34" y="6"/>
                  <a:pt x="34" y="6"/>
                </a:cubicBezTo>
                <a:cubicBezTo>
                  <a:pt x="0" y="84"/>
                  <a:pt x="0" y="84"/>
                  <a:pt x="0" y="84"/>
                </a:cubicBezTo>
                <a:cubicBezTo>
                  <a:pt x="4" y="72"/>
                  <a:pt x="151" y="84"/>
                  <a:pt x="238" y="92"/>
                </a:cubicBezTo>
                <a:cubicBezTo>
                  <a:pt x="478" y="92"/>
                  <a:pt x="478" y="92"/>
                  <a:pt x="478" y="92"/>
                </a:cubicBezTo>
                <a:cubicBezTo>
                  <a:pt x="505" y="33"/>
                  <a:pt x="555" y="0"/>
                  <a:pt x="555" y="0"/>
                </a:cubicBezTo>
                <a:cubicBezTo>
                  <a:pt x="555" y="0"/>
                  <a:pt x="55" y="0"/>
                  <a:pt x="4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9" name="Freeform 60"/>
          <p:cNvSpPr>
            <a:spLocks/>
          </p:cNvSpPr>
          <p:nvPr/>
        </p:nvSpPr>
        <p:spPr bwMode="auto">
          <a:xfrm>
            <a:off x="4046818" y="3309320"/>
            <a:ext cx="1347230" cy="0"/>
          </a:xfrm>
          <a:custGeom>
            <a:avLst/>
            <a:gdLst>
              <a:gd name="T0" fmla="*/ 187 w 188"/>
              <a:gd name="T1" fmla="*/ 188 w 188"/>
              <a:gd name="T2" fmla="*/ 0 w 188"/>
              <a:gd name="T3" fmla="*/ 0 w 188"/>
              <a:gd name="T4" fmla="*/ 187 w 188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188">
                <a:moveTo>
                  <a:pt x="187" y="0"/>
                </a:moveTo>
                <a:cubicBezTo>
                  <a:pt x="188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87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10" name="Freeform 62"/>
          <p:cNvSpPr>
            <a:spLocks/>
          </p:cNvSpPr>
          <p:nvPr/>
        </p:nvSpPr>
        <p:spPr bwMode="auto">
          <a:xfrm>
            <a:off x="4730628" y="4727474"/>
            <a:ext cx="1350251" cy="0"/>
          </a:xfrm>
          <a:custGeom>
            <a:avLst/>
            <a:gdLst>
              <a:gd name="T0" fmla="*/ 187 w 188"/>
              <a:gd name="T1" fmla="*/ 188 w 188"/>
              <a:gd name="T2" fmla="*/ 0 w 188"/>
              <a:gd name="T3" fmla="*/ 0 w 188"/>
              <a:gd name="T4" fmla="*/ 187 w 188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188">
                <a:moveTo>
                  <a:pt x="187" y="0"/>
                </a:moveTo>
                <a:cubicBezTo>
                  <a:pt x="187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87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11" name="Freeform 63"/>
          <p:cNvSpPr>
            <a:spLocks/>
          </p:cNvSpPr>
          <p:nvPr/>
        </p:nvSpPr>
        <p:spPr bwMode="auto">
          <a:xfrm>
            <a:off x="3428678" y="2033710"/>
            <a:ext cx="1169011" cy="0"/>
          </a:xfrm>
          <a:custGeom>
            <a:avLst/>
            <a:gdLst>
              <a:gd name="T0" fmla="*/ 162 w 163"/>
              <a:gd name="T1" fmla="*/ 163 w 163"/>
              <a:gd name="T2" fmla="*/ 0 w 163"/>
              <a:gd name="T3" fmla="*/ 0 w 163"/>
              <a:gd name="T4" fmla="*/ 162 w 16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163">
                <a:moveTo>
                  <a:pt x="162" y="0"/>
                </a:moveTo>
                <a:cubicBezTo>
                  <a:pt x="163" y="0"/>
                  <a:pt x="163" y="0"/>
                  <a:pt x="16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62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032047" y="2254912"/>
            <a:ext cx="802789" cy="802789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inea-basic-10" charset="0"/>
                <a:ea typeface="linea-basic-10" charset="0"/>
                <a:cs typeface="linea-basic-10" charset="0"/>
              </a:rPr>
              <a:t>w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391248" y="2745739"/>
            <a:ext cx="802789" cy="802789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linea-basic-10" charset="0"/>
                <a:ea typeface="linea-basic-10" charset="0"/>
                <a:cs typeface="linea-basic-10" charset="0"/>
              </a:rPr>
              <a:t>F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660237" y="3410442"/>
            <a:ext cx="802789" cy="802789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inea-basic-10" charset="0"/>
                <a:ea typeface="linea-basic-10" charset="0"/>
                <a:cs typeface="linea-basic-10" charset="0"/>
              </a:rPr>
              <a:t>d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865566" y="3969288"/>
            <a:ext cx="802789" cy="802789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linea-basic-10" charset="0"/>
                <a:ea typeface="linea-basic-10" charset="0"/>
                <a:cs typeface="linea-basic-10" charset="0"/>
              </a:rPr>
              <a:t>S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135852" y="4602036"/>
            <a:ext cx="802789" cy="802789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inea-basic-10" charset="0"/>
                <a:ea typeface="linea-basic-10" charset="0"/>
                <a:cs typeface="linea-basic-10" charset="0"/>
              </a:rPr>
              <a:t>c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17" name="Freeform 64"/>
          <p:cNvSpPr>
            <a:spLocks/>
          </p:cNvSpPr>
          <p:nvPr/>
        </p:nvSpPr>
        <p:spPr bwMode="auto">
          <a:xfrm>
            <a:off x="2949558" y="2359265"/>
            <a:ext cx="1878872" cy="3204956"/>
          </a:xfrm>
          <a:custGeom>
            <a:avLst/>
            <a:gdLst>
              <a:gd name="T0" fmla="*/ 262 w 262"/>
              <a:gd name="T1" fmla="*/ 405 h 446"/>
              <a:gd name="T2" fmla="*/ 64 w 262"/>
              <a:gd name="T3" fmla="*/ 0 h 446"/>
              <a:gd name="T4" fmla="*/ 26 w 262"/>
              <a:gd name="T5" fmla="*/ 78 h 446"/>
              <a:gd name="T6" fmla="*/ 207 w 262"/>
              <a:gd name="T7" fmla="*/ 446 h 446"/>
              <a:gd name="T8" fmla="*/ 262 w 262"/>
              <a:gd name="T9" fmla="*/ 406 h 446"/>
              <a:gd name="T10" fmla="*/ 262 w 262"/>
              <a:gd name="T11" fmla="*/ 406 h 446"/>
              <a:gd name="T12" fmla="*/ 262 w 262"/>
              <a:gd name="T13" fmla="*/ 406 h 446"/>
              <a:gd name="T14" fmla="*/ 262 w 262"/>
              <a:gd name="T15" fmla="*/ 405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2" h="446">
                <a:moveTo>
                  <a:pt x="262" y="405"/>
                </a:moveTo>
                <a:cubicBezTo>
                  <a:pt x="64" y="0"/>
                  <a:pt x="64" y="0"/>
                  <a:pt x="64" y="0"/>
                </a:cubicBezTo>
                <a:cubicBezTo>
                  <a:pt x="26" y="78"/>
                  <a:pt x="26" y="78"/>
                  <a:pt x="26" y="78"/>
                </a:cubicBezTo>
                <a:cubicBezTo>
                  <a:pt x="17" y="96"/>
                  <a:pt x="0" y="151"/>
                  <a:pt x="207" y="446"/>
                </a:cubicBezTo>
                <a:cubicBezTo>
                  <a:pt x="240" y="434"/>
                  <a:pt x="261" y="419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2" y="406"/>
                  <a:pt x="262" y="40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dist="25400" dir="54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18" name="Freeform 65"/>
          <p:cNvSpPr>
            <a:spLocks/>
          </p:cNvSpPr>
          <p:nvPr/>
        </p:nvSpPr>
        <p:spPr bwMode="auto">
          <a:xfrm>
            <a:off x="2553695" y="2844390"/>
            <a:ext cx="1863771" cy="2836432"/>
          </a:xfrm>
          <a:custGeom>
            <a:avLst/>
            <a:gdLst>
              <a:gd name="T0" fmla="*/ 30 w 260"/>
              <a:gd name="T1" fmla="*/ 92 h 395"/>
              <a:gd name="T2" fmla="*/ 184 w 260"/>
              <a:gd name="T3" fmla="*/ 395 h 395"/>
              <a:gd name="T4" fmla="*/ 260 w 260"/>
              <a:gd name="T5" fmla="*/ 377 h 395"/>
              <a:gd name="T6" fmla="*/ 75 w 260"/>
              <a:gd name="T7" fmla="*/ 0 h 395"/>
              <a:gd name="T8" fmla="*/ 30 w 260"/>
              <a:gd name="T9" fmla="*/ 92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95">
                <a:moveTo>
                  <a:pt x="30" y="92"/>
                </a:moveTo>
                <a:cubicBezTo>
                  <a:pt x="0" y="151"/>
                  <a:pt x="111" y="294"/>
                  <a:pt x="184" y="395"/>
                </a:cubicBezTo>
                <a:cubicBezTo>
                  <a:pt x="213" y="391"/>
                  <a:pt x="239" y="384"/>
                  <a:pt x="260" y="377"/>
                </a:cubicBezTo>
                <a:cubicBezTo>
                  <a:pt x="108" y="98"/>
                  <a:pt x="65" y="20"/>
                  <a:pt x="75" y="0"/>
                </a:cubicBezTo>
                <a:lnTo>
                  <a:pt x="30" y="9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25400" dir="54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19" name="Freeform 66"/>
          <p:cNvSpPr>
            <a:spLocks/>
          </p:cNvSpPr>
          <p:nvPr/>
        </p:nvSpPr>
        <p:spPr bwMode="auto">
          <a:xfrm>
            <a:off x="2368870" y="3470970"/>
            <a:ext cx="1501286" cy="2256459"/>
          </a:xfrm>
          <a:custGeom>
            <a:avLst/>
            <a:gdLst>
              <a:gd name="T0" fmla="*/ 0 w 209"/>
              <a:gd name="T1" fmla="*/ 103 h 314"/>
              <a:gd name="T2" fmla="*/ 126 w 209"/>
              <a:gd name="T3" fmla="*/ 314 h 314"/>
              <a:gd name="T4" fmla="*/ 137 w 209"/>
              <a:gd name="T5" fmla="*/ 314 h 314"/>
              <a:gd name="T6" fmla="*/ 209 w 209"/>
              <a:gd name="T7" fmla="*/ 309 h 314"/>
              <a:gd name="T8" fmla="*/ 51 w 209"/>
              <a:gd name="T9" fmla="*/ 0 h 314"/>
              <a:gd name="T10" fmla="*/ 0 w 209"/>
              <a:gd name="T11" fmla="*/ 103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314">
                <a:moveTo>
                  <a:pt x="0" y="103"/>
                </a:moveTo>
                <a:cubicBezTo>
                  <a:pt x="31" y="168"/>
                  <a:pt x="78" y="231"/>
                  <a:pt x="126" y="314"/>
                </a:cubicBezTo>
                <a:cubicBezTo>
                  <a:pt x="129" y="314"/>
                  <a:pt x="133" y="314"/>
                  <a:pt x="137" y="314"/>
                </a:cubicBezTo>
                <a:cubicBezTo>
                  <a:pt x="162" y="314"/>
                  <a:pt x="187" y="313"/>
                  <a:pt x="209" y="309"/>
                </a:cubicBezTo>
                <a:cubicBezTo>
                  <a:pt x="88" y="101"/>
                  <a:pt x="43" y="21"/>
                  <a:pt x="51" y="0"/>
                </a:cubicBezTo>
                <a:lnTo>
                  <a:pt x="0" y="10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dist="25400" dir="54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20" name="Freeform 67"/>
          <p:cNvSpPr>
            <a:spLocks/>
          </p:cNvSpPr>
          <p:nvPr/>
        </p:nvSpPr>
        <p:spPr bwMode="auto">
          <a:xfrm>
            <a:off x="2043445" y="4059240"/>
            <a:ext cx="1235467" cy="1667424"/>
          </a:xfrm>
          <a:custGeom>
            <a:avLst/>
            <a:gdLst>
              <a:gd name="T0" fmla="*/ 0 w 172"/>
              <a:gd name="T1" fmla="*/ 100 h 232"/>
              <a:gd name="T2" fmla="*/ 78 w 172"/>
              <a:gd name="T3" fmla="*/ 222 h 232"/>
              <a:gd name="T4" fmla="*/ 172 w 172"/>
              <a:gd name="T5" fmla="*/ 232 h 232"/>
              <a:gd name="T6" fmla="*/ 49 w 172"/>
              <a:gd name="T7" fmla="*/ 0 h 232"/>
              <a:gd name="T8" fmla="*/ 0 w 172"/>
              <a:gd name="T9" fmla="*/ 10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" h="232">
                <a:moveTo>
                  <a:pt x="0" y="100"/>
                </a:moveTo>
                <a:cubicBezTo>
                  <a:pt x="22" y="142"/>
                  <a:pt x="51" y="175"/>
                  <a:pt x="78" y="222"/>
                </a:cubicBezTo>
                <a:cubicBezTo>
                  <a:pt x="106" y="228"/>
                  <a:pt x="138" y="232"/>
                  <a:pt x="172" y="232"/>
                </a:cubicBezTo>
                <a:cubicBezTo>
                  <a:pt x="68" y="54"/>
                  <a:pt x="43" y="13"/>
                  <a:pt x="49" y="0"/>
                </a:cubicBezTo>
                <a:lnTo>
                  <a:pt x="0" y="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dist="25400" dir="54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21" name="Freeform 68"/>
          <p:cNvSpPr>
            <a:spLocks/>
          </p:cNvSpPr>
          <p:nvPr/>
        </p:nvSpPr>
        <p:spPr bwMode="auto">
          <a:xfrm>
            <a:off x="1783213" y="4660362"/>
            <a:ext cx="824650" cy="996829"/>
          </a:xfrm>
          <a:custGeom>
            <a:avLst/>
            <a:gdLst>
              <a:gd name="T0" fmla="*/ 0 w 115"/>
              <a:gd name="T1" fmla="*/ 79 h 139"/>
              <a:gd name="T2" fmla="*/ 0 w 115"/>
              <a:gd name="T3" fmla="*/ 81 h 139"/>
              <a:gd name="T4" fmla="*/ 0 w 115"/>
              <a:gd name="T5" fmla="*/ 81 h 139"/>
              <a:gd name="T6" fmla="*/ 0 w 115"/>
              <a:gd name="T7" fmla="*/ 81 h 139"/>
              <a:gd name="T8" fmla="*/ 115 w 115"/>
              <a:gd name="T9" fmla="*/ 139 h 139"/>
              <a:gd name="T10" fmla="*/ 39 w 115"/>
              <a:gd name="T11" fmla="*/ 0 h 139"/>
              <a:gd name="T12" fmla="*/ 0 w 115"/>
              <a:gd name="T13" fmla="*/ 7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39">
                <a:moveTo>
                  <a:pt x="0" y="79"/>
                </a:moveTo>
                <a:cubicBezTo>
                  <a:pt x="0" y="80"/>
                  <a:pt x="0" y="80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2" y="101"/>
                  <a:pt x="48" y="125"/>
                  <a:pt x="115" y="139"/>
                </a:cubicBezTo>
                <a:cubicBezTo>
                  <a:pt x="48" y="36"/>
                  <a:pt x="36" y="7"/>
                  <a:pt x="39" y="0"/>
                </a:cubicBezTo>
                <a:lnTo>
                  <a:pt x="0" y="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dist="25400" dir="54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F UI Display Thin" charset="0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 rot="3600000">
            <a:off x="1796027" y="5081347"/>
            <a:ext cx="77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Step</a:t>
            </a: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 5</a:t>
            </a:r>
          </a:p>
        </p:txBody>
      </p:sp>
      <p:sp>
        <p:nvSpPr>
          <p:cNvPr id="23" name="TextBox 22"/>
          <p:cNvSpPr txBox="1"/>
          <p:nvPr/>
        </p:nvSpPr>
        <p:spPr>
          <a:xfrm rot="3600000">
            <a:off x="2189825" y="4806184"/>
            <a:ext cx="77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Step</a:t>
            </a: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 4</a:t>
            </a:r>
          </a:p>
        </p:txBody>
      </p:sp>
      <p:sp>
        <p:nvSpPr>
          <p:cNvPr id="24" name="TextBox 23"/>
          <p:cNvSpPr txBox="1"/>
          <p:nvPr/>
        </p:nvSpPr>
        <p:spPr>
          <a:xfrm rot="3600000">
            <a:off x="2595946" y="4466619"/>
            <a:ext cx="77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Step</a:t>
            </a: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 3</a:t>
            </a:r>
          </a:p>
        </p:txBody>
      </p:sp>
      <p:sp>
        <p:nvSpPr>
          <p:cNvPr id="25" name="TextBox 24"/>
          <p:cNvSpPr txBox="1"/>
          <p:nvPr/>
        </p:nvSpPr>
        <p:spPr>
          <a:xfrm rot="3600000">
            <a:off x="3040823" y="4121638"/>
            <a:ext cx="77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Step</a:t>
            </a: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 2</a:t>
            </a:r>
          </a:p>
        </p:txBody>
      </p:sp>
      <p:sp>
        <p:nvSpPr>
          <p:cNvPr id="26" name="TextBox 25"/>
          <p:cNvSpPr txBox="1"/>
          <p:nvPr/>
        </p:nvSpPr>
        <p:spPr>
          <a:xfrm rot="3834703">
            <a:off x="3489545" y="3797642"/>
            <a:ext cx="77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Step</a:t>
            </a: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 1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5049372" y="2562156"/>
            <a:ext cx="219286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456698" y="3180679"/>
            <a:ext cx="785534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721135" y="3799202"/>
            <a:ext cx="152109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243823" y="5036249"/>
            <a:ext cx="998409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939871" y="4417725"/>
            <a:ext cx="302361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7456768" y="2095028"/>
            <a:ext cx="2952019" cy="628518"/>
          </a:xfrm>
          <a:prstGeom prst="roundRect">
            <a:avLst>
              <a:gd name="adj" fmla="val 2744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7456768" y="2796139"/>
            <a:ext cx="2952019" cy="628518"/>
          </a:xfrm>
          <a:prstGeom prst="roundRect">
            <a:avLst>
              <a:gd name="adj" fmla="val 2744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7456768" y="3497250"/>
            <a:ext cx="2952019" cy="628518"/>
          </a:xfrm>
          <a:prstGeom prst="roundRect">
            <a:avLst>
              <a:gd name="adj" fmla="val 2744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7456768" y="4198361"/>
            <a:ext cx="2952019" cy="628518"/>
          </a:xfrm>
          <a:prstGeom prst="roundRect">
            <a:avLst>
              <a:gd name="adj" fmla="val 2744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7456768" y="4899473"/>
            <a:ext cx="2952019" cy="628518"/>
          </a:xfrm>
          <a:prstGeom prst="roundRect">
            <a:avLst>
              <a:gd name="adj" fmla="val 2744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7682251" y="2148802"/>
            <a:ext cx="854398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5" name="TextBox 13"/>
          <p:cNvSpPr txBox="1"/>
          <p:nvPr/>
        </p:nvSpPr>
        <p:spPr>
          <a:xfrm>
            <a:off x="7686331" y="2434707"/>
            <a:ext cx="2333999" cy="2215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3" name="TextBox 13"/>
          <p:cNvSpPr txBox="1"/>
          <p:nvPr/>
        </p:nvSpPr>
        <p:spPr>
          <a:xfrm>
            <a:off x="7682251" y="2818527"/>
            <a:ext cx="854398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4" name="TextBox 13"/>
          <p:cNvSpPr txBox="1"/>
          <p:nvPr/>
        </p:nvSpPr>
        <p:spPr>
          <a:xfrm>
            <a:off x="7686331" y="3104432"/>
            <a:ext cx="2333999" cy="2215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5" name="Rounded Rectangle 56"/>
          <p:cNvSpPr/>
          <p:nvPr/>
        </p:nvSpPr>
        <p:spPr>
          <a:xfrm>
            <a:off x="7396283" y="4213231"/>
            <a:ext cx="2952019" cy="628518"/>
          </a:xfrm>
          <a:prstGeom prst="roundRect">
            <a:avLst>
              <a:gd name="adj" fmla="val 2744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77" name="TextBox 13"/>
          <p:cNvSpPr txBox="1"/>
          <p:nvPr/>
        </p:nvSpPr>
        <p:spPr>
          <a:xfrm>
            <a:off x="7682251" y="3565894"/>
            <a:ext cx="854398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8" name="TextBox 13"/>
          <p:cNvSpPr txBox="1"/>
          <p:nvPr/>
        </p:nvSpPr>
        <p:spPr>
          <a:xfrm>
            <a:off x="7686331" y="3851799"/>
            <a:ext cx="2333999" cy="2215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0" name="TextBox 13"/>
          <p:cNvSpPr txBox="1"/>
          <p:nvPr/>
        </p:nvSpPr>
        <p:spPr>
          <a:xfrm>
            <a:off x="7682251" y="4235619"/>
            <a:ext cx="854398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1" name="TextBox 13"/>
          <p:cNvSpPr txBox="1"/>
          <p:nvPr/>
        </p:nvSpPr>
        <p:spPr>
          <a:xfrm>
            <a:off x="7686331" y="4521524"/>
            <a:ext cx="2333999" cy="2215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2" name="Rounded Rectangle 56"/>
          <p:cNvSpPr/>
          <p:nvPr/>
        </p:nvSpPr>
        <p:spPr>
          <a:xfrm>
            <a:off x="7456768" y="4986692"/>
            <a:ext cx="2952019" cy="628518"/>
          </a:xfrm>
          <a:prstGeom prst="roundRect">
            <a:avLst>
              <a:gd name="adj" fmla="val 2744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84" name="TextBox 13"/>
          <p:cNvSpPr txBox="1"/>
          <p:nvPr/>
        </p:nvSpPr>
        <p:spPr>
          <a:xfrm>
            <a:off x="7682251" y="5009080"/>
            <a:ext cx="854398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5" name="TextBox 13"/>
          <p:cNvSpPr txBox="1"/>
          <p:nvPr/>
        </p:nvSpPr>
        <p:spPr>
          <a:xfrm>
            <a:off x="7686331" y="5294985"/>
            <a:ext cx="2333999" cy="2215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7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29D0AC99-1D03-43FE-AAA3-8DC5FE86C84F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8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9C2EE8E7-47E0-4B24-8792-211B8AC187CE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9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262B3EE2-FAD9-481D-A2D3-37C4083FA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3866073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4233" y="872741"/>
            <a:ext cx="11273366" cy="6178577"/>
            <a:chOff x="-55033" y="679423"/>
            <a:chExt cx="11273366" cy="6178577"/>
          </a:xfrm>
        </p:grpSpPr>
        <p:sp>
          <p:nvSpPr>
            <p:cNvPr id="21" name="Pentagon 20"/>
            <p:cNvSpPr/>
            <p:nvPr/>
          </p:nvSpPr>
          <p:spPr>
            <a:xfrm>
              <a:off x="1859037" y="2457675"/>
              <a:ext cx="7632096" cy="849309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rPr>
                <a:t>74%</a:t>
              </a:r>
            </a:p>
          </p:txBody>
        </p:sp>
        <p:sp>
          <p:nvSpPr>
            <p:cNvPr id="22" name="Pentagon 21"/>
            <p:cNvSpPr/>
            <p:nvPr/>
          </p:nvSpPr>
          <p:spPr>
            <a:xfrm>
              <a:off x="1859037" y="3289353"/>
              <a:ext cx="8241696" cy="849309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rPr>
                <a:t>82%</a:t>
              </a:r>
            </a:p>
          </p:txBody>
        </p:sp>
        <p:sp>
          <p:nvSpPr>
            <p:cNvPr id="23" name="Pentagon 22"/>
            <p:cNvSpPr/>
            <p:nvPr/>
          </p:nvSpPr>
          <p:spPr>
            <a:xfrm>
              <a:off x="1859038" y="4121033"/>
              <a:ext cx="7124095" cy="84930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rPr>
                <a:t>63%</a:t>
              </a:r>
            </a:p>
          </p:txBody>
        </p:sp>
        <p:sp>
          <p:nvSpPr>
            <p:cNvPr id="24" name="Pentagon 23"/>
            <p:cNvSpPr/>
            <p:nvPr/>
          </p:nvSpPr>
          <p:spPr>
            <a:xfrm>
              <a:off x="1859038" y="1625996"/>
              <a:ext cx="9359295" cy="849309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rPr>
                <a:t>95%</a:t>
              </a:r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-55033" y="679423"/>
              <a:ext cx="1926167" cy="5218724"/>
              <a:chOff x="-55033" y="679423"/>
              <a:chExt cx="1926167" cy="5218724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-55033" y="1971611"/>
                <a:ext cx="1318093" cy="132284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2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nea-basic-10" charset="0"/>
                  <a:ea typeface="linea-basic-10" charset="0"/>
                  <a:cs typeface="linea-basic-10" charset="0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-55033" y="679423"/>
                <a:ext cx="1318093" cy="132284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2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nea-basic-10" charset="0"/>
                  <a:ea typeface="linea-basic-10" charset="0"/>
                  <a:cs typeface="linea-basic-10" charset="0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-55033" y="3289354"/>
                <a:ext cx="1318093" cy="132284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2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nea-basic-10" charset="0"/>
                  <a:ea typeface="linea-basic-10" charset="0"/>
                  <a:cs typeface="linea-basic-10" charset="0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-55033" y="4575300"/>
                <a:ext cx="1318093" cy="1322847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2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nea-basic-10" charset="0"/>
                  <a:ea typeface="linea-basic-10" charset="0"/>
                  <a:cs typeface="linea-basic-10" charset="0"/>
                </a:endParaRPr>
              </a:p>
            </p:txBody>
          </p:sp>
          <p:sp>
            <p:nvSpPr>
              <p:cNvPr id="45" name="Manual Input 10"/>
              <p:cNvSpPr/>
              <p:nvPr/>
            </p:nvSpPr>
            <p:spPr>
              <a:xfrm flipH="1">
                <a:off x="1252618" y="679423"/>
                <a:ext cx="618516" cy="2606879"/>
              </a:xfrm>
              <a:custGeom>
                <a:avLst/>
                <a:gdLst>
                  <a:gd name="connsiteX0" fmla="*/ 0 w 10000"/>
                  <a:gd name="connsiteY0" fmla="*/ 200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2000 h 10000"/>
                  <a:gd name="connsiteX0" fmla="*/ 18 w 10000"/>
                  <a:gd name="connsiteY0" fmla="*/ 4474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18 w 10000"/>
                  <a:gd name="connsiteY4" fmla="*/ 4474 h 10000"/>
                  <a:gd name="connsiteX0" fmla="*/ 18 w 10000"/>
                  <a:gd name="connsiteY0" fmla="*/ 3659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18 w 10000"/>
                  <a:gd name="connsiteY4" fmla="*/ 3659 h 10000"/>
                  <a:gd name="connsiteX0" fmla="*/ 18 w 10000"/>
                  <a:gd name="connsiteY0" fmla="*/ 3627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18 w 10000"/>
                  <a:gd name="connsiteY4" fmla="*/ 3627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8" y="3627"/>
                    </a:moveTo>
                    <a:lnTo>
                      <a:pt x="10000" y="0"/>
                    </a:lnTo>
                    <a:lnTo>
                      <a:pt x="10000" y="10000"/>
                    </a:lnTo>
                    <a:lnTo>
                      <a:pt x="0" y="10000"/>
                    </a:lnTo>
                    <a:cubicBezTo>
                      <a:pt x="6" y="7886"/>
                      <a:pt x="12" y="5741"/>
                      <a:pt x="18" y="362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  <p:sp>
            <p:nvSpPr>
              <p:cNvPr id="46" name="Manual Input 10"/>
              <p:cNvSpPr/>
              <p:nvPr/>
            </p:nvSpPr>
            <p:spPr>
              <a:xfrm flipH="1">
                <a:off x="1252618" y="2017849"/>
                <a:ext cx="618516" cy="1276608"/>
              </a:xfrm>
              <a:custGeom>
                <a:avLst/>
                <a:gdLst>
                  <a:gd name="connsiteX0" fmla="*/ 0 w 10000"/>
                  <a:gd name="connsiteY0" fmla="*/ 200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2000 h 10000"/>
                  <a:gd name="connsiteX0" fmla="*/ 18 w 10000"/>
                  <a:gd name="connsiteY0" fmla="*/ 4474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18 w 10000"/>
                  <a:gd name="connsiteY4" fmla="*/ 4474 h 10000"/>
                  <a:gd name="connsiteX0" fmla="*/ 18 w 10000"/>
                  <a:gd name="connsiteY0" fmla="*/ 3659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18 w 10000"/>
                  <a:gd name="connsiteY4" fmla="*/ 3659 h 10000"/>
                  <a:gd name="connsiteX0" fmla="*/ 18 w 10000"/>
                  <a:gd name="connsiteY0" fmla="*/ 3627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18 w 10000"/>
                  <a:gd name="connsiteY4" fmla="*/ 3627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8" y="3627"/>
                    </a:moveTo>
                    <a:lnTo>
                      <a:pt x="10000" y="0"/>
                    </a:lnTo>
                    <a:lnTo>
                      <a:pt x="10000" y="10000"/>
                    </a:lnTo>
                    <a:lnTo>
                      <a:pt x="0" y="10000"/>
                    </a:lnTo>
                    <a:cubicBezTo>
                      <a:pt x="6" y="7886"/>
                      <a:pt x="12" y="5741"/>
                      <a:pt x="18" y="3627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2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  <p:sp>
            <p:nvSpPr>
              <p:cNvPr id="47" name="Manual Input 10"/>
              <p:cNvSpPr/>
              <p:nvPr/>
            </p:nvSpPr>
            <p:spPr>
              <a:xfrm flipH="1" flipV="1">
                <a:off x="1252617" y="3289352"/>
                <a:ext cx="618516" cy="2606879"/>
              </a:xfrm>
              <a:custGeom>
                <a:avLst/>
                <a:gdLst>
                  <a:gd name="connsiteX0" fmla="*/ 0 w 10000"/>
                  <a:gd name="connsiteY0" fmla="*/ 200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2000 h 10000"/>
                  <a:gd name="connsiteX0" fmla="*/ 18 w 10000"/>
                  <a:gd name="connsiteY0" fmla="*/ 4474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18 w 10000"/>
                  <a:gd name="connsiteY4" fmla="*/ 4474 h 10000"/>
                  <a:gd name="connsiteX0" fmla="*/ 18 w 10000"/>
                  <a:gd name="connsiteY0" fmla="*/ 3659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18 w 10000"/>
                  <a:gd name="connsiteY4" fmla="*/ 3659 h 10000"/>
                  <a:gd name="connsiteX0" fmla="*/ 18 w 10000"/>
                  <a:gd name="connsiteY0" fmla="*/ 3627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18 w 10000"/>
                  <a:gd name="connsiteY4" fmla="*/ 3627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8" y="3627"/>
                    </a:moveTo>
                    <a:lnTo>
                      <a:pt x="10000" y="0"/>
                    </a:lnTo>
                    <a:lnTo>
                      <a:pt x="10000" y="10000"/>
                    </a:lnTo>
                    <a:lnTo>
                      <a:pt x="0" y="10000"/>
                    </a:lnTo>
                    <a:cubicBezTo>
                      <a:pt x="6" y="7886"/>
                      <a:pt x="12" y="5741"/>
                      <a:pt x="18" y="3627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  <p:sp>
            <p:nvSpPr>
              <p:cNvPr id="48" name="Manual Input 10"/>
              <p:cNvSpPr/>
              <p:nvPr/>
            </p:nvSpPr>
            <p:spPr>
              <a:xfrm flipH="1" flipV="1">
                <a:off x="1252617" y="3289353"/>
                <a:ext cx="618516" cy="1276608"/>
              </a:xfrm>
              <a:custGeom>
                <a:avLst/>
                <a:gdLst>
                  <a:gd name="connsiteX0" fmla="*/ 0 w 10000"/>
                  <a:gd name="connsiteY0" fmla="*/ 200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2000 h 10000"/>
                  <a:gd name="connsiteX0" fmla="*/ 18 w 10000"/>
                  <a:gd name="connsiteY0" fmla="*/ 4474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18 w 10000"/>
                  <a:gd name="connsiteY4" fmla="*/ 4474 h 10000"/>
                  <a:gd name="connsiteX0" fmla="*/ 18 w 10000"/>
                  <a:gd name="connsiteY0" fmla="*/ 3659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18 w 10000"/>
                  <a:gd name="connsiteY4" fmla="*/ 3659 h 10000"/>
                  <a:gd name="connsiteX0" fmla="*/ 18 w 10000"/>
                  <a:gd name="connsiteY0" fmla="*/ 3627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18 w 10000"/>
                  <a:gd name="connsiteY4" fmla="*/ 3627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8" y="3627"/>
                    </a:moveTo>
                    <a:lnTo>
                      <a:pt x="10000" y="0"/>
                    </a:lnTo>
                    <a:lnTo>
                      <a:pt x="10000" y="10000"/>
                    </a:lnTo>
                    <a:lnTo>
                      <a:pt x="0" y="10000"/>
                    </a:lnTo>
                    <a:cubicBezTo>
                      <a:pt x="6" y="7886"/>
                      <a:pt x="12" y="5741"/>
                      <a:pt x="18" y="362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2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1517074" y="1296901"/>
              <a:ext cx="3517634" cy="5561099"/>
              <a:chOff x="1517074" y="1296901"/>
              <a:chExt cx="3517634" cy="5561099"/>
            </a:xfrm>
          </p:grpSpPr>
          <p:sp>
            <p:nvSpPr>
              <p:cNvPr id="66" name="Freeform 65"/>
              <p:cNvSpPr>
                <a:spLocks/>
              </p:cNvSpPr>
              <p:nvPr/>
            </p:nvSpPr>
            <p:spPr bwMode="auto">
              <a:xfrm>
                <a:off x="1725500" y="3252801"/>
                <a:ext cx="2153960" cy="2179337"/>
              </a:xfrm>
              <a:custGeom>
                <a:avLst/>
                <a:gdLst>
                  <a:gd name="connsiteX0" fmla="*/ 1362550 w 2153960"/>
                  <a:gd name="connsiteY0" fmla="*/ 1717541 h 2179337"/>
                  <a:gd name="connsiteX1" fmla="*/ 2026274 w 2153960"/>
                  <a:gd name="connsiteY1" fmla="*/ 1717541 h 2179337"/>
                  <a:gd name="connsiteX2" fmla="*/ 2082258 w 2153960"/>
                  <a:gd name="connsiteY2" fmla="*/ 1774518 h 2179337"/>
                  <a:gd name="connsiteX3" fmla="*/ 2089516 w 2153960"/>
                  <a:gd name="connsiteY3" fmla="*/ 2108540 h 2179337"/>
                  <a:gd name="connsiteX4" fmla="*/ 1748375 w 2153960"/>
                  <a:gd name="connsiteY4" fmla="*/ 2108540 h 2179337"/>
                  <a:gd name="connsiteX5" fmla="*/ 1411086 w 2153960"/>
                  <a:gd name="connsiteY5" fmla="*/ 1766728 h 2179337"/>
                  <a:gd name="connsiteX6" fmla="*/ 235016 w 2153960"/>
                  <a:gd name="connsiteY6" fmla="*/ 28 h 2179337"/>
                  <a:gd name="connsiteX7" fmla="*/ 405586 w 2153960"/>
                  <a:gd name="connsiteY7" fmla="*/ 68103 h 2179337"/>
                  <a:gd name="connsiteX8" fmla="*/ 545991 w 2153960"/>
                  <a:gd name="connsiteY8" fmla="*/ 210998 h 2179337"/>
                  <a:gd name="connsiteX9" fmla="*/ 573603 w 2153960"/>
                  <a:gd name="connsiteY9" fmla="*/ 239100 h 2179337"/>
                  <a:gd name="connsiteX10" fmla="*/ 573603 w 2153960"/>
                  <a:gd name="connsiteY10" fmla="*/ 263605 h 2179337"/>
                  <a:gd name="connsiteX11" fmla="*/ 573603 w 2153960"/>
                  <a:gd name="connsiteY11" fmla="*/ 842783 h 2179337"/>
                  <a:gd name="connsiteX12" fmla="*/ 573603 w 2153960"/>
                  <a:gd name="connsiteY12" fmla="*/ 918015 h 2179337"/>
                  <a:gd name="connsiteX13" fmla="*/ 500440 w 2153960"/>
                  <a:gd name="connsiteY13" fmla="*/ 843871 h 2179337"/>
                  <a:gd name="connsiteX14" fmla="*/ 71703 w 2153960"/>
                  <a:gd name="connsiteY14" fmla="*/ 409386 h 2179337"/>
                  <a:gd name="connsiteX15" fmla="*/ 64445 w 2153960"/>
                  <a:gd name="connsiteY15" fmla="*/ 68103 h 2179337"/>
                  <a:gd name="connsiteX16" fmla="*/ 235016 w 2153960"/>
                  <a:gd name="connsiteY16" fmla="*/ 28 h 2179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53960" h="2179337">
                    <a:moveTo>
                      <a:pt x="1362550" y="1717541"/>
                    </a:moveTo>
                    <a:lnTo>
                      <a:pt x="2026274" y="1717541"/>
                    </a:lnTo>
                    <a:lnTo>
                      <a:pt x="2082258" y="1774518"/>
                    </a:lnTo>
                    <a:cubicBezTo>
                      <a:pt x="2176616" y="1868915"/>
                      <a:pt x="2176616" y="2014142"/>
                      <a:pt x="2089516" y="2108540"/>
                    </a:cubicBezTo>
                    <a:cubicBezTo>
                      <a:pt x="1995158" y="2202937"/>
                      <a:pt x="1842733" y="2202937"/>
                      <a:pt x="1748375" y="2108540"/>
                    </a:cubicBezTo>
                    <a:cubicBezTo>
                      <a:pt x="1748375" y="2108540"/>
                      <a:pt x="1748375" y="2108540"/>
                      <a:pt x="1411086" y="1766728"/>
                    </a:cubicBezTo>
                    <a:close/>
                    <a:moveTo>
                      <a:pt x="235016" y="28"/>
                    </a:moveTo>
                    <a:cubicBezTo>
                      <a:pt x="296711" y="-880"/>
                      <a:pt x="358407" y="20904"/>
                      <a:pt x="405586" y="68103"/>
                    </a:cubicBezTo>
                    <a:cubicBezTo>
                      <a:pt x="405586" y="68103"/>
                      <a:pt x="405586" y="68103"/>
                      <a:pt x="545991" y="210998"/>
                    </a:cubicBezTo>
                    <a:lnTo>
                      <a:pt x="573603" y="239100"/>
                    </a:lnTo>
                    <a:lnTo>
                      <a:pt x="573603" y="263605"/>
                    </a:lnTo>
                    <a:cubicBezTo>
                      <a:pt x="573603" y="492730"/>
                      <a:pt x="573603" y="683668"/>
                      <a:pt x="573603" y="842783"/>
                    </a:cubicBezTo>
                    <a:lnTo>
                      <a:pt x="573603" y="918015"/>
                    </a:lnTo>
                    <a:lnTo>
                      <a:pt x="500440" y="843871"/>
                    </a:lnTo>
                    <a:cubicBezTo>
                      <a:pt x="371343" y="713043"/>
                      <a:pt x="228891" y="568681"/>
                      <a:pt x="71703" y="409386"/>
                    </a:cubicBezTo>
                    <a:cubicBezTo>
                      <a:pt x="-22655" y="314988"/>
                      <a:pt x="-22655" y="162500"/>
                      <a:pt x="64445" y="68103"/>
                    </a:cubicBezTo>
                    <a:cubicBezTo>
                      <a:pt x="111624" y="24535"/>
                      <a:pt x="173320" y="935"/>
                      <a:pt x="235016" y="28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  <p:sp>
            <p:nvSpPr>
              <p:cNvPr id="63" name="Freeform 62"/>
              <p:cNvSpPr>
                <a:spLocks/>
              </p:cNvSpPr>
              <p:nvPr/>
            </p:nvSpPr>
            <p:spPr bwMode="auto">
              <a:xfrm>
                <a:off x="2763639" y="3956629"/>
                <a:ext cx="2007397" cy="2708637"/>
              </a:xfrm>
              <a:custGeom>
                <a:avLst/>
                <a:gdLst>
                  <a:gd name="connsiteX0" fmla="*/ 1527992 w 2007397"/>
                  <a:gd name="connsiteY0" fmla="*/ 0 h 2708637"/>
                  <a:gd name="connsiteX1" fmla="*/ 2007397 w 2007397"/>
                  <a:gd name="connsiteY1" fmla="*/ 2450957 h 2708637"/>
                  <a:gd name="connsiteX2" fmla="*/ 713004 w 2007397"/>
                  <a:gd name="connsiteY2" fmla="*/ 2708637 h 2708637"/>
                  <a:gd name="connsiteX3" fmla="*/ 509257 w 2007397"/>
                  <a:gd name="connsiteY3" fmla="*/ 1689902 h 2708637"/>
                  <a:gd name="connsiteX4" fmla="*/ 0 w 2007397"/>
                  <a:gd name="connsiteY4" fmla="*/ 952819 h 2708637"/>
                  <a:gd name="connsiteX5" fmla="*/ 88260 w 2007397"/>
                  <a:gd name="connsiteY5" fmla="*/ 952819 h 2708637"/>
                  <a:gd name="connsiteX6" fmla="*/ 1190536 w 2007397"/>
                  <a:gd name="connsiteY6" fmla="*/ 952819 h 2708637"/>
                  <a:gd name="connsiteX7" fmla="*/ 1197816 w 2007397"/>
                  <a:gd name="connsiteY7" fmla="*/ 945545 h 2708637"/>
                  <a:gd name="connsiteX8" fmla="*/ 1197816 w 2007397"/>
                  <a:gd name="connsiteY8" fmla="*/ 112280 h 2708637"/>
                  <a:gd name="connsiteX9" fmla="*/ 1197816 w 2007397"/>
                  <a:gd name="connsiteY9" fmla="*/ 63574 h 2708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07397" h="2708637">
                    <a:moveTo>
                      <a:pt x="1527992" y="0"/>
                    </a:moveTo>
                    <a:lnTo>
                      <a:pt x="2007397" y="2450957"/>
                    </a:lnTo>
                    <a:lnTo>
                      <a:pt x="713004" y="2708637"/>
                    </a:lnTo>
                    <a:lnTo>
                      <a:pt x="509257" y="1689902"/>
                    </a:lnTo>
                    <a:lnTo>
                      <a:pt x="0" y="952819"/>
                    </a:lnTo>
                    <a:lnTo>
                      <a:pt x="88260" y="952819"/>
                    </a:lnTo>
                    <a:cubicBezTo>
                      <a:pt x="1190536" y="952819"/>
                      <a:pt x="1190536" y="952819"/>
                      <a:pt x="1190536" y="952819"/>
                    </a:cubicBezTo>
                    <a:cubicBezTo>
                      <a:pt x="1190536" y="952819"/>
                      <a:pt x="1197816" y="945545"/>
                      <a:pt x="1197816" y="945545"/>
                    </a:cubicBezTo>
                    <a:cubicBezTo>
                      <a:pt x="1197816" y="640045"/>
                      <a:pt x="1197816" y="363185"/>
                      <a:pt x="1197816" y="112280"/>
                    </a:cubicBezTo>
                    <a:lnTo>
                      <a:pt x="1197816" y="63574"/>
                    </a:ln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  <p:sp>
            <p:nvSpPr>
              <p:cNvPr id="64" name="Freeform 63"/>
              <p:cNvSpPr>
                <a:spLocks/>
              </p:cNvSpPr>
              <p:nvPr/>
            </p:nvSpPr>
            <p:spPr bwMode="auto">
              <a:xfrm>
                <a:off x="1744474" y="4017216"/>
                <a:ext cx="2159774" cy="2185198"/>
              </a:xfrm>
              <a:custGeom>
                <a:avLst/>
                <a:gdLst>
                  <a:gd name="connsiteX0" fmla="*/ 235629 w 2159774"/>
                  <a:gd name="connsiteY0" fmla="*/ 0 h 2185198"/>
                  <a:gd name="connsiteX1" fmla="*/ 405755 w 2159774"/>
                  <a:gd name="connsiteY1" fmla="*/ 70988 h 2185198"/>
                  <a:gd name="connsiteX2" fmla="*/ 547151 w 2159774"/>
                  <a:gd name="connsiteY2" fmla="*/ 213659 h 2185198"/>
                  <a:gd name="connsiteX3" fmla="*/ 555316 w 2159774"/>
                  <a:gd name="connsiteY3" fmla="*/ 221897 h 2185198"/>
                  <a:gd name="connsiteX4" fmla="*/ 555316 w 2159774"/>
                  <a:gd name="connsiteY4" fmla="*/ 293967 h 2185198"/>
                  <a:gd name="connsiteX5" fmla="*/ 555316 w 2159774"/>
                  <a:gd name="connsiteY5" fmla="*/ 873941 h 2185198"/>
                  <a:gd name="connsiteX6" fmla="*/ 562597 w 2159774"/>
                  <a:gd name="connsiteY6" fmla="*/ 881215 h 2185198"/>
                  <a:gd name="connsiteX7" fmla="*/ 1105701 w 2159774"/>
                  <a:gd name="connsiteY7" fmla="*/ 881215 h 2185198"/>
                  <a:gd name="connsiteX8" fmla="*/ 1208750 w 2159774"/>
                  <a:gd name="connsiteY8" fmla="*/ 881215 h 2185198"/>
                  <a:gd name="connsiteX9" fmla="*/ 1210903 w 2159774"/>
                  <a:gd name="connsiteY9" fmla="*/ 883387 h 2185198"/>
                  <a:gd name="connsiteX10" fmla="*/ 2094272 w 2159774"/>
                  <a:gd name="connsiteY10" fmla="*/ 1774712 h 2185198"/>
                  <a:gd name="connsiteX11" fmla="*/ 2094272 w 2159774"/>
                  <a:gd name="connsiteY11" fmla="*/ 2116913 h 2185198"/>
                  <a:gd name="connsiteX12" fmla="*/ 1752202 w 2159774"/>
                  <a:gd name="connsiteY12" fmla="*/ 2116913 h 2185198"/>
                  <a:gd name="connsiteX13" fmla="*/ 70962 w 2159774"/>
                  <a:gd name="connsiteY13" fmla="*/ 405909 h 2185198"/>
                  <a:gd name="connsiteX14" fmla="*/ 70962 w 2159774"/>
                  <a:gd name="connsiteY14" fmla="*/ 70988 h 2185198"/>
                  <a:gd name="connsiteX15" fmla="*/ 235629 w 2159774"/>
                  <a:gd name="connsiteY15" fmla="*/ 0 h 2185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159774" h="2185198">
                    <a:moveTo>
                      <a:pt x="235629" y="0"/>
                    </a:moveTo>
                    <a:cubicBezTo>
                      <a:pt x="296583" y="0"/>
                      <a:pt x="358447" y="23663"/>
                      <a:pt x="405755" y="70988"/>
                    </a:cubicBezTo>
                    <a:cubicBezTo>
                      <a:pt x="405755" y="70988"/>
                      <a:pt x="405755" y="70988"/>
                      <a:pt x="547151" y="213659"/>
                    </a:cubicBezTo>
                    <a:lnTo>
                      <a:pt x="555316" y="221897"/>
                    </a:lnTo>
                    <a:lnTo>
                      <a:pt x="555316" y="293967"/>
                    </a:lnTo>
                    <a:cubicBezTo>
                      <a:pt x="555316" y="873941"/>
                      <a:pt x="555316" y="873941"/>
                      <a:pt x="555316" y="873941"/>
                    </a:cubicBezTo>
                    <a:cubicBezTo>
                      <a:pt x="555316" y="873941"/>
                      <a:pt x="555316" y="881215"/>
                      <a:pt x="562597" y="881215"/>
                    </a:cubicBezTo>
                    <a:cubicBezTo>
                      <a:pt x="768269" y="881215"/>
                      <a:pt x="948233" y="881215"/>
                      <a:pt x="1105701" y="881215"/>
                    </a:cubicBezTo>
                    <a:lnTo>
                      <a:pt x="1208750" y="881215"/>
                    </a:lnTo>
                    <a:lnTo>
                      <a:pt x="1210903" y="883387"/>
                    </a:lnTo>
                    <a:cubicBezTo>
                      <a:pt x="1436344" y="1110859"/>
                      <a:pt x="1724909" y="1402023"/>
                      <a:pt x="2094272" y="1774712"/>
                    </a:cubicBezTo>
                    <a:cubicBezTo>
                      <a:pt x="2181609" y="1869363"/>
                      <a:pt x="2181609" y="2022262"/>
                      <a:pt x="2094272" y="2116913"/>
                    </a:cubicBezTo>
                    <a:cubicBezTo>
                      <a:pt x="1999657" y="2204283"/>
                      <a:pt x="1846817" y="2211564"/>
                      <a:pt x="1752202" y="2116913"/>
                    </a:cubicBezTo>
                    <a:cubicBezTo>
                      <a:pt x="1752202" y="2116913"/>
                      <a:pt x="1752202" y="2116913"/>
                      <a:pt x="70962" y="405909"/>
                    </a:cubicBezTo>
                    <a:cubicBezTo>
                      <a:pt x="-23653" y="311257"/>
                      <a:pt x="-23653" y="165640"/>
                      <a:pt x="70962" y="70988"/>
                    </a:cubicBezTo>
                    <a:cubicBezTo>
                      <a:pt x="114631" y="23663"/>
                      <a:pt x="174675" y="0"/>
                      <a:pt x="235629" y="0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  <p:sp>
            <p:nvSpPr>
              <p:cNvPr id="58" name="Freeform 57"/>
              <p:cNvSpPr>
                <a:spLocks/>
              </p:cNvSpPr>
              <p:nvPr/>
            </p:nvSpPr>
            <p:spPr bwMode="auto">
              <a:xfrm>
                <a:off x="1564680" y="2309334"/>
                <a:ext cx="735291" cy="1079828"/>
              </a:xfrm>
              <a:custGeom>
                <a:avLst/>
                <a:gdLst>
                  <a:gd name="connsiteX0" fmla="*/ 235442 w 735291"/>
                  <a:gd name="connsiteY0" fmla="*/ 0 h 1079828"/>
                  <a:gd name="connsiteX1" fmla="*/ 405432 w 735291"/>
                  <a:gd name="connsiteY1" fmla="*/ 70975 h 1079828"/>
                  <a:gd name="connsiteX2" fmla="*/ 694065 w 735291"/>
                  <a:gd name="connsiteY2" fmla="*/ 363782 h 1079828"/>
                  <a:gd name="connsiteX3" fmla="*/ 735291 w 735291"/>
                  <a:gd name="connsiteY3" fmla="*/ 405604 h 1079828"/>
                  <a:gd name="connsiteX4" fmla="*/ 735291 w 735291"/>
                  <a:gd name="connsiteY4" fmla="*/ 624412 h 1079828"/>
                  <a:gd name="connsiteX5" fmla="*/ 735291 w 735291"/>
                  <a:gd name="connsiteY5" fmla="*/ 1027967 h 1079828"/>
                  <a:gd name="connsiteX6" fmla="*/ 735291 w 735291"/>
                  <a:gd name="connsiteY6" fmla="*/ 1079828 h 1079828"/>
                  <a:gd name="connsiteX7" fmla="*/ 718498 w 735291"/>
                  <a:gd name="connsiteY7" fmla="*/ 1062792 h 1079828"/>
                  <a:gd name="connsiteX8" fmla="*/ 70905 w 735291"/>
                  <a:gd name="connsiteY8" fmla="*/ 405835 h 1079828"/>
                  <a:gd name="connsiteX9" fmla="*/ 70905 w 735291"/>
                  <a:gd name="connsiteY9" fmla="*/ 70975 h 1079828"/>
                  <a:gd name="connsiteX10" fmla="*/ 235442 w 735291"/>
                  <a:gd name="connsiteY10" fmla="*/ 0 h 1079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35291" h="1079828">
                    <a:moveTo>
                      <a:pt x="235442" y="0"/>
                    </a:moveTo>
                    <a:cubicBezTo>
                      <a:pt x="296347" y="0"/>
                      <a:pt x="358162" y="23658"/>
                      <a:pt x="405432" y="70975"/>
                    </a:cubicBezTo>
                    <a:cubicBezTo>
                      <a:pt x="405432" y="70975"/>
                      <a:pt x="405432" y="70975"/>
                      <a:pt x="694065" y="363782"/>
                    </a:cubicBezTo>
                    <a:lnTo>
                      <a:pt x="735291" y="405604"/>
                    </a:lnTo>
                    <a:lnTo>
                      <a:pt x="735291" y="624412"/>
                    </a:lnTo>
                    <a:cubicBezTo>
                      <a:pt x="735291" y="769405"/>
                      <a:pt x="735291" y="903658"/>
                      <a:pt x="735291" y="1027967"/>
                    </a:cubicBezTo>
                    <a:lnTo>
                      <a:pt x="735291" y="1079828"/>
                    </a:lnTo>
                    <a:lnTo>
                      <a:pt x="718498" y="1062792"/>
                    </a:lnTo>
                    <a:cubicBezTo>
                      <a:pt x="538103" y="879788"/>
                      <a:pt x="324300" y="662894"/>
                      <a:pt x="70905" y="405835"/>
                    </a:cubicBezTo>
                    <a:cubicBezTo>
                      <a:pt x="-23635" y="318480"/>
                      <a:pt x="-23635" y="165610"/>
                      <a:pt x="70905" y="70975"/>
                    </a:cubicBezTo>
                    <a:cubicBezTo>
                      <a:pt x="114539" y="23658"/>
                      <a:pt x="174536" y="0"/>
                      <a:pt x="235442" y="0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  <p:sp>
            <p:nvSpPr>
              <p:cNvPr id="52" name="Freeform 51"/>
              <p:cNvSpPr>
                <a:spLocks/>
              </p:cNvSpPr>
              <p:nvPr/>
            </p:nvSpPr>
            <p:spPr bwMode="auto">
              <a:xfrm>
                <a:off x="2128315" y="1296901"/>
                <a:ext cx="2007509" cy="3967074"/>
              </a:xfrm>
              <a:custGeom>
                <a:avLst/>
                <a:gdLst>
                  <a:gd name="connsiteX0" fmla="*/ 173786 w 2007509"/>
                  <a:gd name="connsiteY0" fmla="*/ 335583 h 3967074"/>
                  <a:gd name="connsiteX1" fmla="*/ 173786 w 2007509"/>
                  <a:gd name="connsiteY1" fmla="*/ 3594256 h 3967074"/>
                  <a:gd name="connsiteX2" fmla="*/ 181067 w 2007509"/>
                  <a:gd name="connsiteY2" fmla="*/ 3601530 h 3967074"/>
                  <a:gd name="connsiteX3" fmla="*/ 1826447 w 2007509"/>
                  <a:gd name="connsiteY3" fmla="*/ 3601530 h 3967074"/>
                  <a:gd name="connsiteX4" fmla="*/ 1833727 w 2007509"/>
                  <a:gd name="connsiteY4" fmla="*/ 3594256 h 3967074"/>
                  <a:gd name="connsiteX5" fmla="*/ 1833727 w 2007509"/>
                  <a:gd name="connsiteY5" fmla="*/ 335583 h 3967074"/>
                  <a:gd name="connsiteX6" fmla="*/ 1826447 w 2007509"/>
                  <a:gd name="connsiteY6" fmla="*/ 335583 h 3967074"/>
                  <a:gd name="connsiteX7" fmla="*/ 181067 w 2007509"/>
                  <a:gd name="connsiteY7" fmla="*/ 335583 h 3967074"/>
                  <a:gd name="connsiteX8" fmla="*/ 173786 w 2007509"/>
                  <a:gd name="connsiteY8" fmla="*/ 335583 h 3967074"/>
                  <a:gd name="connsiteX9" fmla="*/ 414594 w 2007509"/>
                  <a:gd name="connsiteY9" fmla="*/ 0 h 3967074"/>
                  <a:gd name="connsiteX10" fmla="*/ 1592915 w 2007509"/>
                  <a:gd name="connsiteY10" fmla="*/ 0 h 3967074"/>
                  <a:gd name="connsiteX11" fmla="*/ 2007509 w 2007509"/>
                  <a:gd name="connsiteY11" fmla="*/ 414905 h 3967074"/>
                  <a:gd name="connsiteX12" fmla="*/ 2007509 w 2007509"/>
                  <a:gd name="connsiteY12" fmla="*/ 3552169 h 3967074"/>
                  <a:gd name="connsiteX13" fmla="*/ 1592915 w 2007509"/>
                  <a:gd name="connsiteY13" fmla="*/ 3967074 h 3967074"/>
                  <a:gd name="connsiteX14" fmla="*/ 414594 w 2007509"/>
                  <a:gd name="connsiteY14" fmla="*/ 3967074 h 3967074"/>
                  <a:gd name="connsiteX15" fmla="*/ 0 w 2007509"/>
                  <a:gd name="connsiteY15" fmla="*/ 3552169 h 3967074"/>
                  <a:gd name="connsiteX16" fmla="*/ 0 w 2007509"/>
                  <a:gd name="connsiteY16" fmla="*/ 414905 h 3967074"/>
                  <a:gd name="connsiteX17" fmla="*/ 414594 w 2007509"/>
                  <a:gd name="connsiteY17" fmla="*/ 0 h 3967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07509" h="3967074">
                    <a:moveTo>
                      <a:pt x="173786" y="335583"/>
                    </a:moveTo>
                    <a:cubicBezTo>
                      <a:pt x="173786" y="3594256"/>
                      <a:pt x="173786" y="3594256"/>
                      <a:pt x="173786" y="3594256"/>
                    </a:cubicBezTo>
                    <a:cubicBezTo>
                      <a:pt x="173786" y="3594256"/>
                      <a:pt x="173786" y="3601530"/>
                      <a:pt x="181067" y="3601530"/>
                    </a:cubicBezTo>
                    <a:cubicBezTo>
                      <a:pt x="1826447" y="3601530"/>
                      <a:pt x="1826447" y="3601530"/>
                      <a:pt x="1826447" y="3601530"/>
                    </a:cubicBezTo>
                    <a:cubicBezTo>
                      <a:pt x="1826447" y="3601530"/>
                      <a:pt x="1833727" y="3594256"/>
                      <a:pt x="1833727" y="3594256"/>
                    </a:cubicBezTo>
                    <a:cubicBezTo>
                      <a:pt x="1833727" y="335583"/>
                      <a:pt x="1833727" y="335583"/>
                      <a:pt x="1833727" y="335583"/>
                    </a:cubicBezTo>
                    <a:cubicBezTo>
                      <a:pt x="1833727" y="335583"/>
                      <a:pt x="1826447" y="335583"/>
                      <a:pt x="1826447" y="335583"/>
                    </a:cubicBezTo>
                    <a:cubicBezTo>
                      <a:pt x="181067" y="335583"/>
                      <a:pt x="181067" y="335583"/>
                      <a:pt x="181067" y="335583"/>
                    </a:cubicBezTo>
                    <a:cubicBezTo>
                      <a:pt x="173786" y="335583"/>
                      <a:pt x="173786" y="335583"/>
                      <a:pt x="173786" y="335583"/>
                    </a:cubicBezTo>
                    <a:close/>
                    <a:moveTo>
                      <a:pt x="414594" y="0"/>
                    </a:moveTo>
                    <a:cubicBezTo>
                      <a:pt x="414594" y="0"/>
                      <a:pt x="414594" y="0"/>
                      <a:pt x="1592915" y="0"/>
                    </a:cubicBezTo>
                    <a:cubicBezTo>
                      <a:pt x="1818396" y="0"/>
                      <a:pt x="2007509" y="189255"/>
                      <a:pt x="2007509" y="414905"/>
                    </a:cubicBezTo>
                    <a:cubicBezTo>
                      <a:pt x="2007509" y="414905"/>
                      <a:pt x="2007509" y="414905"/>
                      <a:pt x="2007509" y="3552169"/>
                    </a:cubicBezTo>
                    <a:cubicBezTo>
                      <a:pt x="2007509" y="3777819"/>
                      <a:pt x="1818396" y="3967074"/>
                      <a:pt x="1592915" y="3967074"/>
                    </a:cubicBezTo>
                    <a:cubicBezTo>
                      <a:pt x="1592915" y="3967074"/>
                      <a:pt x="1592915" y="3967074"/>
                      <a:pt x="414594" y="3967074"/>
                    </a:cubicBezTo>
                    <a:cubicBezTo>
                      <a:pt x="181840" y="3967074"/>
                      <a:pt x="0" y="3777819"/>
                      <a:pt x="0" y="3552169"/>
                    </a:cubicBezTo>
                    <a:cubicBezTo>
                      <a:pt x="0" y="3552169"/>
                      <a:pt x="0" y="3552169"/>
                      <a:pt x="0" y="414905"/>
                    </a:cubicBezTo>
                    <a:cubicBezTo>
                      <a:pt x="0" y="189255"/>
                      <a:pt x="181840" y="0"/>
                      <a:pt x="414594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  <p:sp>
            <p:nvSpPr>
              <p:cNvPr id="11" name="Freeform 110"/>
              <p:cNvSpPr>
                <a:spLocks/>
              </p:cNvSpPr>
              <p:nvPr/>
            </p:nvSpPr>
            <p:spPr bwMode="auto">
              <a:xfrm>
                <a:off x="2799482" y="1392782"/>
                <a:ext cx="671167" cy="65920"/>
              </a:xfrm>
              <a:custGeom>
                <a:avLst/>
                <a:gdLst>
                  <a:gd name="T0" fmla="*/ 88 w 92"/>
                  <a:gd name="T1" fmla="*/ 0 h 9"/>
                  <a:gd name="T2" fmla="*/ 4 w 92"/>
                  <a:gd name="T3" fmla="*/ 0 h 9"/>
                  <a:gd name="T4" fmla="*/ 0 w 92"/>
                  <a:gd name="T5" fmla="*/ 5 h 9"/>
                  <a:gd name="T6" fmla="*/ 0 w 92"/>
                  <a:gd name="T7" fmla="*/ 5 h 9"/>
                  <a:gd name="T8" fmla="*/ 4 w 92"/>
                  <a:gd name="T9" fmla="*/ 9 h 9"/>
                  <a:gd name="T10" fmla="*/ 88 w 92"/>
                  <a:gd name="T11" fmla="*/ 9 h 9"/>
                  <a:gd name="T12" fmla="*/ 92 w 92"/>
                  <a:gd name="T13" fmla="*/ 5 h 9"/>
                  <a:gd name="T14" fmla="*/ 92 w 92"/>
                  <a:gd name="T15" fmla="*/ 5 h 9"/>
                  <a:gd name="T16" fmla="*/ 88 w 92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9">
                    <a:moveTo>
                      <a:pt x="8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88" y="9"/>
                      <a:pt x="88" y="9"/>
                      <a:pt x="88" y="9"/>
                    </a:cubicBezTo>
                    <a:cubicBezTo>
                      <a:pt x="90" y="9"/>
                      <a:pt x="92" y="7"/>
                      <a:pt x="92" y="5"/>
                    </a:cubicBezTo>
                    <a:cubicBezTo>
                      <a:pt x="92" y="5"/>
                      <a:pt x="92" y="5"/>
                      <a:pt x="92" y="5"/>
                    </a:cubicBezTo>
                    <a:cubicBezTo>
                      <a:pt x="92" y="2"/>
                      <a:pt x="90" y="0"/>
                      <a:pt x="88" y="0"/>
                    </a:cubicBezTo>
                    <a:close/>
                  </a:path>
                </a:pathLst>
              </a:custGeom>
              <a:solidFill>
                <a:schemeClr val="bg1">
                  <a:lumMod val="9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  <p:sp>
            <p:nvSpPr>
              <p:cNvPr id="12" name="Oval 111"/>
              <p:cNvSpPr>
                <a:spLocks noChangeArrowheads="1"/>
              </p:cNvSpPr>
              <p:nvPr/>
            </p:nvSpPr>
            <p:spPr bwMode="auto">
              <a:xfrm>
                <a:off x="3033193" y="4970342"/>
                <a:ext cx="203747" cy="203747"/>
              </a:xfrm>
              <a:prstGeom prst="ellipse">
                <a:avLst/>
              </a:prstGeom>
              <a:solidFill>
                <a:schemeClr val="bg1">
                  <a:lumMod val="9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  <p:sp>
            <p:nvSpPr>
              <p:cNvPr id="13" name="Freeform 112"/>
              <p:cNvSpPr>
                <a:spLocks/>
              </p:cNvSpPr>
              <p:nvPr/>
            </p:nvSpPr>
            <p:spPr bwMode="auto">
              <a:xfrm>
                <a:off x="1565014" y="3837746"/>
                <a:ext cx="838958" cy="832968"/>
              </a:xfrm>
              <a:custGeom>
                <a:avLst/>
                <a:gdLst>
                  <a:gd name="T0" fmla="*/ 13 w 116"/>
                  <a:gd name="T1" fmla="*/ 13 h 115"/>
                  <a:gd name="T2" fmla="*/ 13 w 116"/>
                  <a:gd name="T3" fmla="*/ 13 h 115"/>
                  <a:gd name="T4" fmla="*/ 13 w 116"/>
                  <a:gd name="T5" fmla="*/ 60 h 115"/>
                  <a:gd name="T6" fmla="*/ 57 w 116"/>
                  <a:gd name="T7" fmla="*/ 103 h 115"/>
                  <a:gd name="T8" fmla="*/ 103 w 116"/>
                  <a:gd name="T9" fmla="*/ 102 h 115"/>
                  <a:gd name="T10" fmla="*/ 103 w 116"/>
                  <a:gd name="T11" fmla="*/ 102 h 115"/>
                  <a:gd name="T12" fmla="*/ 103 w 116"/>
                  <a:gd name="T13" fmla="*/ 56 h 115"/>
                  <a:gd name="T14" fmla="*/ 59 w 116"/>
                  <a:gd name="T15" fmla="*/ 13 h 115"/>
                  <a:gd name="T16" fmla="*/ 13 w 116"/>
                  <a:gd name="T17" fmla="*/ 13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115">
                    <a:moveTo>
                      <a:pt x="13" y="13"/>
                    </a:moveTo>
                    <a:cubicBezTo>
                      <a:pt x="13" y="13"/>
                      <a:pt x="13" y="13"/>
                      <a:pt x="13" y="13"/>
                    </a:cubicBezTo>
                    <a:cubicBezTo>
                      <a:pt x="0" y="26"/>
                      <a:pt x="0" y="47"/>
                      <a:pt x="13" y="60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69" y="115"/>
                      <a:pt x="90" y="115"/>
                      <a:pt x="103" y="102"/>
                    </a:cubicBezTo>
                    <a:cubicBezTo>
                      <a:pt x="103" y="102"/>
                      <a:pt x="103" y="102"/>
                      <a:pt x="103" y="102"/>
                    </a:cubicBezTo>
                    <a:cubicBezTo>
                      <a:pt x="116" y="90"/>
                      <a:pt x="116" y="69"/>
                      <a:pt x="103" y="56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46" y="0"/>
                      <a:pt x="26" y="0"/>
                      <a:pt x="13" y="13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  <p:sp>
            <p:nvSpPr>
              <p:cNvPr id="14" name="Freeform 113"/>
              <p:cNvSpPr>
                <a:spLocks/>
              </p:cNvSpPr>
              <p:nvPr/>
            </p:nvSpPr>
            <p:spPr bwMode="auto">
              <a:xfrm>
                <a:off x="1517074" y="3052723"/>
                <a:ext cx="797012" cy="791018"/>
              </a:xfrm>
              <a:custGeom>
                <a:avLst/>
                <a:gdLst>
                  <a:gd name="T0" fmla="*/ 13 w 109"/>
                  <a:gd name="T1" fmla="*/ 13 h 109"/>
                  <a:gd name="T2" fmla="*/ 13 w 109"/>
                  <a:gd name="T3" fmla="*/ 13 h 109"/>
                  <a:gd name="T4" fmla="*/ 13 w 109"/>
                  <a:gd name="T5" fmla="*/ 59 h 109"/>
                  <a:gd name="T6" fmla="*/ 50 w 109"/>
                  <a:gd name="T7" fmla="*/ 96 h 109"/>
                  <a:gd name="T8" fmla="*/ 96 w 109"/>
                  <a:gd name="T9" fmla="*/ 96 h 109"/>
                  <a:gd name="T10" fmla="*/ 96 w 109"/>
                  <a:gd name="T11" fmla="*/ 96 h 109"/>
                  <a:gd name="T12" fmla="*/ 96 w 109"/>
                  <a:gd name="T13" fmla="*/ 49 h 109"/>
                  <a:gd name="T14" fmla="*/ 59 w 109"/>
                  <a:gd name="T15" fmla="*/ 12 h 109"/>
                  <a:gd name="T16" fmla="*/ 13 w 109"/>
                  <a:gd name="T17" fmla="*/ 1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9" h="109">
                    <a:moveTo>
                      <a:pt x="13" y="13"/>
                    </a:moveTo>
                    <a:cubicBezTo>
                      <a:pt x="13" y="13"/>
                      <a:pt x="13" y="13"/>
                      <a:pt x="13" y="13"/>
                    </a:cubicBezTo>
                    <a:cubicBezTo>
                      <a:pt x="0" y="26"/>
                      <a:pt x="0" y="46"/>
                      <a:pt x="13" y="59"/>
                    </a:cubicBezTo>
                    <a:cubicBezTo>
                      <a:pt x="50" y="96"/>
                      <a:pt x="50" y="96"/>
                      <a:pt x="50" y="96"/>
                    </a:cubicBezTo>
                    <a:cubicBezTo>
                      <a:pt x="63" y="109"/>
                      <a:pt x="84" y="108"/>
                      <a:pt x="96" y="96"/>
                    </a:cubicBezTo>
                    <a:cubicBezTo>
                      <a:pt x="96" y="96"/>
                      <a:pt x="96" y="96"/>
                      <a:pt x="96" y="96"/>
                    </a:cubicBezTo>
                    <a:cubicBezTo>
                      <a:pt x="109" y="83"/>
                      <a:pt x="109" y="62"/>
                      <a:pt x="96" y="49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46" y="0"/>
                      <a:pt x="25" y="0"/>
                      <a:pt x="13" y="13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  <p:sp>
            <p:nvSpPr>
              <p:cNvPr id="15" name="Freeform 114"/>
              <p:cNvSpPr>
                <a:spLocks/>
              </p:cNvSpPr>
              <p:nvPr/>
            </p:nvSpPr>
            <p:spPr bwMode="auto">
              <a:xfrm>
                <a:off x="3230946" y="5977092"/>
                <a:ext cx="1803762" cy="880908"/>
              </a:xfrm>
              <a:custGeom>
                <a:avLst/>
                <a:gdLst>
                  <a:gd name="T0" fmla="*/ 273 w 301"/>
                  <a:gd name="T1" fmla="*/ 0 h 147"/>
                  <a:gd name="T2" fmla="*/ 0 w 301"/>
                  <a:gd name="T3" fmla="*/ 53 h 147"/>
                  <a:gd name="T4" fmla="*/ 18 w 301"/>
                  <a:gd name="T5" fmla="*/ 147 h 147"/>
                  <a:gd name="T6" fmla="*/ 301 w 301"/>
                  <a:gd name="T7" fmla="*/ 147 h 147"/>
                  <a:gd name="T8" fmla="*/ 273 w 301"/>
                  <a:gd name="T9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147">
                    <a:moveTo>
                      <a:pt x="273" y="0"/>
                    </a:moveTo>
                    <a:lnTo>
                      <a:pt x="0" y="53"/>
                    </a:lnTo>
                    <a:lnTo>
                      <a:pt x="18" y="147"/>
                    </a:lnTo>
                    <a:lnTo>
                      <a:pt x="301" y="147"/>
                    </a:lnTo>
                    <a:lnTo>
                      <a:pt x="27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  <p:sp>
            <p:nvSpPr>
              <p:cNvPr id="16" name="Freeform 115"/>
              <p:cNvSpPr>
                <a:spLocks/>
              </p:cNvSpPr>
              <p:nvPr/>
            </p:nvSpPr>
            <p:spPr bwMode="auto">
              <a:xfrm>
                <a:off x="4015973" y="3058713"/>
                <a:ext cx="659181" cy="2385039"/>
              </a:xfrm>
              <a:custGeom>
                <a:avLst/>
                <a:gdLst>
                  <a:gd name="T0" fmla="*/ 55 w 91"/>
                  <a:gd name="T1" fmla="*/ 323 h 328"/>
                  <a:gd name="T2" fmla="*/ 32 w 91"/>
                  <a:gd name="T3" fmla="*/ 328 h 328"/>
                  <a:gd name="T4" fmla="*/ 29 w 91"/>
                  <a:gd name="T5" fmla="*/ 299 h 328"/>
                  <a:gd name="T6" fmla="*/ 5 w 91"/>
                  <a:gd name="T7" fmla="*/ 70 h 328"/>
                  <a:gd name="T8" fmla="*/ 44 w 91"/>
                  <a:gd name="T9" fmla="*/ 8 h 328"/>
                  <a:gd name="T10" fmla="*/ 61 w 91"/>
                  <a:gd name="T11" fmla="*/ 12 h 328"/>
                  <a:gd name="T12" fmla="*/ 89 w 91"/>
                  <a:gd name="T13" fmla="*/ 275 h 328"/>
                  <a:gd name="T14" fmla="*/ 55 w 91"/>
                  <a:gd name="T15" fmla="*/ 323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328">
                    <a:moveTo>
                      <a:pt x="55" y="323"/>
                    </a:moveTo>
                    <a:cubicBezTo>
                      <a:pt x="32" y="328"/>
                      <a:pt x="32" y="328"/>
                      <a:pt x="32" y="328"/>
                    </a:cubicBezTo>
                    <a:cubicBezTo>
                      <a:pt x="29" y="299"/>
                      <a:pt x="29" y="299"/>
                      <a:pt x="29" y="299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0" y="31"/>
                      <a:pt x="20" y="15"/>
                      <a:pt x="44" y="8"/>
                    </a:cubicBezTo>
                    <a:cubicBezTo>
                      <a:pt x="56" y="3"/>
                      <a:pt x="60" y="0"/>
                      <a:pt x="61" y="12"/>
                    </a:cubicBezTo>
                    <a:cubicBezTo>
                      <a:pt x="89" y="275"/>
                      <a:pt x="89" y="275"/>
                      <a:pt x="89" y="275"/>
                    </a:cubicBezTo>
                    <a:cubicBezTo>
                      <a:pt x="91" y="297"/>
                      <a:pt x="76" y="319"/>
                      <a:pt x="55" y="323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  <p:sp>
            <p:nvSpPr>
              <p:cNvPr id="17" name="Freeform 116"/>
              <p:cNvSpPr>
                <a:spLocks/>
              </p:cNvSpPr>
              <p:nvPr/>
            </p:nvSpPr>
            <p:spPr bwMode="auto">
              <a:xfrm>
                <a:off x="1834682" y="3346356"/>
                <a:ext cx="527345" cy="569295"/>
              </a:xfrm>
              <a:custGeom>
                <a:avLst/>
                <a:gdLst>
                  <a:gd name="T0" fmla="*/ 49 w 73"/>
                  <a:gd name="T1" fmla="*/ 11 h 78"/>
                  <a:gd name="T2" fmla="*/ 38 w 73"/>
                  <a:gd name="T3" fmla="*/ 0 h 78"/>
                  <a:gd name="T4" fmla="*/ 0 w 73"/>
                  <a:gd name="T5" fmla="*/ 39 h 78"/>
                  <a:gd name="T6" fmla="*/ 10 w 73"/>
                  <a:gd name="T7" fmla="*/ 49 h 78"/>
                  <a:gd name="T8" fmla="*/ 49 w 73"/>
                  <a:gd name="T9" fmla="*/ 1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78">
                    <a:moveTo>
                      <a:pt x="49" y="11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6" y="3"/>
                      <a:pt x="4" y="17"/>
                      <a:pt x="0" y="3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38" y="78"/>
                      <a:pt x="73" y="33"/>
                      <a:pt x="49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  <p:sp>
            <p:nvSpPr>
              <p:cNvPr id="18" name="Freeform 117"/>
              <p:cNvSpPr>
                <a:spLocks/>
              </p:cNvSpPr>
              <p:nvPr/>
            </p:nvSpPr>
            <p:spPr bwMode="auto">
              <a:xfrm>
                <a:off x="4357547" y="3064708"/>
                <a:ext cx="137831" cy="407494"/>
              </a:xfrm>
              <a:custGeom>
                <a:avLst/>
                <a:gdLst>
                  <a:gd name="T0" fmla="*/ 3 w 19"/>
                  <a:gd name="T1" fmla="*/ 5 h 56"/>
                  <a:gd name="T2" fmla="*/ 13 w 19"/>
                  <a:gd name="T3" fmla="*/ 8 h 56"/>
                  <a:gd name="T4" fmla="*/ 19 w 19"/>
                  <a:gd name="T5" fmla="*/ 56 h 56"/>
                  <a:gd name="T6" fmla="*/ 3 w 19"/>
                  <a:gd name="T7" fmla="*/ 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56">
                    <a:moveTo>
                      <a:pt x="3" y="5"/>
                    </a:moveTo>
                    <a:cubicBezTo>
                      <a:pt x="11" y="3"/>
                      <a:pt x="13" y="0"/>
                      <a:pt x="13" y="8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0" y="54"/>
                      <a:pt x="1" y="24"/>
                      <a:pt x="3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  <p:sp>
            <p:nvSpPr>
              <p:cNvPr id="19" name="Freeform 118"/>
              <p:cNvSpPr>
                <a:spLocks/>
              </p:cNvSpPr>
              <p:nvPr/>
            </p:nvSpPr>
            <p:spPr bwMode="auto">
              <a:xfrm>
                <a:off x="1924568" y="4197300"/>
                <a:ext cx="533340" cy="569295"/>
              </a:xfrm>
              <a:custGeom>
                <a:avLst/>
                <a:gdLst>
                  <a:gd name="T0" fmla="*/ 49 w 73"/>
                  <a:gd name="T1" fmla="*/ 11 h 78"/>
                  <a:gd name="T2" fmla="*/ 38 w 73"/>
                  <a:gd name="T3" fmla="*/ 0 h 78"/>
                  <a:gd name="T4" fmla="*/ 0 w 73"/>
                  <a:gd name="T5" fmla="*/ 39 h 78"/>
                  <a:gd name="T6" fmla="*/ 10 w 73"/>
                  <a:gd name="T7" fmla="*/ 50 h 78"/>
                  <a:gd name="T8" fmla="*/ 49 w 73"/>
                  <a:gd name="T9" fmla="*/ 1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78">
                    <a:moveTo>
                      <a:pt x="49" y="11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5" y="4"/>
                      <a:pt x="3" y="17"/>
                      <a:pt x="0" y="39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38" y="78"/>
                      <a:pt x="73" y="34"/>
                      <a:pt x="49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9" name="TextBox 13"/>
            <p:cNvSpPr txBox="1"/>
            <p:nvPr/>
          </p:nvSpPr>
          <p:spPr>
            <a:xfrm>
              <a:off x="2445659" y="1829552"/>
              <a:ext cx="137281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关键词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2445659" y="2661231"/>
              <a:ext cx="137281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关键词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2445659" y="3493876"/>
              <a:ext cx="137281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关键词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2445659" y="4265474"/>
              <a:ext cx="137281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关键词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4747917" y="1755185"/>
              <a:ext cx="3124622" cy="5909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4747917" y="2586864"/>
              <a:ext cx="3124622" cy="5909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4747917" y="3418542"/>
              <a:ext cx="3124622" cy="5909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4747917" y="4250222"/>
              <a:ext cx="3124622" cy="5909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9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D4020096-8E30-464A-B555-A59B4C27C28C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0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60FA3A1B-8D71-4CDA-BD45-867C6B42EA21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9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9FCE45CA-4158-462D-B096-C5226E140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1026745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384906" y="1921704"/>
            <a:ext cx="7104251" cy="8397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1005840" tIns="2743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384904" y="2761492"/>
            <a:ext cx="6599429" cy="838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1005840" tIns="18288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2384902" y="3599692"/>
            <a:ext cx="6166044" cy="83978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1005840" tIns="18288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2384901" y="4428367"/>
            <a:ext cx="5616770" cy="83661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1005840" tIns="18288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384900" y="5257042"/>
            <a:ext cx="5250058" cy="8397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1005840" tIns="18288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7230146" y="1150179"/>
            <a:ext cx="2576955" cy="5072063"/>
            <a:chOff x="7034943" y="1275308"/>
            <a:chExt cx="2576955" cy="5072063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7588980" y="2937421"/>
              <a:ext cx="1808163" cy="3409950"/>
            </a:xfrm>
            <a:custGeom>
              <a:avLst/>
              <a:gdLst>
                <a:gd name="T0" fmla="*/ 798 w 1139"/>
                <a:gd name="T1" fmla="*/ 0 h 2148"/>
                <a:gd name="T2" fmla="*/ 0 w 1139"/>
                <a:gd name="T3" fmla="*/ 2148 h 2148"/>
                <a:gd name="T4" fmla="*/ 1139 w 1139"/>
                <a:gd name="T5" fmla="*/ 1738 h 2148"/>
                <a:gd name="T6" fmla="*/ 1139 w 1139"/>
                <a:gd name="T7" fmla="*/ 133 h 2148"/>
                <a:gd name="T8" fmla="*/ 798 w 1139"/>
                <a:gd name="T9" fmla="*/ 0 h 2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9" h="2148">
                  <a:moveTo>
                    <a:pt x="798" y="0"/>
                  </a:moveTo>
                  <a:lnTo>
                    <a:pt x="0" y="2148"/>
                  </a:lnTo>
                  <a:lnTo>
                    <a:pt x="1139" y="1738"/>
                  </a:lnTo>
                  <a:lnTo>
                    <a:pt x="1139" y="133"/>
                  </a:lnTo>
                  <a:lnTo>
                    <a:pt x="79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7034943" y="5527518"/>
              <a:ext cx="554038" cy="804863"/>
            </a:xfrm>
            <a:custGeom>
              <a:avLst/>
              <a:gdLst>
                <a:gd name="T0" fmla="*/ 0 w 349"/>
                <a:gd name="T1" fmla="*/ 434 h 507"/>
                <a:gd name="T2" fmla="*/ 0 w 349"/>
                <a:gd name="T3" fmla="*/ 0 h 507"/>
                <a:gd name="T4" fmla="*/ 349 w 349"/>
                <a:gd name="T5" fmla="*/ 72 h 507"/>
                <a:gd name="T6" fmla="*/ 349 w 349"/>
                <a:gd name="T7" fmla="*/ 507 h 507"/>
                <a:gd name="T8" fmla="*/ 0 w 349"/>
                <a:gd name="T9" fmla="*/ 43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507">
                  <a:moveTo>
                    <a:pt x="0" y="434"/>
                  </a:moveTo>
                  <a:lnTo>
                    <a:pt x="0" y="0"/>
                  </a:lnTo>
                  <a:lnTo>
                    <a:pt x="349" y="72"/>
                  </a:lnTo>
                  <a:lnTo>
                    <a:pt x="349" y="507"/>
                  </a:lnTo>
                  <a:lnTo>
                    <a:pt x="0" y="43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7034943" y="5378293"/>
              <a:ext cx="963613" cy="263525"/>
            </a:xfrm>
            <a:custGeom>
              <a:avLst/>
              <a:gdLst>
                <a:gd name="T0" fmla="*/ 257 w 607"/>
                <a:gd name="T1" fmla="*/ 0 h 166"/>
                <a:gd name="T2" fmla="*/ 0 w 607"/>
                <a:gd name="T3" fmla="*/ 94 h 166"/>
                <a:gd name="T4" fmla="*/ 349 w 607"/>
                <a:gd name="T5" fmla="*/ 166 h 166"/>
                <a:gd name="T6" fmla="*/ 607 w 607"/>
                <a:gd name="T7" fmla="*/ 73 h 166"/>
                <a:gd name="T8" fmla="*/ 257 w 60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166">
                  <a:moveTo>
                    <a:pt x="257" y="0"/>
                  </a:moveTo>
                  <a:lnTo>
                    <a:pt x="0" y="94"/>
                  </a:lnTo>
                  <a:lnTo>
                    <a:pt x="349" y="166"/>
                  </a:lnTo>
                  <a:lnTo>
                    <a:pt x="607" y="73"/>
                  </a:lnTo>
                  <a:lnTo>
                    <a:pt x="257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7588980" y="5494181"/>
              <a:ext cx="595313" cy="838200"/>
            </a:xfrm>
            <a:custGeom>
              <a:avLst/>
              <a:gdLst>
                <a:gd name="T0" fmla="*/ 0 w 375"/>
                <a:gd name="T1" fmla="*/ 528 h 528"/>
                <a:gd name="T2" fmla="*/ 0 w 375"/>
                <a:gd name="T3" fmla="*/ 93 h 528"/>
                <a:gd name="T4" fmla="*/ 258 w 375"/>
                <a:gd name="T5" fmla="*/ 0 h 528"/>
                <a:gd name="T6" fmla="*/ 375 w 375"/>
                <a:gd name="T7" fmla="*/ 93 h 528"/>
                <a:gd name="T8" fmla="*/ 124 w 375"/>
                <a:gd name="T9" fmla="*/ 177 h 528"/>
                <a:gd name="T10" fmla="*/ 123 w 375"/>
                <a:gd name="T11" fmla="*/ 484 h 528"/>
                <a:gd name="T12" fmla="*/ 0 w 375"/>
                <a:gd name="T13" fmla="*/ 52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528">
                  <a:moveTo>
                    <a:pt x="0" y="528"/>
                  </a:moveTo>
                  <a:lnTo>
                    <a:pt x="0" y="93"/>
                  </a:lnTo>
                  <a:lnTo>
                    <a:pt x="258" y="0"/>
                  </a:lnTo>
                  <a:lnTo>
                    <a:pt x="375" y="93"/>
                  </a:lnTo>
                  <a:lnTo>
                    <a:pt x="124" y="177"/>
                  </a:lnTo>
                  <a:lnTo>
                    <a:pt x="123" y="484"/>
                  </a:lnTo>
                  <a:lnTo>
                    <a:pt x="0" y="52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7439755" y="4695226"/>
              <a:ext cx="554038" cy="806450"/>
            </a:xfrm>
            <a:custGeom>
              <a:avLst/>
              <a:gdLst>
                <a:gd name="T0" fmla="*/ 0 w 349"/>
                <a:gd name="T1" fmla="*/ 435 h 508"/>
                <a:gd name="T2" fmla="*/ 0 w 349"/>
                <a:gd name="T3" fmla="*/ 0 h 508"/>
                <a:gd name="T4" fmla="*/ 349 w 349"/>
                <a:gd name="T5" fmla="*/ 74 h 508"/>
                <a:gd name="T6" fmla="*/ 349 w 349"/>
                <a:gd name="T7" fmla="*/ 508 h 508"/>
                <a:gd name="T8" fmla="*/ 0 w 349"/>
                <a:gd name="T9" fmla="*/ 435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508">
                  <a:moveTo>
                    <a:pt x="0" y="435"/>
                  </a:moveTo>
                  <a:lnTo>
                    <a:pt x="0" y="0"/>
                  </a:lnTo>
                  <a:lnTo>
                    <a:pt x="349" y="74"/>
                  </a:lnTo>
                  <a:lnTo>
                    <a:pt x="349" y="508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7439755" y="4546001"/>
              <a:ext cx="965200" cy="266700"/>
            </a:xfrm>
            <a:custGeom>
              <a:avLst/>
              <a:gdLst>
                <a:gd name="T0" fmla="*/ 252 w 608"/>
                <a:gd name="T1" fmla="*/ 0 h 168"/>
                <a:gd name="T2" fmla="*/ 0 w 608"/>
                <a:gd name="T3" fmla="*/ 94 h 168"/>
                <a:gd name="T4" fmla="*/ 349 w 608"/>
                <a:gd name="T5" fmla="*/ 168 h 168"/>
                <a:gd name="T6" fmla="*/ 608 w 608"/>
                <a:gd name="T7" fmla="*/ 73 h 168"/>
                <a:gd name="T8" fmla="*/ 252 w 608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8" h="168">
                  <a:moveTo>
                    <a:pt x="252" y="0"/>
                  </a:moveTo>
                  <a:lnTo>
                    <a:pt x="0" y="94"/>
                  </a:lnTo>
                  <a:lnTo>
                    <a:pt x="349" y="168"/>
                  </a:lnTo>
                  <a:lnTo>
                    <a:pt x="608" y="73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7993793" y="4661888"/>
              <a:ext cx="595313" cy="987425"/>
            </a:xfrm>
            <a:custGeom>
              <a:avLst/>
              <a:gdLst>
                <a:gd name="T0" fmla="*/ 0 w 375"/>
                <a:gd name="T1" fmla="*/ 529 h 622"/>
                <a:gd name="T2" fmla="*/ 0 w 375"/>
                <a:gd name="T3" fmla="*/ 95 h 622"/>
                <a:gd name="T4" fmla="*/ 259 w 375"/>
                <a:gd name="T5" fmla="*/ 0 h 622"/>
                <a:gd name="T6" fmla="*/ 375 w 375"/>
                <a:gd name="T7" fmla="*/ 95 h 622"/>
                <a:gd name="T8" fmla="*/ 124 w 375"/>
                <a:gd name="T9" fmla="*/ 179 h 622"/>
                <a:gd name="T10" fmla="*/ 123 w 375"/>
                <a:gd name="T11" fmla="*/ 622 h 622"/>
                <a:gd name="T12" fmla="*/ 0 w 375"/>
                <a:gd name="T13" fmla="*/ 529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622">
                  <a:moveTo>
                    <a:pt x="0" y="529"/>
                  </a:moveTo>
                  <a:lnTo>
                    <a:pt x="0" y="95"/>
                  </a:lnTo>
                  <a:lnTo>
                    <a:pt x="259" y="0"/>
                  </a:lnTo>
                  <a:lnTo>
                    <a:pt x="375" y="95"/>
                  </a:lnTo>
                  <a:lnTo>
                    <a:pt x="124" y="179"/>
                  </a:lnTo>
                  <a:lnTo>
                    <a:pt x="123" y="622"/>
                  </a:lnTo>
                  <a:lnTo>
                    <a:pt x="0" y="5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7839805" y="3864521"/>
              <a:ext cx="557213" cy="804863"/>
            </a:xfrm>
            <a:custGeom>
              <a:avLst/>
              <a:gdLst>
                <a:gd name="T0" fmla="*/ 0 w 351"/>
                <a:gd name="T1" fmla="*/ 434 h 507"/>
                <a:gd name="T2" fmla="*/ 0 w 351"/>
                <a:gd name="T3" fmla="*/ 0 h 507"/>
                <a:gd name="T4" fmla="*/ 351 w 351"/>
                <a:gd name="T5" fmla="*/ 74 h 507"/>
                <a:gd name="T6" fmla="*/ 351 w 351"/>
                <a:gd name="T7" fmla="*/ 507 h 507"/>
                <a:gd name="T8" fmla="*/ 0 w 351"/>
                <a:gd name="T9" fmla="*/ 43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507">
                  <a:moveTo>
                    <a:pt x="0" y="434"/>
                  </a:moveTo>
                  <a:lnTo>
                    <a:pt x="0" y="0"/>
                  </a:lnTo>
                  <a:lnTo>
                    <a:pt x="351" y="74"/>
                  </a:lnTo>
                  <a:lnTo>
                    <a:pt x="351" y="507"/>
                  </a:lnTo>
                  <a:lnTo>
                    <a:pt x="0" y="43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7839805" y="3730728"/>
              <a:ext cx="965200" cy="258763"/>
            </a:xfrm>
            <a:custGeom>
              <a:avLst/>
              <a:gdLst>
                <a:gd name="T0" fmla="*/ 255 w 608"/>
                <a:gd name="T1" fmla="*/ 0 h 163"/>
                <a:gd name="T2" fmla="*/ 0 w 608"/>
                <a:gd name="T3" fmla="*/ 89 h 163"/>
                <a:gd name="T4" fmla="*/ 351 w 608"/>
                <a:gd name="T5" fmla="*/ 163 h 163"/>
                <a:gd name="T6" fmla="*/ 608 w 608"/>
                <a:gd name="T7" fmla="*/ 68 h 163"/>
                <a:gd name="T8" fmla="*/ 255 w 608"/>
                <a:gd name="T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8" h="163">
                  <a:moveTo>
                    <a:pt x="255" y="0"/>
                  </a:moveTo>
                  <a:lnTo>
                    <a:pt x="0" y="89"/>
                  </a:lnTo>
                  <a:lnTo>
                    <a:pt x="351" y="163"/>
                  </a:lnTo>
                  <a:lnTo>
                    <a:pt x="608" y="68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8397018" y="3831183"/>
              <a:ext cx="595313" cy="989013"/>
            </a:xfrm>
            <a:custGeom>
              <a:avLst/>
              <a:gdLst>
                <a:gd name="T0" fmla="*/ 0 w 375"/>
                <a:gd name="T1" fmla="*/ 528 h 623"/>
                <a:gd name="T2" fmla="*/ 0 w 375"/>
                <a:gd name="T3" fmla="*/ 95 h 623"/>
                <a:gd name="T4" fmla="*/ 257 w 375"/>
                <a:gd name="T5" fmla="*/ 0 h 623"/>
                <a:gd name="T6" fmla="*/ 375 w 375"/>
                <a:gd name="T7" fmla="*/ 95 h 623"/>
                <a:gd name="T8" fmla="*/ 122 w 375"/>
                <a:gd name="T9" fmla="*/ 179 h 623"/>
                <a:gd name="T10" fmla="*/ 121 w 375"/>
                <a:gd name="T11" fmla="*/ 623 h 623"/>
                <a:gd name="T12" fmla="*/ 0 w 375"/>
                <a:gd name="T13" fmla="*/ 528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623">
                  <a:moveTo>
                    <a:pt x="0" y="528"/>
                  </a:moveTo>
                  <a:lnTo>
                    <a:pt x="0" y="95"/>
                  </a:lnTo>
                  <a:lnTo>
                    <a:pt x="257" y="0"/>
                  </a:lnTo>
                  <a:lnTo>
                    <a:pt x="375" y="95"/>
                  </a:lnTo>
                  <a:lnTo>
                    <a:pt x="122" y="179"/>
                  </a:lnTo>
                  <a:lnTo>
                    <a:pt x="121" y="623"/>
                  </a:lnTo>
                  <a:lnTo>
                    <a:pt x="0" y="52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8239855" y="3027908"/>
              <a:ext cx="557213" cy="820035"/>
            </a:xfrm>
            <a:custGeom>
              <a:avLst/>
              <a:gdLst>
                <a:gd name="T0" fmla="*/ 0 w 351"/>
                <a:gd name="T1" fmla="*/ 434 h 507"/>
                <a:gd name="T2" fmla="*/ 0 w 351"/>
                <a:gd name="T3" fmla="*/ 0 h 507"/>
                <a:gd name="T4" fmla="*/ 351 w 351"/>
                <a:gd name="T5" fmla="*/ 74 h 507"/>
                <a:gd name="T6" fmla="*/ 351 w 351"/>
                <a:gd name="T7" fmla="*/ 507 h 507"/>
                <a:gd name="T8" fmla="*/ 0 w 351"/>
                <a:gd name="T9" fmla="*/ 43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507">
                  <a:moveTo>
                    <a:pt x="0" y="434"/>
                  </a:moveTo>
                  <a:lnTo>
                    <a:pt x="0" y="0"/>
                  </a:lnTo>
                  <a:lnTo>
                    <a:pt x="351" y="74"/>
                  </a:lnTo>
                  <a:lnTo>
                    <a:pt x="351" y="507"/>
                  </a:lnTo>
                  <a:lnTo>
                    <a:pt x="0" y="4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8247350" y="2886621"/>
              <a:ext cx="965200" cy="258763"/>
            </a:xfrm>
            <a:custGeom>
              <a:avLst/>
              <a:gdLst>
                <a:gd name="T0" fmla="*/ 255 w 608"/>
                <a:gd name="T1" fmla="*/ 0 h 163"/>
                <a:gd name="T2" fmla="*/ 0 w 608"/>
                <a:gd name="T3" fmla="*/ 89 h 163"/>
                <a:gd name="T4" fmla="*/ 351 w 608"/>
                <a:gd name="T5" fmla="*/ 163 h 163"/>
                <a:gd name="T6" fmla="*/ 608 w 608"/>
                <a:gd name="T7" fmla="*/ 68 h 163"/>
                <a:gd name="T8" fmla="*/ 255 w 608"/>
                <a:gd name="T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8" h="163">
                  <a:moveTo>
                    <a:pt x="255" y="0"/>
                  </a:moveTo>
                  <a:lnTo>
                    <a:pt x="0" y="89"/>
                  </a:lnTo>
                  <a:lnTo>
                    <a:pt x="351" y="163"/>
                  </a:lnTo>
                  <a:lnTo>
                    <a:pt x="608" y="68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8797068" y="2994571"/>
              <a:ext cx="595313" cy="987425"/>
            </a:xfrm>
            <a:custGeom>
              <a:avLst/>
              <a:gdLst>
                <a:gd name="T0" fmla="*/ 0 w 375"/>
                <a:gd name="T1" fmla="*/ 528 h 622"/>
                <a:gd name="T2" fmla="*/ 0 w 375"/>
                <a:gd name="T3" fmla="*/ 95 h 622"/>
                <a:gd name="T4" fmla="*/ 257 w 375"/>
                <a:gd name="T5" fmla="*/ 0 h 622"/>
                <a:gd name="T6" fmla="*/ 375 w 375"/>
                <a:gd name="T7" fmla="*/ 95 h 622"/>
                <a:gd name="T8" fmla="*/ 123 w 375"/>
                <a:gd name="T9" fmla="*/ 179 h 622"/>
                <a:gd name="T10" fmla="*/ 123 w 375"/>
                <a:gd name="T11" fmla="*/ 622 h 622"/>
                <a:gd name="T12" fmla="*/ 0 w 375"/>
                <a:gd name="T13" fmla="*/ 528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622">
                  <a:moveTo>
                    <a:pt x="0" y="528"/>
                  </a:moveTo>
                  <a:lnTo>
                    <a:pt x="0" y="95"/>
                  </a:lnTo>
                  <a:lnTo>
                    <a:pt x="257" y="0"/>
                  </a:lnTo>
                  <a:lnTo>
                    <a:pt x="375" y="95"/>
                  </a:lnTo>
                  <a:lnTo>
                    <a:pt x="123" y="179"/>
                  </a:lnTo>
                  <a:lnTo>
                    <a:pt x="123" y="622"/>
                  </a:lnTo>
                  <a:lnTo>
                    <a:pt x="0" y="52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9194385" y="2308771"/>
              <a:ext cx="196850" cy="839788"/>
            </a:xfrm>
            <a:custGeom>
              <a:avLst/>
              <a:gdLst>
                <a:gd name="T0" fmla="*/ 0 w 124"/>
                <a:gd name="T1" fmla="*/ 435 h 529"/>
                <a:gd name="T2" fmla="*/ 0 w 124"/>
                <a:gd name="T3" fmla="*/ 2 h 529"/>
                <a:gd name="T4" fmla="*/ 124 w 124"/>
                <a:gd name="T5" fmla="*/ 0 h 529"/>
                <a:gd name="T6" fmla="*/ 123 w 124"/>
                <a:gd name="T7" fmla="*/ 529 h 529"/>
                <a:gd name="T8" fmla="*/ 0 w 124"/>
                <a:gd name="T9" fmla="*/ 435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29">
                  <a:moveTo>
                    <a:pt x="0" y="435"/>
                  </a:moveTo>
                  <a:lnTo>
                    <a:pt x="0" y="2"/>
                  </a:lnTo>
                  <a:lnTo>
                    <a:pt x="124" y="0"/>
                  </a:lnTo>
                  <a:lnTo>
                    <a:pt x="123" y="529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8417655" y="1318171"/>
              <a:ext cx="1020763" cy="1681163"/>
            </a:xfrm>
            <a:custGeom>
              <a:avLst/>
              <a:gdLst>
                <a:gd name="T0" fmla="*/ 643 w 643"/>
                <a:gd name="T1" fmla="*/ 666 h 1059"/>
                <a:gd name="T2" fmla="*/ 362 w 643"/>
                <a:gd name="T3" fmla="*/ 0 h 1059"/>
                <a:gd name="T4" fmla="*/ 0 w 643"/>
                <a:gd name="T5" fmla="*/ 518 h 1059"/>
                <a:gd name="T6" fmla="*/ 145 w 643"/>
                <a:gd name="T7" fmla="*/ 555 h 1059"/>
                <a:gd name="T8" fmla="*/ 145 w 643"/>
                <a:gd name="T9" fmla="*/ 986 h 1059"/>
                <a:gd name="T10" fmla="*/ 494 w 643"/>
                <a:gd name="T11" fmla="*/ 1059 h 1059"/>
                <a:gd name="T12" fmla="*/ 494 w 643"/>
                <a:gd name="T13" fmla="*/ 627 h 1059"/>
                <a:gd name="T14" fmla="*/ 643 w 643"/>
                <a:gd name="T15" fmla="*/ 666 h 1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3" h="1059">
                  <a:moveTo>
                    <a:pt x="643" y="666"/>
                  </a:moveTo>
                  <a:lnTo>
                    <a:pt x="362" y="0"/>
                  </a:lnTo>
                  <a:lnTo>
                    <a:pt x="0" y="518"/>
                  </a:lnTo>
                  <a:lnTo>
                    <a:pt x="145" y="555"/>
                  </a:lnTo>
                  <a:lnTo>
                    <a:pt x="145" y="986"/>
                  </a:lnTo>
                  <a:lnTo>
                    <a:pt x="494" y="1059"/>
                  </a:lnTo>
                  <a:lnTo>
                    <a:pt x="494" y="627"/>
                  </a:lnTo>
                  <a:lnTo>
                    <a:pt x="643" y="6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8984835" y="1275308"/>
              <a:ext cx="627063" cy="1100138"/>
            </a:xfrm>
            <a:custGeom>
              <a:avLst/>
              <a:gdLst>
                <a:gd name="T0" fmla="*/ 395 w 395"/>
                <a:gd name="T1" fmla="*/ 650 h 693"/>
                <a:gd name="T2" fmla="*/ 281 w 395"/>
                <a:gd name="T3" fmla="*/ 693 h 693"/>
                <a:gd name="T4" fmla="*/ 0 w 395"/>
                <a:gd name="T5" fmla="*/ 27 h 693"/>
                <a:gd name="T6" fmla="*/ 106 w 395"/>
                <a:gd name="T7" fmla="*/ 0 h 693"/>
                <a:gd name="T8" fmla="*/ 395 w 395"/>
                <a:gd name="T9" fmla="*/ 650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5" h="693">
                  <a:moveTo>
                    <a:pt x="395" y="650"/>
                  </a:moveTo>
                  <a:lnTo>
                    <a:pt x="281" y="693"/>
                  </a:lnTo>
                  <a:lnTo>
                    <a:pt x="0" y="27"/>
                  </a:lnTo>
                  <a:lnTo>
                    <a:pt x="106" y="0"/>
                  </a:lnTo>
                  <a:lnTo>
                    <a:pt x="395" y="65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charset="0"/>
                <a:ea typeface="+mn-ea"/>
                <a:cs typeface="+mn-cs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707109" y="2069798"/>
            <a:ext cx="4322167" cy="543600"/>
            <a:chOff x="2617648" y="2127392"/>
            <a:chExt cx="4322167" cy="543600"/>
          </a:xfrm>
        </p:grpSpPr>
        <p:sp>
          <p:nvSpPr>
            <p:cNvPr id="33" name="TextBox 13"/>
            <p:cNvSpPr txBox="1"/>
            <p:nvPr/>
          </p:nvSpPr>
          <p:spPr>
            <a:xfrm>
              <a:off x="2617648" y="2127392"/>
              <a:ext cx="1295287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4" name="TextBox 13"/>
            <p:cNvSpPr txBox="1"/>
            <p:nvPr/>
          </p:nvSpPr>
          <p:spPr>
            <a:xfrm>
              <a:off x="2617648" y="2449393"/>
              <a:ext cx="4322167" cy="2215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707109" y="2908792"/>
            <a:ext cx="4322167" cy="543600"/>
            <a:chOff x="2617648" y="2127392"/>
            <a:chExt cx="4322167" cy="543600"/>
          </a:xfrm>
        </p:grpSpPr>
        <p:sp>
          <p:nvSpPr>
            <p:cNvPr id="36" name="TextBox 13"/>
            <p:cNvSpPr txBox="1"/>
            <p:nvPr/>
          </p:nvSpPr>
          <p:spPr>
            <a:xfrm>
              <a:off x="2617648" y="2127392"/>
              <a:ext cx="1295287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7" name="TextBox 13"/>
            <p:cNvSpPr txBox="1"/>
            <p:nvPr/>
          </p:nvSpPr>
          <p:spPr>
            <a:xfrm>
              <a:off x="2617648" y="2449393"/>
              <a:ext cx="4322167" cy="2215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707109" y="3747786"/>
            <a:ext cx="4322167" cy="543600"/>
            <a:chOff x="2617648" y="2127392"/>
            <a:chExt cx="4322167" cy="543600"/>
          </a:xfrm>
        </p:grpSpPr>
        <p:sp>
          <p:nvSpPr>
            <p:cNvPr id="39" name="TextBox 13"/>
            <p:cNvSpPr txBox="1"/>
            <p:nvPr/>
          </p:nvSpPr>
          <p:spPr>
            <a:xfrm>
              <a:off x="2617648" y="2127392"/>
              <a:ext cx="1295287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" name="TextBox 13"/>
            <p:cNvSpPr txBox="1"/>
            <p:nvPr/>
          </p:nvSpPr>
          <p:spPr>
            <a:xfrm>
              <a:off x="2617648" y="2449393"/>
              <a:ext cx="4322167" cy="2215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707109" y="4574873"/>
            <a:ext cx="4322167" cy="543600"/>
            <a:chOff x="2617648" y="2127392"/>
            <a:chExt cx="4322167" cy="543600"/>
          </a:xfrm>
        </p:grpSpPr>
        <p:sp>
          <p:nvSpPr>
            <p:cNvPr id="46" name="TextBox 13"/>
            <p:cNvSpPr txBox="1"/>
            <p:nvPr/>
          </p:nvSpPr>
          <p:spPr>
            <a:xfrm>
              <a:off x="2617648" y="2127392"/>
              <a:ext cx="1295287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2617648" y="2449393"/>
              <a:ext cx="4322167" cy="2215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707109" y="5405136"/>
            <a:ext cx="4322167" cy="543600"/>
            <a:chOff x="2617648" y="2127392"/>
            <a:chExt cx="4322167" cy="543600"/>
          </a:xfrm>
        </p:grpSpPr>
        <p:sp>
          <p:nvSpPr>
            <p:cNvPr id="53" name="TextBox 13"/>
            <p:cNvSpPr txBox="1"/>
            <p:nvPr/>
          </p:nvSpPr>
          <p:spPr>
            <a:xfrm>
              <a:off x="2617648" y="2127392"/>
              <a:ext cx="1295287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2617648" y="2449393"/>
              <a:ext cx="4322167" cy="2215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41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E113CAB6-EB14-43B2-BC8C-DF4833B14AF0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863B4EEE-1671-4A77-B924-658F116C7DFA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3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A3DBA92D-CBE2-47D4-AE50-4CB4DD1A8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1564702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6"/>
          <p:cNvSpPr>
            <a:spLocks/>
          </p:cNvSpPr>
          <p:nvPr/>
        </p:nvSpPr>
        <p:spPr bwMode="auto">
          <a:xfrm>
            <a:off x="1576133" y="3064476"/>
            <a:ext cx="3025592" cy="3789602"/>
          </a:xfrm>
          <a:custGeom>
            <a:avLst/>
            <a:gdLst>
              <a:gd name="T0" fmla="*/ 197 w 454"/>
              <a:gd name="T1" fmla="*/ 254 h 569"/>
              <a:gd name="T2" fmla="*/ 200 w 454"/>
              <a:gd name="T3" fmla="*/ 449 h 569"/>
              <a:gd name="T4" fmla="*/ 148 w 454"/>
              <a:gd name="T5" fmla="*/ 559 h 569"/>
              <a:gd name="T6" fmla="*/ 122 w 454"/>
              <a:gd name="T7" fmla="*/ 569 h 569"/>
              <a:gd name="T8" fmla="*/ 339 w 454"/>
              <a:gd name="T9" fmla="*/ 569 h 569"/>
              <a:gd name="T10" fmla="*/ 304 w 454"/>
              <a:gd name="T11" fmla="*/ 557 h 569"/>
              <a:gd name="T12" fmla="*/ 277 w 454"/>
              <a:gd name="T13" fmla="*/ 354 h 569"/>
              <a:gd name="T14" fmla="*/ 282 w 454"/>
              <a:gd name="T15" fmla="*/ 261 h 569"/>
              <a:gd name="T16" fmla="*/ 315 w 454"/>
              <a:gd name="T17" fmla="*/ 247 h 569"/>
              <a:gd name="T18" fmla="*/ 454 w 454"/>
              <a:gd name="T19" fmla="*/ 120 h 569"/>
              <a:gd name="T20" fmla="*/ 451 w 454"/>
              <a:gd name="T21" fmla="*/ 117 h 569"/>
              <a:gd name="T22" fmla="*/ 451 w 454"/>
              <a:gd name="T23" fmla="*/ 117 h 569"/>
              <a:gd name="T24" fmla="*/ 389 w 454"/>
              <a:gd name="T25" fmla="*/ 164 h 569"/>
              <a:gd name="T26" fmla="*/ 400 w 454"/>
              <a:gd name="T27" fmla="*/ 82 h 569"/>
              <a:gd name="T28" fmla="*/ 399 w 454"/>
              <a:gd name="T29" fmla="*/ 82 h 569"/>
              <a:gd name="T30" fmla="*/ 398 w 454"/>
              <a:gd name="T31" fmla="*/ 82 h 569"/>
              <a:gd name="T32" fmla="*/ 362 w 454"/>
              <a:gd name="T33" fmla="*/ 182 h 569"/>
              <a:gd name="T34" fmla="*/ 257 w 454"/>
              <a:gd name="T35" fmla="*/ 234 h 569"/>
              <a:gd name="T36" fmla="*/ 241 w 454"/>
              <a:gd name="T37" fmla="*/ 146 h 569"/>
              <a:gd name="T38" fmla="*/ 296 w 454"/>
              <a:gd name="T39" fmla="*/ 54 h 569"/>
              <a:gd name="T40" fmla="*/ 295 w 454"/>
              <a:gd name="T41" fmla="*/ 54 h 569"/>
              <a:gd name="T42" fmla="*/ 294 w 454"/>
              <a:gd name="T43" fmla="*/ 52 h 569"/>
              <a:gd name="T44" fmla="*/ 238 w 454"/>
              <a:gd name="T45" fmla="*/ 113 h 569"/>
              <a:gd name="T46" fmla="*/ 235 w 454"/>
              <a:gd name="T47" fmla="*/ 35 h 569"/>
              <a:gd name="T48" fmla="*/ 235 w 454"/>
              <a:gd name="T49" fmla="*/ 35 h 569"/>
              <a:gd name="T50" fmla="*/ 230 w 454"/>
              <a:gd name="T51" fmla="*/ 35 h 569"/>
              <a:gd name="T52" fmla="*/ 219 w 454"/>
              <a:gd name="T53" fmla="*/ 223 h 569"/>
              <a:gd name="T54" fmla="*/ 122 w 454"/>
              <a:gd name="T55" fmla="*/ 132 h 569"/>
              <a:gd name="T56" fmla="*/ 137 w 454"/>
              <a:gd name="T57" fmla="*/ 64 h 569"/>
              <a:gd name="T58" fmla="*/ 135 w 454"/>
              <a:gd name="T59" fmla="*/ 63 h 569"/>
              <a:gd name="T60" fmla="*/ 135 w 454"/>
              <a:gd name="T61" fmla="*/ 63 h 569"/>
              <a:gd name="T62" fmla="*/ 113 w 454"/>
              <a:gd name="T63" fmla="*/ 118 h 569"/>
              <a:gd name="T64" fmla="*/ 52 w 454"/>
              <a:gd name="T65" fmla="*/ 1 h 569"/>
              <a:gd name="T66" fmla="*/ 50 w 454"/>
              <a:gd name="T67" fmla="*/ 0 h 569"/>
              <a:gd name="T68" fmla="*/ 46 w 454"/>
              <a:gd name="T69" fmla="*/ 1 h 569"/>
              <a:gd name="T70" fmla="*/ 74 w 454"/>
              <a:gd name="T71" fmla="*/ 91 h 569"/>
              <a:gd name="T72" fmla="*/ 74 w 454"/>
              <a:gd name="T73" fmla="*/ 91 h 569"/>
              <a:gd name="T74" fmla="*/ 149 w 454"/>
              <a:gd name="T75" fmla="*/ 208 h 569"/>
              <a:gd name="T76" fmla="*/ 3 w 454"/>
              <a:gd name="T77" fmla="*/ 195 h 569"/>
              <a:gd name="T78" fmla="*/ 3 w 454"/>
              <a:gd name="T79" fmla="*/ 196 h 569"/>
              <a:gd name="T80" fmla="*/ 0 w 454"/>
              <a:gd name="T81" fmla="*/ 201 h 569"/>
              <a:gd name="T82" fmla="*/ 172 w 454"/>
              <a:gd name="T83" fmla="*/ 237 h 569"/>
              <a:gd name="T84" fmla="*/ 197 w 454"/>
              <a:gd name="T85" fmla="*/ 254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54" h="569">
                <a:moveTo>
                  <a:pt x="197" y="254"/>
                </a:moveTo>
                <a:cubicBezTo>
                  <a:pt x="209" y="304"/>
                  <a:pt x="213" y="368"/>
                  <a:pt x="200" y="449"/>
                </a:cubicBezTo>
                <a:cubicBezTo>
                  <a:pt x="191" y="518"/>
                  <a:pt x="199" y="559"/>
                  <a:pt x="148" y="559"/>
                </a:cubicBezTo>
                <a:cubicBezTo>
                  <a:pt x="148" y="559"/>
                  <a:pt x="138" y="555"/>
                  <a:pt x="122" y="569"/>
                </a:cubicBezTo>
                <a:cubicBezTo>
                  <a:pt x="339" y="569"/>
                  <a:pt x="339" y="569"/>
                  <a:pt x="339" y="569"/>
                </a:cubicBezTo>
                <a:cubicBezTo>
                  <a:pt x="328" y="564"/>
                  <a:pt x="315" y="559"/>
                  <a:pt x="304" y="557"/>
                </a:cubicBezTo>
                <a:cubicBezTo>
                  <a:pt x="292" y="529"/>
                  <a:pt x="279" y="475"/>
                  <a:pt x="277" y="354"/>
                </a:cubicBezTo>
                <a:cubicBezTo>
                  <a:pt x="276" y="318"/>
                  <a:pt x="278" y="287"/>
                  <a:pt x="282" y="261"/>
                </a:cubicBezTo>
                <a:cubicBezTo>
                  <a:pt x="315" y="247"/>
                  <a:pt x="315" y="247"/>
                  <a:pt x="315" y="247"/>
                </a:cubicBezTo>
                <a:cubicBezTo>
                  <a:pt x="404" y="194"/>
                  <a:pt x="433" y="147"/>
                  <a:pt x="454" y="120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28" y="135"/>
                  <a:pt x="407" y="151"/>
                  <a:pt x="389" y="164"/>
                </a:cubicBezTo>
                <a:cubicBezTo>
                  <a:pt x="396" y="133"/>
                  <a:pt x="398" y="121"/>
                  <a:pt x="400" y="82"/>
                </a:cubicBezTo>
                <a:cubicBezTo>
                  <a:pt x="399" y="82"/>
                  <a:pt x="399" y="82"/>
                  <a:pt x="399" y="82"/>
                </a:cubicBezTo>
                <a:cubicBezTo>
                  <a:pt x="399" y="82"/>
                  <a:pt x="398" y="82"/>
                  <a:pt x="398" y="82"/>
                </a:cubicBezTo>
                <a:cubicBezTo>
                  <a:pt x="393" y="101"/>
                  <a:pt x="379" y="147"/>
                  <a:pt x="362" y="182"/>
                </a:cubicBezTo>
                <a:cubicBezTo>
                  <a:pt x="312" y="215"/>
                  <a:pt x="278" y="228"/>
                  <a:pt x="257" y="234"/>
                </a:cubicBezTo>
                <a:cubicBezTo>
                  <a:pt x="251" y="213"/>
                  <a:pt x="245" y="185"/>
                  <a:pt x="241" y="146"/>
                </a:cubicBezTo>
                <a:cubicBezTo>
                  <a:pt x="257" y="110"/>
                  <a:pt x="284" y="70"/>
                  <a:pt x="296" y="54"/>
                </a:cubicBezTo>
                <a:cubicBezTo>
                  <a:pt x="295" y="54"/>
                  <a:pt x="295" y="54"/>
                  <a:pt x="295" y="54"/>
                </a:cubicBezTo>
                <a:cubicBezTo>
                  <a:pt x="294" y="52"/>
                  <a:pt x="294" y="52"/>
                  <a:pt x="294" y="52"/>
                </a:cubicBezTo>
                <a:cubicBezTo>
                  <a:pt x="265" y="79"/>
                  <a:pt x="258" y="88"/>
                  <a:pt x="238" y="113"/>
                </a:cubicBezTo>
                <a:cubicBezTo>
                  <a:pt x="236" y="91"/>
                  <a:pt x="235" y="64"/>
                  <a:pt x="235" y="35"/>
                </a:cubicBezTo>
                <a:cubicBezTo>
                  <a:pt x="235" y="35"/>
                  <a:pt x="235" y="35"/>
                  <a:pt x="235" y="35"/>
                </a:cubicBezTo>
                <a:cubicBezTo>
                  <a:pt x="230" y="35"/>
                  <a:pt x="230" y="35"/>
                  <a:pt x="230" y="35"/>
                </a:cubicBezTo>
                <a:cubicBezTo>
                  <a:pt x="223" y="69"/>
                  <a:pt x="210" y="143"/>
                  <a:pt x="219" y="223"/>
                </a:cubicBezTo>
                <a:cubicBezTo>
                  <a:pt x="219" y="223"/>
                  <a:pt x="175" y="205"/>
                  <a:pt x="122" y="132"/>
                </a:cubicBezTo>
                <a:cubicBezTo>
                  <a:pt x="123" y="120"/>
                  <a:pt x="125" y="90"/>
                  <a:pt x="137" y="64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27" y="75"/>
                  <a:pt x="118" y="94"/>
                  <a:pt x="113" y="118"/>
                </a:cubicBezTo>
                <a:cubicBezTo>
                  <a:pt x="93" y="88"/>
                  <a:pt x="72" y="50"/>
                  <a:pt x="52" y="1"/>
                </a:cubicBezTo>
                <a:cubicBezTo>
                  <a:pt x="51" y="1"/>
                  <a:pt x="51" y="1"/>
                  <a:pt x="50" y="0"/>
                </a:cubicBezTo>
                <a:cubicBezTo>
                  <a:pt x="46" y="1"/>
                  <a:pt x="46" y="1"/>
                  <a:pt x="46" y="1"/>
                </a:cubicBezTo>
                <a:cubicBezTo>
                  <a:pt x="49" y="17"/>
                  <a:pt x="74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91" y="132"/>
                  <a:pt x="115" y="175"/>
                  <a:pt x="149" y="208"/>
                </a:cubicBezTo>
                <a:cubicBezTo>
                  <a:pt x="149" y="208"/>
                  <a:pt x="89" y="222"/>
                  <a:pt x="3" y="195"/>
                </a:cubicBezTo>
                <a:cubicBezTo>
                  <a:pt x="3" y="196"/>
                  <a:pt x="3" y="196"/>
                  <a:pt x="3" y="196"/>
                </a:cubicBezTo>
                <a:cubicBezTo>
                  <a:pt x="0" y="201"/>
                  <a:pt x="0" y="201"/>
                  <a:pt x="0" y="201"/>
                </a:cubicBezTo>
                <a:cubicBezTo>
                  <a:pt x="37" y="218"/>
                  <a:pt x="97" y="238"/>
                  <a:pt x="172" y="237"/>
                </a:cubicBezTo>
                <a:cubicBezTo>
                  <a:pt x="178" y="238"/>
                  <a:pt x="187" y="243"/>
                  <a:pt x="197" y="25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59200" y="1635928"/>
            <a:ext cx="4779675" cy="3671505"/>
            <a:chOff x="7223605" y="1034167"/>
            <a:chExt cx="4779675" cy="3671505"/>
          </a:xfrm>
          <a:solidFill>
            <a:schemeClr val="accent5">
              <a:alpha val="70000"/>
            </a:schemeClr>
          </a:solidFill>
        </p:grpSpPr>
        <p:sp>
          <p:nvSpPr>
            <p:cNvPr id="50" name="Oval 49"/>
            <p:cNvSpPr/>
            <p:nvPr/>
          </p:nvSpPr>
          <p:spPr>
            <a:xfrm>
              <a:off x="7223605" y="2907942"/>
              <a:ext cx="333375" cy="3333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8051873" y="4113273"/>
              <a:ext cx="333375" cy="3333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8576155" y="1922081"/>
              <a:ext cx="424970" cy="4249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9722732" y="3212873"/>
              <a:ext cx="424970" cy="4249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8647793" y="2598759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10147702" y="4164419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11150960" y="2163063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11294540" y="3501142"/>
              <a:ext cx="708740" cy="7087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9368362" y="1034167"/>
              <a:ext cx="708740" cy="7087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48060" y="1942278"/>
            <a:ext cx="4788017" cy="3731205"/>
            <a:chOff x="7071416" y="1121303"/>
            <a:chExt cx="4788017" cy="3731205"/>
          </a:xfrm>
          <a:solidFill>
            <a:schemeClr val="accent2">
              <a:alpha val="40000"/>
            </a:schemeClr>
          </a:solidFill>
        </p:grpSpPr>
        <p:sp>
          <p:nvSpPr>
            <p:cNvPr id="40" name="Oval 39"/>
            <p:cNvSpPr/>
            <p:nvPr/>
          </p:nvSpPr>
          <p:spPr>
            <a:xfrm>
              <a:off x="7071416" y="1970672"/>
              <a:ext cx="604144" cy="6041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0028885" y="2266337"/>
              <a:ext cx="778885" cy="7788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444595" y="4164419"/>
              <a:ext cx="688089" cy="68808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10677336" y="3875937"/>
              <a:ext cx="260868" cy="26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11598565" y="2698248"/>
              <a:ext cx="260868" cy="26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7688405" y="2869385"/>
              <a:ext cx="260868" cy="26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9592298" y="1865334"/>
              <a:ext cx="260868" cy="26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7838577" y="1121303"/>
              <a:ext cx="759965" cy="75996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9111041" y="3345133"/>
              <a:ext cx="156009" cy="156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11106733" y="2785942"/>
              <a:ext cx="156009" cy="156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185041" y="2275223"/>
            <a:ext cx="4142805" cy="3446444"/>
            <a:chOff x="7242069" y="1000204"/>
            <a:chExt cx="4142805" cy="3446444"/>
          </a:xfrm>
          <a:solidFill>
            <a:schemeClr val="accent1">
              <a:alpha val="20000"/>
            </a:schemeClr>
          </a:solidFill>
        </p:grpSpPr>
        <p:sp>
          <p:nvSpPr>
            <p:cNvPr id="30" name="Oval 29"/>
            <p:cNvSpPr/>
            <p:nvPr/>
          </p:nvSpPr>
          <p:spPr>
            <a:xfrm>
              <a:off x="8373143" y="1000204"/>
              <a:ext cx="1180478" cy="11804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9793458" y="1543897"/>
              <a:ext cx="673424" cy="6734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7728795" y="3028844"/>
              <a:ext cx="608999" cy="6089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0055853" y="2924511"/>
              <a:ext cx="608999" cy="6089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7242069" y="1362158"/>
              <a:ext cx="550776" cy="5507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7460786" y="2351919"/>
              <a:ext cx="460611" cy="460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0593255" y="2042438"/>
              <a:ext cx="460611" cy="460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1048082" y="1704777"/>
              <a:ext cx="336792" cy="3367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11027370" y="3450791"/>
              <a:ext cx="336792" cy="3367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8453970" y="3618181"/>
              <a:ext cx="828467" cy="8284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 rot="9000000">
            <a:off x="1354060" y="1807849"/>
            <a:ext cx="3591333" cy="2758681"/>
            <a:chOff x="7223605" y="1034167"/>
            <a:chExt cx="4779675" cy="3671505"/>
          </a:xfrm>
          <a:solidFill>
            <a:schemeClr val="accent4">
              <a:alpha val="70000"/>
            </a:schemeClr>
          </a:solidFill>
        </p:grpSpPr>
        <p:sp>
          <p:nvSpPr>
            <p:cNvPr id="21" name="Oval 20"/>
            <p:cNvSpPr/>
            <p:nvPr/>
          </p:nvSpPr>
          <p:spPr>
            <a:xfrm>
              <a:off x="7223605" y="2907942"/>
              <a:ext cx="333375" cy="3333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8051873" y="4113273"/>
              <a:ext cx="333375" cy="3333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8576155" y="1922081"/>
              <a:ext cx="424970" cy="4249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9722732" y="3212873"/>
              <a:ext cx="424970" cy="4249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8647793" y="2598759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10147702" y="4164419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1150960" y="2163063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11294540" y="3501142"/>
              <a:ext cx="708740" cy="7087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9368362" y="1034167"/>
              <a:ext cx="708740" cy="7087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Oval 7"/>
          <p:cNvSpPr/>
          <p:nvPr/>
        </p:nvSpPr>
        <p:spPr>
          <a:xfrm>
            <a:off x="1472279" y="1877089"/>
            <a:ext cx="1514855" cy="1514855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3423931" y="2137213"/>
            <a:ext cx="1437159" cy="1437159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87572" y="3450037"/>
            <a:ext cx="1437159" cy="1437159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100316" y="3660938"/>
            <a:ext cx="1437159" cy="1437159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911512" y="2599233"/>
            <a:ext cx="500062" cy="470321"/>
            <a:chOff x="4433888" y="4613275"/>
            <a:chExt cx="1147763" cy="1079500"/>
          </a:xfrm>
          <a:solidFill>
            <a:schemeClr val="bg1"/>
          </a:solidFill>
        </p:grpSpPr>
        <p:sp>
          <p:nvSpPr>
            <p:cNvPr id="19" name="Oval 5"/>
            <p:cNvSpPr>
              <a:spLocks noChangeArrowheads="1"/>
            </p:cNvSpPr>
            <p:nvPr/>
          </p:nvSpPr>
          <p:spPr bwMode="auto">
            <a:xfrm>
              <a:off x="4991100" y="5203825"/>
              <a:ext cx="138113" cy="139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4433888" y="4613275"/>
              <a:ext cx="1147763" cy="1079500"/>
            </a:xfrm>
            <a:custGeom>
              <a:avLst/>
              <a:gdLst>
                <a:gd name="T0" fmla="*/ 268 w 305"/>
                <a:gd name="T1" fmla="*/ 111 h 287"/>
                <a:gd name="T2" fmla="*/ 268 w 305"/>
                <a:gd name="T3" fmla="*/ 51 h 287"/>
                <a:gd name="T4" fmla="*/ 240 w 305"/>
                <a:gd name="T5" fmla="*/ 0 h 287"/>
                <a:gd name="T6" fmla="*/ 51 w 305"/>
                <a:gd name="T7" fmla="*/ 0 h 287"/>
                <a:gd name="T8" fmla="*/ 0 w 305"/>
                <a:gd name="T9" fmla="*/ 236 h 287"/>
                <a:gd name="T10" fmla="*/ 217 w 305"/>
                <a:gd name="T11" fmla="*/ 287 h 287"/>
                <a:gd name="T12" fmla="*/ 268 w 305"/>
                <a:gd name="T13" fmla="*/ 222 h 287"/>
                <a:gd name="T14" fmla="*/ 268 w 305"/>
                <a:gd name="T15" fmla="*/ 111 h 287"/>
                <a:gd name="T16" fmla="*/ 203 w 305"/>
                <a:gd name="T17" fmla="*/ 19 h 287"/>
                <a:gd name="T18" fmla="*/ 250 w 305"/>
                <a:gd name="T19" fmla="*/ 28 h 287"/>
                <a:gd name="T20" fmla="*/ 250 w 305"/>
                <a:gd name="T21" fmla="*/ 56 h 287"/>
                <a:gd name="T22" fmla="*/ 240 w 305"/>
                <a:gd name="T23" fmla="*/ 83 h 287"/>
                <a:gd name="T24" fmla="*/ 240 w 305"/>
                <a:gd name="T25" fmla="*/ 74 h 287"/>
                <a:gd name="T26" fmla="*/ 240 w 305"/>
                <a:gd name="T27" fmla="*/ 37 h 287"/>
                <a:gd name="T28" fmla="*/ 37 w 305"/>
                <a:gd name="T29" fmla="*/ 28 h 287"/>
                <a:gd name="T30" fmla="*/ 28 w 305"/>
                <a:gd name="T31" fmla="*/ 56 h 287"/>
                <a:gd name="T32" fmla="*/ 18 w 305"/>
                <a:gd name="T33" fmla="*/ 51 h 287"/>
                <a:gd name="T34" fmla="*/ 231 w 305"/>
                <a:gd name="T35" fmla="*/ 46 h 287"/>
                <a:gd name="T36" fmla="*/ 37 w 305"/>
                <a:gd name="T37" fmla="*/ 37 h 287"/>
                <a:gd name="T38" fmla="*/ 231 w 305"/>
                <a:gd name="T39" fmla="*/ 46 h 287"/>
                <a:gd name="T40" fmla="*/ 231 w 305"/>
                <a:gd name="T41" fmla="*/ 65 h 287"/>
                <a:gd name="T42" fmla="*/ 37 w 305"/>
                <a:gd name="T43" fmla="*/ 56 h 287"/>
                <a:gd name="T44" fmla="*/ 231 w 305"/>
                <a:gd name="T45" fmla="*/ 74 h 287"/>
                <a:gd name="T46" fmla="*/ 203 w 305"/>
                <a:gd name="T47" fmla="*/ 83 h 287"/>
                <a:gd name="T48" fmla="*/ 37 w 305"/>
                <a:gd name="T49" fmla="*/ 80 h 287"/>
                <a:gd name="T50" fmla="*/ 231 w 305"/>
                <a:gd name="T51" fmla="*/ 74 h 287"/>
                <a:gd name="T52" fmla="*/ 217 w 305"/>
                <a:gd name="T53" fmla="*/ 268 h 287"/>
                <a:gd name="T54" fmla="*/ 18 w 305"/>
                <a:gd name="T55" fmla="*/ 236 h 287"/>
                <a:gd name="T56" fmla="*/ 51 w 305"/>
                <a:gd name="T57" fmla="*/ 102 h 287"/>
                <a:gd name="T58" fmla="*/ 240 w 305"/>
                <a:gd name="T59" fmla="*/ 102 h 287"/>
                <a:gd name="T60" fmla="*/ 250 w 305"/>
                <a:gd name="T61" fmla="*/ 130 h 287"/>
                <a:gd name="T62" fmla="*/ 120 w 305"/>
                <a:gd name="T63" fmla="*/ 176 h 287"/>
                <a:gd name="T64" fmla="*/ 250 w 305"/>
                <a:gd name="T65" fmla="*/ 222 h 287"/>
                <a:gd name="T66" fmla="*/ 262 w 305"/>
                <a:gd name="T67" fmla="*/ 204 h 287"/>
                <a:gd name="T68" fmla="*/ 139 w 305"/>
                <a:gd name="T69" fmla="*/ 176 h 287"/>
                <a:gd name="T70" fmla="*/ 250 w 305"/>
                <a:gd name="T71" fmla="*/ 148 h 287"/>
                <a:gd name="T72" fmla="*/ 267 w 305"/>
                <a:gd name="T73" fmla="*/ 136 h 287"/>
                <a:gd name="T74" fmla="*/ 277 w 305"/>
                <a:gd name="T75" fmla="*/ 16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5" h="287">
                  <a:moveTo>
                    <a:pt x="268" y="111"/>
                  </a:moveTo>
                  <a:cubicBezTo>
                    <a:pt x="268" y="111"/>
                    <a:pt x="268" y="111"/>
                    <a:pt x="268" y="111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68" y="51"/>
                    <a:pt x="268" y="51"/>
                    <a:pt x="268" y="51"/>
                  </a:cubicBezTo>
                  <a:cubicBezTo>
                    <a:pt x="268" y="28"/>
                    <a:pt x="268" y="28"/>
                    <a:pt x="268" y="28"/>
                  </a:cubicBezTo>
                  <a:cubicBezTo>
                    <a:pt x="268" y="13"/>
                    <a:pt x="256" y="0"/>
                    <a:pt x="240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264"/>
                    <a:pt x="23" y="287"/>
                    <a:pt x="51" y="287"/>
                  </a:cubicBezTo>
                  <a:cubicBezTo>
                    <a:pt x="217" y="287"/>
                    <a:pt x="217" y="287"/>
                    <a:pt x="217" y="287"/>
                  </a:cubicBezTo>
                  <a:cubicBezTo>
                    <a:pt x="245" y="287"/>
                    <a:pt x="268" y="264"/>
                    <a:pt x="268" y="236"/>
                  </a:cubicBezTo>
                  <a:cubicBezTo>
                    <a:pt x="268" y="222"/>
                    <a:pt x="268" y="222"/>
                    <a:pt x="268" y="222"/>
                  </a:cubicBezTo>
                  <a:cubicBezTo>
                    <a:pt x="268" y="222"/>
                    <a:pt x="268" y="222"/>
                    <a:pt x="268" y="222"/>
                  </a:cubicBezTo>
                  <a:cubicBezTo>
                    <a:pt x="305" y="194"/>
                    <a:pt x="305" y="139"/>
                    <a:pt x="268" y="111"/>
                  </a:cubicBezTo>
                  <a:close/>
                  <a:moveTo>
                    <a:pt x="51" y="19"/>
                  </a:moveTo>
                  <a:cubicBezTo>
                    <a:pt x="203" y="19"/>
                    <a:pt x="203" y="19"/>
                    <a:pt x="203" y="19"/>
                  </a:cubicBezTo>
                  <a:cubicBezTo>
                    <a:pt x="240" y="19"/>
                    <a:pt x="240" y="19"/>
                    <a:pt x="240" y="19"/>
                  </a:cubicBezTo>
                  <a:cubicBezTo>
                    <a:pt x="246" y="19"/>
                    <a:pt x="250" y="23"/>
                    <a:pt x="250" y="28"/>
                  </a:cubicBezTo>
                  <a:cubicBezTo>
                    <a:pt x="250" y="51"/>
                    <a:pt x="250" y="51"/>
                    <a:pt x="250" y="51"/>
                  </a:cubicBezTo>
                  <a:cubicBezTo>
                    <a:pt x="250" y="56"/>
                    <a:pt x="250" y="56"/>
                    <a:pt x="250" y="56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47" y="84"/>
                    <a:pt x="244" y="83"/>
                    <a:pt x="240" y="83"/>
                  </a:cubicBezTo>
                  <a:cubicBezTo>
                    <a:pt x="240" y="83"/>
                    <a:pt x="240" y="83"/>
                    <a:pt x="240" y="83"/>
                  </a:cubicBezTo>
                  <a:cubicBezTo>
                    <a:pt x="240" y="74"/>
                    <a:pt x="240" y="74"/>
                    <a:pt x="240" y="74"/>
                  </a:cubicBezTo>
                  <a:cubicBezTo>
                    <a:pt x="240" y="56"/>
                    <a:pt x="240" y="56"/>
                    <a:pt x="240" y="56"/>
                  </a:cubicBezTo>
                  <a:cubicBezTo>
                    <a:pt x="240" y="37"/>
                    <a:pt x="240" y="37"/>
                    <a:pt x="240" y="37"/>
                  </a:cubicBezTo>
                  <a:cubicBezTo>
                    <a:pt x="240" y="32"/>
                    <a:pt x="236" y="28"/>
                    <a:pt x="231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2" y="28"/>
                    <a:pt x="28" y="32"/>
                    <a:pt x="28" y="37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2" y="68"/>
                    <a:pt x="18" y="60"/>
                    <a:pt x="18" y="51"/>
                  </a:cubicBezTo>
                  <a:cubicBezTo>
                    <a:pt x="18" y="33"/>
                    <a:pt x="33" y="19"/>
                    <a:pt x="51" y="19"/>
                  </a:cubicBezTo>
                  <a:close/>
                  <a:moveTo>
                    <a:pt x="231" y="46"/>
                  </a:moveTo>
                  <a:cubicBezTo>
                    <a:pt x="37" y="46"/>
                    <a:pt x="37" y="46"/>
                    <a:pt x="37" y="46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231" y="37"/>
                    <a:pt x="231" y="37"/>
                    <a:pt x="231" y="37"/>
                  </a:cubicBezTo>
                  <a:lnTo>
                    <a:pt x="231" y="46"/>
                  </a:lnTo>
                  <a:close/>
                  <a:moveTo>
                    <a:pt x="231" y="56"/>
                  </a:moveTo>
                  <a:cubicBezTo>
                    <a:pt x="231" y="65"/>
                    <a:pt x="231" y="65"/>
                    <a:pt x="231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56"/>
                    <a:pt x="37" y="56"/>
                    <a:pt x="37" y="56"/>
                  </a:cubicBezTo>
                  <a:lnTo>
                    <a:pt x="231" y="56"/>
                  </a:lnTo>
                  <a:close/>
                  <a:moveTo>
                    <a:pt x="231" y="74"/>
                  </a:moveTo>
                  <a:cubicBezTo>
                    <a:pt x="231" y="83"/>
                    <a:pt x="231" y="83"/>
                    <a:pt x="231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6" y="83"/>
                    <a:pt x="41" y="82"/>
                    <a:pt x="37" y="80"/>
                  </a:cubicBezTo>
                  <a:cubicBezTo>
                    <a:pt x="37" y="74"/>
                    <a:pt x="37" y="74"/>
                    <a:pt x="37" y="74"/>
                  </a:cubicBezTo>
                  <a:lnTo>
                    <a:pt x="231" y="74"/>
                  </a:lnTo>
                  <a:close/>
                  <a:moveTo>
                    <a:pt x="250" y="236"/>
                  </a:moveTo>
                  <a:cubicBezTo>
                    <a:pt x="250" y="254"/>
                    <a:pt x="235" y="268"/>
                    <a:pt x="217" y="268"/>
                  </a:cubicBezTo>
                  <a:cubicBezTo>
                    <a:pt x="51" y="268"/>
                    <a:pt x="51" y="268"/>
                    <a:pt x="51" y="268"/>
                  </a:cubicBezTo>
                  <a:cubicBezTo>
                    <a:pt x="33" y="268"/>
                    <a:pt x="18" y="254"/>
                    <a:pt x="18" y="236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27" y="98"/>
                    <a:pt x="38" y="102"/>
                    <a:pt x="51" y="102"/>
                  </a:cubicBezTo>
                  <a:cubicBezTo>
                    <a:pt x="203" y="102"/>
                    <a:pt x="203" y="102"/>
                    <a:pt x="203" y="102"/>
                  </a:cubicBezTo>
                  <a:cubicBezTo>
                    <a:pt x="240" y="102"/>
                    <a:pt x="240" y="102"/>
                    <a:pt x="240" y="102"/>
                  </a:cubicBezTo>
                  <a:cubicBezTo>
                    <a:pt x="246" y="102"/>
                    <a:pt x="250" y="106"/>
                    <a:pt x="250" y="111"/>
                  </a:cubicBezTo>
                  <a:cubicBezTo>
                    <a:pt x="250" y="130"/>
                    <a:pt x="250" y="130"/>
                    <a:pt x="250" y="130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41" y="130"/>
                    <a:pt x="120" y="150"/>
                    <a:pt x="120" y="176"/>
                  </a:cubicBezTo>
                  <a:cubicBezTo>
                    <a:pt x="120" y="201"/>
                    <a:pt x="141" y="222"/>
                    <a:pt x="166" y="222"/>
                  </a:cubicBezTo>
                  <a:cubicBezTo>
                    <a:pt x="250" y="222"/>
                    <a:pt x="250" y="222"/>
                    <a:pt x="250" y="222"/>
                  </a:cubicBezTo>
                  <a:lnTo>
                    <a:pt x="250" y="236"/>
                  </a:lnTo>
                  <a:close/>
                  <a:moveTo>
                    <a:pt x="262" y="204"/>
                  </a:moveTo>
                  <a:cubicBezTo>
                    <a:pt x="166" y="204"/>
                    <a:pt x="166" y="204"/>
                    <a:pt x="166" y="204"/>
                  </a:cubicBezTo>
                  <a:cubicBezTo>
                    <a:pt x="151" y="204"/>
                    <a:pt x="139" y="191"/>
                    <a:pt x="139" y="176"/>
                  </a:cubicBezTo>
                  <a:cubicBezTo>
                    <a:pt x="139" y="161"/>
                    <a:pt x="151" y="148"/>
                    <a:pt x="166" y="148"/>
                  </a:cubicBezTo>
                  <a:cubicBezTo>
                    <a:pt x="250" y="148"/>
                    <a:pt x="250" y="148"/>
                    <a:pt x="250" y="148"/>
                  </a:cubicBezTo>
                  <a:cubicBezTo>
                    <a:pt x="255" y="148"/>
                    <a:pt x="261" y="145"/>
                    <a:pt x="265" y="141"/>
                  </a:cubicBezTo>
                  <a:cubicBezTo>
                    <a:pt x="266" y="139"/>
                    <a:pt x="266" y="138"/>
                    <a:pt x="267" y="136"/>
                  </a:cubicBezTo>
                  <a:cubicBezTo>
                    <a:pt x="267" y="136"/>
                    <a:pt x="267" y="136"/>
                    <a:pt x="267" y="136"/>
                  </a:cubicBezTo>
                  <a:cubicBezTo>
                    <a:pt x="274" y="145"/>
                    <a:pt x="277" y="155"/>
                    <a:pt x="277" y="167"/>
                  </a:cubicBezTo>
                  <a:cubicBezTo>
                    <a:pt x="277" y="181"/>
                    <a:pt x="272" y="194"/>
                    <a:pt x="262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Freeform 7"/>
          <p:cNvSpPr>
            <a:spLocks noEditPoints="1"/>
          </p:cNvSpPr>
          <p:nvPr/>
        </p:nvSpPr>
        <p:spPr bwMode="auto">
          <a:xfrm>
            <a:off x="4598968" y="4121978"/>
            <a:ext cx="485537" cy="485537"/>
          </a:xfrm>
          <a:custGeom>
            <a:avLst/>
            <a:gdLst>
              <a:gd name="T0" fmla="*/ 263 w 296"/>
              <a:gd name="T1" fmla="*/ 67 h 296"/>
              <a:gd name="T2" fmla="*/ 259 w 296"/>
              <a:gd name="T3" fmla="*/ 19 h 296"/>
              <a:gd name="T4" fmla="*/ 55 w 296"/>
              <a:gd name="T5" fmla="*/ 0 h 296"/>
              <a:gd name="T6" fmla="*/ 37 w 296"/>
              <a:gd name="T7" fmla="*/ 63 h 296"/>
              <a:gd name="T8" fmla="*/ 5 w 296"/>
              <a:gd name="T9" fmla="*/ 104 h 296"/>
              <a:gd name="T10" fmla="*/ 0 w 296"/>
              <a:gd name="T11" fmla="*/ 130 h 296"/>
              <a:gd name="T12" fmla="*/ 28 w 296"/>
              <a:gd name="T13" fmla="*/ 158 h 296"/>
              <a:gd name="T14" fmla="*/ 46 w 296"/>
              <a:gd name="T15" fmla="*/ 296 h 296"/>
              <a:gd name="T16" fmla="*/ 268 w 296"/>
              <a:gd name="T17" fmla="*/ 278 h 296"/>
              <a:gd name="T18" fmla="*/ 268 w 296"/>
              <a:gd name="T19" fmla="*/ 158 h 296"/>
              <a:gd name="T20" fmla="*/ 296 w 296"/>
              <a:gd name="T21" fmla="*/ 121 h 296"/>
              <a:gd name="T22" fmla="*/ 241 w 296"/>
              <a:gd name="T23" fmla="*/ 19 h 296"/>
              <a:gd name="T24" fmla="*/ 55 w 296"/>
              <a:gd name="T25" fmla="*/ 56 h 296"/>
              <a:gd name="T26" fmla="*/ 55 w 296"/>
              <a:gd name="T27" fmla="*/ 19 h 296"/>
              <a:gd name="T28" fmla="*/ 94 w 296"/>
              <a:gd name="T29" fmla="*/ 139 h 296"/>
              <a:gd name="T30" fmla="*/ 93 w 296"/>
              <a:gd name="T31" fmla="*/ 74 h 296"/>
              <a:gd name="T32" fmla="*/ 94 w 296"/>
              <a:gd name="T33" fmla="*/ 139 h 296"/>
              <a:gd name="T34" fmla="*/ 143 w 296"/>
              <a:gd name="T35" fmla="*/ 74 h 296"/>
              <a:gd name="T36" fmla="*/ 104 w 296"/>
              <a:gd name="T37" fmla="*/ 139 h 296"/>
              <a:gd name="T38" fmla="*/ 153 w 296"/>
              <a:gd name="T39" fmla="*/ 74 h 296"/>
              <a:gd name="T40" fmla="*/ 192 w 296"/>
              <a:gd name="T41" fmla="*/ 139 h 296"/>
              <a:gd name="T42" fmla="*/ 153 w 296"/>
              <a:gd name="T43" fmla="*/ 74 h 296"/>
              <a:gd name="T44" fmla="*/ 204 w 296"/>
              <a:gd name="T45" fmla="*/ 74 h 296"/>
              <a:gd name="T46" fmla="*/ 202 w 296"/>
              <a:gd name="T47" fmla="*/ 139 h 296"/>
              <a:gd name="T48" fmla="*/ 18 w 296"/>
              <a:gd name="T49" fmla="*/ 130 h 296"/>
              <a:gd name="T50" fmla="*/ 20 w 296"/>
              <a:gd name="T51" fmla="*/ 115 h 296"/>
              <a:gd name="T52" fmla="*/ 55 w 296"/>
              <a:gd name="T53" fmla="*/ 74 h 296"/>
              <a:gd name="T54" fmla="*/ 45 w 296"/>
              <a:gd name="T55" fmla="*/ 139 h 296"/>
              <a:gd name="T56" fmla="*/ 18 w 296"/>
              <a:gd name="T57" fmla="*/ 130 h 296"/>
              <a:gd name="T58" fmla="*/ 116 w 296"/>
              <a:gd name="T59" fmla="*/ 278 h 296"/>
              <a:gd name="T60" fmla="*/ 185 w 296"/>
              <a:gd name="T61" fmla="*/ 185 h 296"/>
              <a:gd name="T62" fmla="*/ 250 w 296"/>
              <a:gd name="T63" fmla="*/ 278 h 296"/>
              <a:gd name="T64" fmla="*/ 194 w 296"/>
              <a:gd name="T65" fmla="*/ 185 h 296"/>
              <a:gd name="T66" fmla="*/ 116 w 296"/>
              <a:gd name="T67" fmla="*/ 176 h 296"/>
              <a:gd name="T68" fmla="*/ 106 w 296"/>
              <a:gd name="T69" fmla="*/ 278 h 296"/>
              <a:gd name="T70" fmla="*/ 46 w 296"/>
              <a:gd name="T71" fmla="*/ 158 h 296"/>
              <a:gd name="T72" fmla="*/ 250 w 296"/>
              <a:gd name="T73" fmla="*/ 278 h 296"/>
              <a:gd name="T74" fmla="*/ 268 w 296"/>
              <a:gd name="T75" fmla="*/ 139 h 296"/>
              <a:gd name="T76" fmla="*/ 214 w 296"/>
              <a:gd name="T77" fmla="*/ 74 h 296"/>
              <a:gd name="T78" fmla="*/ 241 w 296"/>
              <a:gd name="T79" fmla="*/ 74 h 296"/>
              <a:gd name="T80" fmla="*/ 276 w 296"/>
              <a:gd name="T81" fmla="*/ 115 h 296"/>
              <a:gd name="T82" fmla="*/ 278 w 296"/>
              <a:gd name="T83" fmla="*/ 13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96" h="296">
                <a:moveTo>
                  <a:pt x="291" y="104"/>
                </a:moveTo>
                <a:cubicBezTo>
                  <a:pt x="263" y="67"/>
                  <a:pt x="263" y="67"/>
                  <a:pt x="263" y="67"/>
                </a:cubicBezTo>
                <a:cubicBezTo>
                  <a:pt x="262" y="66"/>
                  <a:pt x="260" y="64"/>
                  <a:pt x="259" y="63"/>
                </a:cubicBezTo>
                <a:cubicBezTo>
                  <a:pt x="259" y="19"/>
                  <a:pt x="259" y="19"/>
                  <a:pt x="259" y="19"/>
                </a:cubicBezTo>
                <a:cubicBezTo>
                  <a:pt x="259" y="9"/>
                  <a:pt x="251" y="0"/>
                  <a:pt x="241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45" y="0"/>
                  <a:pt x="37" y="9"/>
                  <a:pt x="37" y="19"/>
                </a:cubicBezTo>
                <a:cubicBezTo>
                  <a:pt x="37" y="63"/>
                  <a:pt x="37" y="63"/>
                  <a:pt x="37" y="63"/>
                </a:cubicBezTo>
                <a:cubicBezTo>
                  <a:pt x="36" y="64"/>
                  <a:pt x="34" y="66"/>
                  <a:pt x="33" y="67"/>
                </a:cubicBezTo>
                <a:cubicBezTo>
                  <a:pt x="5" y="104"/>
                  <a:pt x="5" y="104"/>
                  <a:pt x="5" y="104"/>
                </a:cubicBezTo>
                <a:cubicBezTo>
                  <a:pt x="2" y="109"/>
                  <a:pt x="0" y="115"/>
                  <a:pt x="0" y="121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45"/>
                  <a:pt x="12" y="158"/>
                  <a:pt x="28" y="158"/>
                </a:cubicBezTo>
                <a:cubicBezTo>
                  <a:pt x="28" y="158"/>
                  <a:pt x="28" y="158"/>
                  <a:pt x="28" y="158"/>
                </a:cubicBezTo>
                <a:cubicBezTo>
                  <a:pt x="28" y="278"/>
                  <a:pt x="28" y="278"/>
                  <a:pt x="28" y="278"/>
                </a:cubicBezTo>
                <a:cubicBezTo>
                  <a:pt x="28" y="288"/>
                  <a:pt x="36" y="296"/>
                  <a:pt x="46" y="296"/>
                </a:cubicBezTo>
                <a:cubicBezTo>
                  <a:pt x="250" y="296"/>
                  <a:pt x="250" y="296"/>
                  <a:pt x="250" y="296"/>
                </a:cubicBezTo>
                <a:cubicBezTo>
                  <a:pt x="260" y="296"/>
                  <a:pt x="268" y="288"/>
                  <a:pt x="268" y="278"/>
                </a:cubicBezTo>
                <a:cubicBezTo>
                  <a:pt x="268" y="158"/>
                  <a:pt x="268" y="158"/>
                  <a:pt x="268" y="158"/>
                </a:cubicBezTo>
                <a:cubicBezTo>
                  <a:pt x="268" y="158"/>
                  <a:pt x="268" y="158"/>
                  <a:pt x="268" y="158"/>
                </a:cubicBezTo>
                <a:cubicBezTo>
                  <a:pt x="284" y="158"/>
                  <a:pt x="296" y="145"/>
                  <a:pt x="296" y="130"/>
                </a:cubicBezTo>
                <a:cubicBezTo>
                  <a:pt x="296" y="121"/>
                  <a:pt x="296" y="121"/>
                  <a:pt x="296" y="121"/>
                </a:cubicBezTo>
                <a:cubicBezTo>
                  <a:pt x="296" y="115"/>
                  <a:pt x="294" y="109"/>
                  <a:pt x="291" y="104"/>
                </a:cubicBezTo>
                <a:close/>
                <a:moveTo>
                  <a:pt x="241" y="19"/>
                </a:moveTo>
                <a:cubicBezTo>
                  <a:pt x="241" y="56"/>
                  <a:pt x="241" y="56"/>
                  <a:pt x="241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19"/>
                  <a:pt x="55" y="19"/>
                  <a:pt x="55" y="19"/>
                </a:cubicBezTo>
                <a:lnTo>
                  <a:pt x="241" y="19"/>
                </a:lnTo>
                <a:close/>
                <a:moveTo>
                  <a:pt x="94" y="139"/>
                </a:moveTo>
                <a:cubicBezTo>
                  <a:pt x="55" y="139"/>
                  <a:pt x="55" y="139"/>
                  <a:pt x="55" y="139"/>
                </a:cubicBezTo>
                <a:cubicBezTo>
                  <a:pt x="93" y="74"/>
                  <a:pt x="93" y="74"/>
                  <a:pt x="93" y="74"/>
                </a:cubicBezTo>
                <a:cubicBezTo>
                  <a:pt x="113" y="74"/>
                  <a:pt x="113" y="74"/>
                  <a:pt x="113" y="74"/>
                </a:cubicBezTo>
                <a:lnTo>
                  <a:pt x="94" y="139"/>
                </a:lnTo>
                <a:close/>
                <a:moveTo>
                  <a:pt x="122" y="74"/>
                </a:moveTo>
                <a:cubicBezTo>
                  <a:pt x="143" y="74"/>
                  <a:pt x="143" y="74"/>
                  <a:pt x="143" y="74"/>
                </a:cubicBezTo>
                <a:cubicBezTo>
                  <a:pt x="143" y="139"/>
                  <a:pt x="143" y="139"/>
                  <a:pt x="143" y="139"/>
                </a:cubicBezTo>
                <a:cubicBezTo>
                  <a:pt x="104" y="139"/>
                  <a:pt x="104" y="139"/>
                  <a:pt x="104" y="139"/>
                </a:cubicBezTo>
                <a:lnTo>
                  <a:pt x="122" y="74"/>
                </a:lnTo>
                <a:close/>
                <a:moveTo>
                  <a:pt x="153" y="74"/>
                </a:moveTo>
                <a:cubicBezTo>
                  <a:pt x="174" y="74"/>
                  <a:pt x="174" y="74"/>
                  <a:pt x="174" y="74"/>
                </a:cubicBezTo>
                <a:cubicBezTo>
                  <a:pt x="192" y="139"/>
                  <a:pt x="192" y="139"/>
                  <a:pt x="192" y="139"/>
                </a:cubicBezTo>
                <a:cubicBezTo>
                  <a:pt x="153" y="139"/>
                  <a:pt x="153" y="139"/>
                  <a:pt x="153" y="139"/>
                </a:cubicBezTo>
                <a:lnTo>
                  <a:pt x="153" y="74"/>
                </a:lnTo>
                <a:close/>
                <a:moveTo>
                  <a:pt x="183" y="74"/>
                </a:moveTo>
                <a:cubicBezTo>
                  <a:pt x="204" y="74"/>
                  <a:pt x="204" y="74"/>
                  <a:pt x="204" y="74"/>
                </a:cubicBezTo>
                <a:cubicBezTo>
                  <a:pt x="241" y="139"/>
                  <a:pt x="241" y="139"/>
                  <a:pt x="241" y="139"/>
                </a:cubicBezTo>
                <a:cubicBezTo>
                  <a:pt x="202" y="139"/>
                  <a:pt x="202" y="139"/>
                  <a:pt x="202" y="139"/>
                </a:cubicBezTo>
                <a:lnTo>
                  <a:pt x="183" y="74"/>
                </a:lnTo>
                <a:close/>
                <a:moveTo>
                  <a:pt x="18" y="130"/>
                </a:moveTo>
                <a:cubicBezTo>
                  <a:pt x="18" y="121"/>
                  <a:pt x="18" y="121"/>
                  <a:pt x="18" y="121"/>
                </a:cubicBezTo>
                <a:cubicBezTo>
                  <a:pt x="18" y="119"/>
                  <a:pt x="19" y="117"/>
                  <a:pt x="20" y="115"/>
                </a:cubicBezTo>
                <a:cubicBezTo>
                  <a:pt x="48" y="78"/>
                  <a:pt x="48" y="78"/>
                  <a:pt x="48" y="78"/>
                </a:cubicBezTo>
                <a:cubicBezTo>
                  <a:pt x="50" y="76"/>
                  <a:pt x="53" y="74"/>
                  <a:pt x="55" y="74"/>
                </a:cubicBezTo>
                <a:cubicBezTo>
                  <a:pt x="82" y="74"/>
                  <a:pt x="82" y="74"/>
                  <a:pt x="82" y="74"/>
                </a:cubicBezTo>
                <a:cubicBezTo>
                  <a:pt x="45" y="139"/>
                  <a:pt x="45" y="139"/>
                  <a:pt x="45" y="139"/>
                </a:cubicBezTo>
                <a:cubicBezTo>
                  <a:pt x="28" y="139"/>
                  <a:pt x="28" y="139"/>
                  <a:pt x="28" y="139"/>
                </a:cubicBezTo>
                <a:cubicBezTo>
                  <a:pt x="23" y="139"/>
                  <a:pt x="18" y="135"/>
                  <a:pt x="18" y="130"/>
                </a:cubicBezTo>
                <a:close/>
                <a:moveTo>
                  <a:pt x="185" y="278"/>
                </a:moveTo>
                <a:cubicBezTo>
                  <a:pt x="116" y="278"/>
                  <a:pt x="116" y="278"/>
                  <a:pt x="116" y="278"/>
                </a:cubicBezTo>
                <a:cubicBezTo>
                  <a:pt x="116" y="185"/>
                  <a:pt x="116" y="185"/>
                  <a:pt x="116" y="185"/>
                </a:cubicBezTo>
                <a:cubicBezTo>
                  <a:pt x="185" y="185"/>
                  <a:pt x="185" y="185"/>
                  <a:pt x="185" y="185"/>
                </a:cubicBezTo>
                <a:lnTo>
                  <a:pt x="185" y="278"/>
                </a:lnTo>
                <a:close/>
                <a:moveTo>
                  <a:pt x="250" y="278"/>
                </a:moveTo>
                <a:cubicBezTo>
                  <a:pt x="194" y="278"/>
                  <a:pt x="194" y="278"/>
                  <a:pt x="194" y="278"/>
                </a:cubicBezTo>
                <a:cubicBezTo>
                  <a:pt x="194" y="185"/>
                  <a:pt x="194" y="185"/>
                  <a:pt x="194" y="185"/>
                </a:cubicBezTo>
                <a:cubicBezTo>
                  <a:pt x="194" y="180"/>
                  <a:pt x="190" y="176"/>
                  <a:pt x="185" y="176"/>
                </a:cubicBezTo>
                <a:cubicBezTo>
                  <a:pt x="116" y="176"/>
                  <a:pt x="116" y="176"/>
                  <a:pt x="116" y="176"/>
                </a:cubicBezTo>
                <a:cubicBezTo>
                  <a:pt x="111" y="176"/>
                  <a:pt x="106" y="180"/>
                  <a:pt x="106" y="185"/>
                </a:cubicBezTo>
                <a:cubicBezTo>
                  <a:pt x="106" y="278"/>
                  <a:pt x="106" y="278"/>
                  <a:pt x="106" y="278"/>
                </a:cubicBezTo>
                <a:cubicBezTo>
                  <a:pt x="46" y="278"/>
                  <a:pt x="46" y="278"/>
                  <a:pt x="46" y="278"/>
                </a:cubicBezTo>
                <a:cubicBezTo>
                  <a:pt x="46" y="158"/>
                  <a:pt x="46" y="158"/>
                  <a:pt x="46" y="158"/>
                </a:cubicBezTo>
                <a:cubicBezTo>
                  <a:pt x="250" y="158"/>
                  <a:pt x="250" y="158"/>
                  <a:pt x="250" y="158"/>
                </a:cubicBezTo>
                <a:lnTo>
                  <a:pt x="250" y="278"/>
                </a:lnTo>
                <a:close/>
                <a:moveTo>
                  <a:pt x="278" y="130"/>
                </a:moveTo>
                <a:cubicBezTo>
                  <a:pt x="278" y="135"/>
                  <a:pt x="273" y="139"/>
                  <a:pt x="268" y="139"/>
                </a:cubicBezTo>
                <a:cubicBezTo>
                  <a:pt x="251" y="139"/>
                  <a:pt x="251" y="139"/>
                  <a:pt x="251" y="139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41" y="74"/>
                  <a:pt x="241" y="74"/>
                  <a:pt x="241" y="74"/>
                </a:cubicBezTo>
                <a:cubicBezTo>
                  <a:pt x="241" y="74"/>
                  <a:pt x="241" y="74"/>
                  <a:pt x="241" y="74"/>
                </a:cubicBezTo>
                <a:cubicBezTo>
                  <a:pt x="243" y="74"/>
                  <a:pt x="246" y="76"/>
                  <a:pt x="248" y="78"/>
                </a:cubicBezTo>
                <a:cubicBezTo>
                  <a:pt x="276" y="115"/>
                  <a:pt x="276" y="115"/>
                  <a:pt x="276" y="115"/>
                </a:cubicBezTo>
                <a:cubicBezTo>
                  <a:pt x="277" y="117"/>
                  <a:pt x="278" y="119"/>
                  <a:pt x="278" y="121"/>
                </a:cubicBezTo>
                <a:lnTo>
                  <a:pt x="278" y="1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67277" y="3940075"/>
            <a:ext cx="486920" cy="424672"/>
            <a:chOff x="4233863" y="2697163"/>
            <a:chExt cx="1117600" cy="974725"/>
          </a:xfrm>
          <a:solidFill>
            <a:schemeClr val="bg1"/>
          </a:solidFill>
        </p:grpSpPr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4233863" y="2697163"/>
              <a:ext cx="1117600" cy="974725"/>
            </a:xfrm>
            <a:custGeom>
              <a:avLst/>
              <a:gdLst>
                <a:gd name="T0" fmla="*/ 296 w 297"/>
                <a:gd name="T1" fmla="*/ 152 h 259"/>
                <a:gd name="T2" fmla="*/ 259 w 297"/>
                <a:gd name="T3" fmla="*/ 13 h 259"/>
                <a:gd name="T4" fmla="*/ 241 w 297"/>
                <a:gd name="T5" fmla="*/ 0 h 259"/>
                <a:gd name="T6" fmla="*/ 148 w 297"/>
                <a:gd name="T7" fmla="*/ 0 h 259"/>
                <a:gd name="T8" fmla="*/ 56 w 297"/>
                <a:gd name="T9" fmla="*/ 0 h 259"/>
                <a:gd name="T10" fmla="*/ 38 w 297"/>
                <a:gd name="T11" fmla="*/ 13 h 259"/>
                <a:gd name="T12" fmla="*/ 1 w 297"/>
                <a:gd name="T13" fmla="*/ 152 h 259"/>
                <a:gd name="T14" fmla="*/ 0 w 297"/>
                <a:gd name="T15" fmla="*/ 157 h 259"/>
                <a:gd name="T16" fmla="*/ 0 w 297"/>
                <a:gd name="T17" fmla="*/ 222 h 259"/>
                <a:gd name="T18" fmla="*/ 37 w 297"/>
                <a:gd name="T19" fmla="*/ 259 h 259"/>
                <a:gd name="T20" fmla="*/ 260 w 297"/>
                <a:gd name="T21" fmla="*/ 259 h 259"/>
                <a:gd name="T22" fmla="*/ 297 w 297"/>
                <a:gd name="T23" fmla="*/ 222 h 259"/>
                <a:gd name="T24" fmla="*/ 297 w 297"/>
                <a:gd name="T25" fmla="*/ 157 h 259"/>
                <a:gd name="T26" fmla="*/ 296 w 297"/>
                <a:gd name="T27" fmla="*/ 152 h 259"/>
                <a:gd name="T28" fmla="*/ 278 w 297"/>
                <a:gd name="T29" fmla="*/ 222 h 259"/>
                <a:gd name="T30" fmla="*/ 260 w 297"/>
                <a:gd name="T31" fmla="*/ 241 h 259"/>
                <a:gd name="T32" fmla="*/ 37 w 297"/>
                <a:gd name="T33" fmla="*/ 241 h 259"/>
                <a:gd name="T34" fmla="*/ 19 w 297"/>
                <a:gd name="T35" fmla="*/ 222 h 259"/>
                <a:gd name="T36" fmla="*/ 19 w 297"/>
                <a:gd name="T37" fmla="*/ 157 h 259"/>
                <a:gd name="T38" fmla="*/ 56 w 297"/>
                <a:gd name="T39" fmla="*/ 19 h 259"/>
                <a:gd name="T40" fmla="*/ 241 w 297"/>
                <a:gd name="T41" fmla="*/ 19 h 259"/>
                <a:gd name="T42" fmla="*/ 278 w 297"/>
                <a:gd name="T43" fmla="*/ 157 h 259"/>
                <a:gd name="T44" fmla="*/ 278 w 297"/>
                <a:gd name="T45" fmla="*/ 22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7" h="259">
                  <a:moveTo>
                    <a:pt x="296" y="152"/>
                  </a:moveTo>
                  <a:cubicBezTo>
                    <a:pt x="259" y="13"/>
                    <a:pt x="259" y="13"/>
                    <a:pt x="259" y="13"/>
                  </a:cubicBezTo>
                  <a:cubicBezTo>
                    <a:pt x="257" y="6"/>
                    <a:pt x="249" y="0"/>
                    <a:pt x="241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8" y="0"/>
                    <a:pt x="40" y="6"/>
                    <a:pt x="38" y="13"/>
                  </a:cubicBezTo>
                  <a:cubicBezTo>
                    <a:pt x="1" y="152"/>
                    <a:pt x="1" y="152"/>
                    <a:pt x="1" y="152"/>
                  </a:cubicBezTo>
                  <a:cubicBezTo>
                    <a:pt x="1" y="154"/>
                    <a:pt x="0" y="156"/>
                    <a:pt x="0" y="15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3"/>
                    <a:pt x="17" y="259"/>
                    <a:pt x="37" y="259"/>
                  </a:cubicBezTo>
                  <a:cubicBezTo>
                    <a:pt x="260" y="259"/>
                    <a:pt x="260" y="259"/>
                    <a:pt x="260" y="259"/>
                  </a:cubicBezTo>
                  <a:cubicBezTo>
                    <a:pt x="280" y="259"/>
                    <a:pt x="297" y="243"/>
                    <a:pt x="297" y="222"/>
                  </a:cubicBezTo>
                  <a:cubicBezTo>
                    <a:pt x="297" y="157"/>
                    <a:pt x="297" y="157"/>
                    <a:pt x="297" y="157"/>
                  </a:cubicBezTo>
                  <a:cubicBezTo>
                    <a:pt x="297" y="156"/>
                    <a:pt x="296" y="154"/>
                    <a:pt x="296" y="152"/>
                  </a:cubicBezTo>
                  <a:close/>
                  <a:moveTo>
                    <a:pt x="278" y="222"/>
                  </a:moveTo>
                  <a:cubicBezTo>
                    <a:pt x="278" y="232"/>
                    <a:pt x="270" y="241"/>
                    <a:pt x="260" y="241"/>
                  </a:cubicBezTo>
                  <a:cubicBezTo>
                    <a:pt x="37" y="241"/>
                    <a:pt x="37" y="241"/>
                    <a:pt x="37" y="241"/>
                  </a:cubicBezTo>
                  <a:cubicBezTo>
                    <a:pt x="27" y="241"/>
                    <a:pt x="19" y="232"/>
                    <a:pt x="19" y="222"/>
                  </a:cubicBezTo>
                  <a:cubicBezTo>
                    <a:pt x="19" y="157"/>
                    <a:pt x="19" y="157"/>
                    <a:pt x="19" y="157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241" y="19"/>
                    <a:pt x="241" y="19"/>
                    <a:pt x="241" y="19"/>
                  </a:cubicBezTo>
                  <a:cubicBezTo>
                    <a:pt x="278" y="157"/>
                    <a:pt x="278" y="157"/>
                    <a:pt x="278" y="157"/>
                  </a:cubicBezTo>
                  <a:lnTo>
                    <a:pt x="278" y="2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4365625" y="2835275"/>
              <a:ext cx="854075" cy="628650"/>
            </a:xfrm>
            <a:custGeom>
              <a:avLst/>
              <a:gdLst>
                <a:gd name="T0" fmla="*/ 185 w 227"/>
                <a:gd name="T1" fmla="*/ 0 h 167"/>
                <a:gd name="T2" fmla="*/ 42 w 227"/>
                <a:gd name="T3" fmla="*/ 0 h 167"/>
                <a:gd name="T4" fmla="*/ 33 w 227"/>
                <a:gd name="T5" fmla="*/ 7 h 167"/>
                <a:gd name="T6" fmla="*/ 1 w 227"/>
                <a:gd name="T7" fmla="*/ 118 h 167"/>
                <a:gd name="T8" fmla="*/ 3 w 227"/>
                <a:gd name="T9" fmla="*/ 126 h 167"/>
                <a:gd name="T10" fmla="*/ 10 w 227"/>
                <a:gd name="T11" fmla="*/ 130 h 167"/>
                <a:gd name="T12" fmla="*/ 37 w 227"/>
                <a:gd name="T13" fmla="*/ 130 h 167"/>
                <a:gd name="T14" fmla="*/ 47 w 227"/>
                <a:gd name="T15" fmla="*/ 130 h 167"/>
                <a:gd name="T16" fmla="*/ 52 w 227"/>
                <a:gd name="T17" fmla="*/ 130 h 167"/>
                <a:gd name="T18" fmla="*/ 66 w 227"/>
                <a:gd name="T19" fmla="*/ 156 h 167"/>
                <a:gd name="T20" fmla="*/ 82 w 227"/>
                <a:gd name="T21" fmla="*/ 167 h 167"/>
                <a:gd name="T22" fmla="*/ 145 w 227"/>
                <a:gd name="T23" fmla="*/ 167 h 167"/>
                <a:gd name="T24" fmla="*/ 161 w 227"/>
                <a:gd name="T25" fmla="*/ 156 h 167"/>
                <a:gd name="T26" fmla="*/ 175 w 227"/>
                <a:gd name="T27" fmla="*/ 130 h 167"/>
                <a:gd name="T28" fmla="*/ 180 w 227"/>
                <a:gd name="T29" fmla="*/ 130 h 167"/>
                <a:gd name="T30" fmla="*/ 190 w 227"/>
                <a:gd name="T31" fmla="*/ 130 h 167"/>
                <a:gd name="T32" fmla="*/ 217 w 227"/>
                <a:gd name="T33" fmla="*/ 130 h 167"/>
                <a:gd name="T34" fmla="*/ 224 w 227"/>
                <a:gd name="T35" fmla="*/ 126 h 167"/>
                <a:gd name="T36" fmla="*/ 226 w 227"/>
                <a:gd name="T37" fmla="*/ 118 h 167"/>
                <a:gd name="T38" fmla="*/ 194 w 227"/>
                <a:gd name="T39" fmla="*/ 7 h 167"/>
                <a:gd name="T40" fmla="*/ 185 w 227"/>
                <a:gd name="T41" fmla="*/ 0 h 167"/>
                <a:gd name="T42" fmla="*/ 190 w 227"/>
                <a:gd name="T43" fmla="*/ 111 h 167"/>
                <a:gd name="T44" fmla="*/ 175 w 227"/>
                <a:gd name="T45" fmla="*/ 111 h 167"/>
                <a:gd name="T46" fmla="*/ 158 w 227"/>
                <a:gd name="T47" fmla="*/ 121 h 167"/>
                <a:gd name="T48" fmla="*/ 145 w 227"/>
                <a:gd name="T49" fmla="*/ 148 h 167"/>
                <a:gd name="T50" fmla="*/ 82 w 227"/>
                <a:gd name="T51" fmla="*/ 148 h 167"/>
                <a:gd name="T52" fmla="*/ 69 w 227"/>
                <a:gd name="T53" fmla="*/ 121 h 167"/>
                <a:gd name="T54" fmla="*/ 52 w 227"/>
                <a:gd name="T55" fmla="*/ 111 h 167"/>
                <a:gd name="T56" fmla="*/ 37 w 227"/>
                <a:gd name="T57" fmla="*/ 111 h 167"/>
                <a:gd name="T58" fmla="*/ 15 w 227"/>
                <a:gd name="T59" fmla="*/ 111 h 167"/>
                <a:gd name="T60" fmla="*/ 42 w 227"/>
                <a:gd name="T61" fmla="*/ 9 h 167"/>
                <a:gd name="T62" fmla="*/ 185 w 227"/>
                <a:gd name="T63" fmla="*/ 9 h 167"/>
                <a:gd name="T64" fmla="*/ 212 w 227"/>
                <a:gd name="T65" fmla="*/ 111 h 167"/>
                <a:gd name="T66" fmla="*/ 190 w 227"/>
                <a:gd name="T67" fmla="*/ 11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7" h="167">
                  <a:moveTo>
                    <a:pt x="185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38" y="0"/>
                    <a:pt x="34" y="3"/>
                    <a:pt x="33" y="7"/>
                  </a:cubicBezTo>
                  <a:cubicBezTo>
                    <a:pt x="1" y="118"/>
                    <a:pt x="1" y="118"/>
                    <a:pt x="1" y="118"/>
                  </a:cubicBezTo>
                  <a:cubicBezTo>
                    <a:pt x="0" y="121"/>
                    <a:pt x="1" y="124"/>
                    <a:pt x="3" y="126"/>
                  </a:cubicBezTo>
                  <a:cubicBezTo>
                    <a:pt x="4" y="128"/>
                    <a:pt x="7" y="130"/>
                    <a:pt x="10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52" y="130"/>
                    <a:pt x="52" y="130"/>
                    <a:pt x="52" y="130"/>
                  </a:cubicBezTo>
                  <a:cubicBezTo>
                    <a:pt x="66" y="156"/>
                    <a:pt x="66" y="156"/>
                    <a:pt x="66" y="156"/>
                  </a:cubicBezTo>
                  <a:cubicBezTo>
                    <a:pt x="69" y="163"/>
                    <a:pt x="75" y="167"/>
                    <a:pt x="82" y="167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52" y="167"/>
                    <a:pt x="158" y="163"/>
                    <a:pt x="161" y="156"/>
                  </a:cubicBezTo>
                  <a:cubicBezTo>
                    <a:pt x="175" y="130"/>
                    <a:pt x="175" y="130"/>
                    <a:pt x="175" y="130"/>
                  </a:cubicBezTo>
                  <a:cubicBezTo>
                    <a:pt x="180" y="130"/>
                    <a:pt x="180" y="130"/>
                    <a:pt x="180" y="130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217" y="130"/>
                    <a:pt x="217" y="130"/>
                    <a:pt x="217" y="130"/>
                  </a:cubicBezTo>
                  <a:cubicBezTo>
                    <a:pt x="220" y="130"/>
                    <a:pt x="223" y="128"/>
                    <a:pt x="224" y="126"/>
                  </a:cubicBezTo>
                  <a:cubicBezTo>
                    <a:pt x="226" y="124"/>
                    <a:pt x="227" y="121"/>
                    <a:pt x="226" y="118"/>
                  </a:cubicBezTo>
                  <a:cubicBezTo>
                    <a:pt x="194" y="7"/>
                    <a:pt x="194" y="7"/>
                    <a:pt x="194" y="7"/>
                  </a:cubicBezTo>
                  <a:cubicBezTo>
                    <a:pt x="193" y="3"/>
                    <a:pt x="189" y="0"/>
                    <a:pt x="185" y="0"/>
                  </a:cubicBezTo>
                  <a:close/>
                  <a:moveTo>
                    <a:pt x="190" y="111"/>
                  </a:moveTo>
                  <a:cubicBezTo>
                    <a:pt x="175" y="111"/>
                    <a:pt x="175" y="111"/>
                    <a:pt x="175" y="111"/>
                  </a:cubicBezTo>
                  <a:cubicBezTo>
                    <a:pt x="168" y="111"/>
                    <a:pt x="161" y="115"/>
                    <a:pt x="158" y="121"/>
                  </a:cubicBezTo>
                  <a:cubicBezTo>
                    <a:pt x="145" y="148"/>
                    <a:pt x="145" y="148"/>
                    <a:pt x="145" y="148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6" y="115"/>
                    <a:pt x="59" y="111"/>
                    <a:pt x="52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185" y="9"/>
                    <a:pt x="185" y="9"/>
                    <a:pt x="185" y="9"/>
                  </a:cubicBezTo>
                  <a:cubicBezTo>
                    <a:pt x="212" y="111"/>
                    <a:pt x="212" y="111"/>
                    <a:pt x="212" y="111"/>
                  </a:cubicBezTo>
                  <a:lnTo>
                    <a:pt x="190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 10"/>
          <p:cNvSpPr>
            <a:spLocks noEditPoints="1"/>
          </p:cNvSpPr>
          <p:nvPr/>
        </p:nvSpPr>
        <p:spPr bwMode="auto">
          <a:xfrm>
            <a:off x="1998214" y="2468510"/>
            <a:ext cx="485537" cy="363807"/>
          </a:xfrm>
          <a:custGeom>
            <a:avLst/>
            <a:gdLst>
              <a:gd name="T0" fmla="*/ 244 w 296"/>
              <a:gd name="T1" fmla="*/ 5 h 222"/>
              <a:gd name="T2" fmla="*/ 65 w 296"/>
              <a:gd name="T3" fmla="*/ 0 h 222"/>
              <a:gd name="T4" fmla="*/ 5 w 296"/>
              <a:gd name="T5" fmla="*/ 52 h 222"/>
              <a:gd name="T6" fmla="*/ 4 w 296"/>
              <a:gd name="T7" fmla="*/ 78 h 222"/>
              <a:gd name="T8" fmla="*/ 148 w 296"/>
              <a:gd name="T9" fmla="*/ 222 h 222"/>
              <a:gd name="T10" fmla="*/ 291 w 296"/>
              <a:gd name="T11" fmla="*/ 78 h 222"/>
              <a:gd name="T12" fmla="*/ 291 w 296"/>
              <a:gd name="T13" fmla="*/ 52 h 222"/>
              <a:gd name="T14" fmla="*/ 127 w 296"/>
              <a:gd name="T15" fmla="*/ 65 h 222"/>
              <a:gd name="T16" fmla="*/ 168 w 296"/>
              <a:gd name="T17" fmla="*/ 65 h 222"/>
              <a:gd name="T18" fmla="*/ 180 w 296"/>
              <a:gd name="T19" fmla="*/ 20 h 222"/>
              <a:gd name="T20" fmla="*/ 176 w 296"/>
              <a:gd name="T21" fmla="*/ 59 h 222"/>
              <a:gd name="T22" fmla="*/ 120 w 296"/>
              <a:gd name="T23" fmla="*/ 59 h 222"/>
              <a:gd name="T24" fmla="*/ 115 w 296"/>
              <a:gd name="T25" fmla="*/ 20 h 222"/>
              <a:gd name="T26" fmla="*/ 120 w 296"/>
              <a:gd name="T27" fmla="*/ 59 h 222"/>
              <a:gd name="T28" fmla="*/ 148 w 296"/>
              <a:gd name="T29" fmla="*/ 189 h 222"/>
              <a:gd name="T30" fmla="*/ 171 w 296"/>
              <a:gd name="T31" fmla="*/ 74 h 222"/>
              <a:gd name="T32" fmla="*/ 226 w 296"/>
              <a:gd name="T33" fmla="*/ 74 h 222"/>
              <a:gd name="T34" fmla="*/ 180 w 296"/>
              <a:gd name="T35" fmla="*/ 74 h 222"/>
              <a:gd name="T36" fmla="*/ 206 w 296"/>
              <a:gd name="T37" fmla="*/ 46 h 222"/>
              <a:gd name="T38" fmla="*/ 183 w 296"/>
              <a:gd name="T39" fmla="*/ 65 h 222"/>
              <a:gd name="T40" fmla="*/ 224 w 296"/>
              <a:gd name="T41" fmla="*/ 18 h 222"/>
              <a:gd name="T42" fmla="*/ 191 w 296"/>
              <a:gd name="T43" fmla="*/ 18 h 222"/>
              <a:gd name="T44" fmla="*/ 127 w 296"/>
              <a:gd name="T45" fmla="*/ 18 h 222"/>
              <a:gd name="T46" fmla="*/ 148 w 296"/>
              <a:gd name="T47" fmla="*/ 35 h 222"/>
              <a:gd name="T48" fmla="*/ 72 w 296"/>
              <a:gd name="T49" fmla="*/ 18 h 222"/>
              <a:gd name="T50" fmla="*/ 90 w 296"/>
              <a:gd name="T51" fmla="*/ 33 h 222"/>
              <a:gd name="T52" fmla="*/ 113 w 296"/>
              <a:gd name="T53" fmla="*/ 65 h 222"/>
              <a:gd name="T54" fmla="*/ 90 w 296"/>
              <a:gd name="T55" fmla="*/ 46 h 222"/>
              <a:gd name="T56" fmla="*/ 138 w 296"/>
              <a:gd name="T57" fmla="*/ 187 h 222"/>
              <a:gd name="T58" fmla="*/ 115 w 296"/>
              <a:gd name="T59" fmla="*/ 74 h 222"/>
              <a:gd name="T60" fmla="*/ 26 w 296"/>
              <a:gd name="T61" fmla="*/ 74 h 222"/>
              <a:gd name="T62" fmla="*/ 117 w 296"/>
              <a:gd name="T63" fmla="*/ 171 h 222"/>
              <a:gd name="T64" fmla="*/ 269 w 296"/>
              <a:gd name="T65" fmla="*/ 74 h 222"/>
              <a:gd name="T66" fmla="*/ 237 w 296"/>
              <a:gd name="T67" fmla="*/ 74 h 222"/>
              <a:gd name="T68" fmla="*/ 213 w 296"/>
              <a:gd name="T69" fmla="*/ 40 h 222"/>
              <a:gd name="T70" fmla="*/ 277 w 296"/>
              <a:gd name="T71" fmla="*/ 65 h 222"/>
              <a:gd name="T72" fmla="*/ 62 w 296"/>
              <a:gd name="T73" fmla="*/ 22 h 222"/>
              <a:gd name="T74" fmla="*/ 58 w 296"/>
              <a:gd name="T75" fmla="*/ 65 h 222"/>
              <a:gd name="T76" fmla="*/ 62 w 296"/>
              <a:gd name="T77" fmla="*/ 22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96" h="222">
                <a:moveTo>
                  <a:pt x="291" y="52"/>
                </a:moveTo>
                <a:cubicBezTo>
                  <a:pt x="244" y="5"/>
                  <a:pt x="244" y="5"/>
                  <a:pt x="244" y="5"/>
                </a:cubicBezTo>
                <a:cubicBezTo>
                  <a:pt x="240" y="2"/>
                  <a:pt x="235" y="0"/>
                  <a:pt x="230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0" y="0"/>
                  <a:pt x="56" y="2"/>
                  <a:pt x="52" y="5"/>
                </a:cubicBezTo>
                <a:cubicBezTo>
                  <a:pt x="5" y="52"/>
                  <a:pt x="5" y="52"/>
                  <a:pt x="5" y="52"/>
                </a:cubicBezTo>
                <a:cubicBezTo>
                  <a:pt x="2" y="56"/>
                  <a:pt x="0" y="61"/>
                  <a:pt x="0" y="65"/>
                </a:cubicBezTo>
                <a:cubicBezTo>
                  <a:pt x="0" y="70"/>
                  <a:pt x="1" y="74"/>
                  <a:pt x="4" y="78"/>
                </a:cubicBezTo>
                <a:cubicBezTo>
                  <a:pt x="134" y="216"/>
                  <a:pt x="134" y="216"/>
                  <a:pt x="134" y="216"/>
                </a:cubicBezTo>
                <a:cubicBezTo>
                  <a:pt x="138" y="220"/>
                  <a:pt x="143" y="222"/>
                  <a:pt x="148" y="222"/>
                </a:cubicBezTo>
                <a:cubicBezTo>
                  <a:pt x="153" y="222"/>
                  <a:pt x="158" y="220"/>
                  <a:pt x="162" y="216"/>
                </a:cubicBezTo>
                <a:cubicBezTo>
                  <a:pt x="291" y="78"/>
                  <a:pt x="291" y="78"/>
                  <a:pt x="291" y="78"/>
                </a:cubicBezTo>
                <a:cubicBezTo>
                  <a:pt x="294" y="74"/>
                  <a:pt x="296" y="70"/>
                  <a:pt x="296" y="65"/>
                </a:cubicBezTo>
                <a:cubicBezTo>
                  <a:pt x="296" y="60"/>
                  <a:pt x="294" y="56"/>
                  <a:pt x="291" y="52"/>
                </a:cubicBezTo>
                <a:close/>
                <a:moveTo>
                  <a:pt x="168" y="65"/>
                </a:moveTo>
                <a:cubicBezTo>
                  <a:pt x="127" y="65"/>
                  <a:pt x="127" y="65"/>
                  <a:pt x="127" y="65"/>
                </a:cubicBezTo>
                <a:cubicBezTo>
                  <a:pt x="148" y="47"/>
                  <a:pt x="148" y="47"/>
                  <a:pt x="148" y="47"/>
                </a:cubicBezTo>
                <a:lnTo>
                  <a:pt x="168" y="65"/>
                </a:lnTo>
                <a:close/>
                <a:moveTo>
                  <a:pt x="155" y="41"/>
                </a:moveTo>
                <a:cubicBezTo>
                  <a:pt x="180" y="20"/>
                  <a:pt x="180" y="20"/>
                  <a:pt x="180" y="20"/>
                </a:cubicBezTo>
                <a:cubicBezTo>
                  <a:pt x="199" y="39"/>
                  <a:pt x="199" y="39"/>
                  <a:pt x="199" y="39"/>
                </a:cubicBezTo>
                <a:cubicBezTo>
                  <a:pt x="176" y="59"/>
                  <a:pt x="176" y="59"/>
                  <a:pt x="176" y="59"/>
                </a:cubicBezTo>
                <a:lnTo>
                  <a:pt x="155" y="41"/>
                </a:lnTo>
                <a:close/>
                <a:moveTo>
                  <a:pt x="120" y="59"/>
                </a:moveTo>
                <a:cubicBezTo>
                  <a:pt x="97" y="39"/>
                  <a:pt x="97" y="39"/>
                  <a:pt x="97" y="39"/>
                </a:cubicBezTo>
                <a:cubicBezTo>
                  <a:pt x="115" y="20"/>
                  <a:pt x="115" y="20"/>
                  <a:pt x="115" y="20"/>
                </a:cubicBezTo>
                <a:cubicBezTo>
                  <a:pt x="141" y="41"/>
                  <a:pt x="141" y="41"/>
                  <a:pt x="141" y="41"/>
                </a:cubicBezTo>
                <a:lnTo>
                  <a:pt x="120" y="59"/>
                </a:lnTo>
                <a:close/>
                <a:moveTo>
                  <a:pt x="171" y="74"/>
                </a:moveTo>
                <a:cubicBezTo>
                  <a:pt x="148" y="189"/>
                  <a:pt x="148" y="189"/>
                  <a:pt x="148" y="189"/>
                </a:cubicBezTo>
                <a:cubicBezTo>
                  <a:pt x="125" y="74"/>
                  <a:pt x="125" y="74"/>
                  <a:pt x="125" y="74"/>
                </a:cubicBezTo>
                <a:lnTo>
                  <a:pt x="171" y="74"/>
                </a:lnTo>
                <a:close/>
                <a:moveTo>
                  <a:pt x="180" y="74"/>
                </a:moveTo>
                <a:cubicBezTo>
                  <a:pt x="226" y="74"/>
                  <a:pt x="226" y="74"/>
                  <a:pt x="226" y="74"/>
                </a:cubicBezTo>
                <a:cubicBezTo>
                  <a:pt x="158" y="187"/>
                  <a:pt x="158" y="187"/>
                  <a:pt x="158" y="187"/>
                </a:cubicBezTo>
                <a:lnTo>
                  <a:pt x="180" y="74"/>
                </a:lnTo>
                <a:close/>
                <a:moveTo>
                  <a:pt x="183" y="65"/>
                </a:moveTo>
                <a:cubicBezTo>
                  <a:pt x="206" y="46"/>
                  <a:pt x="206" y="46"/>
                  <a:pt x="206" y="46"/>
                </a:cubicBezTo>
                <a:cubicBezTo>
                  <a:pt x="225" y="65"/>
                  <a:pt x="225" y="65"/>
                  <a:pt x="225" y="65"/>
                </a:cubicBezTo>
                <a:lnTo>
                  <a:pt x="183" y="65"/>
                </a:lnTo>
                <a:close/>
                <a:moveTo>
                  <a:pt x="191" y="18"/>
                </a:moveTo>
                <a:cubicBezTo>
                  <a:pt x="224" y="18"/>
                  <a:pt x="224" y="18"/>
                  <a:pt x="224" y="18"/>
                </a:cubicBezTo>
                <a:cubicBezTo>
                  <a:pt x="206" y="33"/>
                  <a:pt x="206" y="33"/>
                  <a:pt x="206" y="33"/>
                </a:cubicBezTo>
                <a:lnTo>
                  <a:pt x="191" y="18"/>
                </a:lnTo>
                <a:close/>
                <a:moveTo>
                  <a:pt x="148" y="35"/>
                </a:moveTo>
                <a:cubicBezTo>
                  <a:pt x="127" y="18"/>
                  <a:pt x="127" y="18"/>
                  <a:pt x="127" y="18"/>
                </a:cubicBezTo>
                <a:cubicBezTo>
                  <a:pt x="168" y="18"/>
                  <a:pt x="168" y="18"/>
                  <a:pt x="168" y="18"/>
                </a:cubicBezTo>
                <a:lnTo>
                  <a:pt x="148" y="35"/>
                </a:lnTo>
                <a:close/>
                <a:moveTo>
                  <a:pt x="90" y="33"/>
                </a:moveTo>
                <a:cubicBezTo>
                  <a:pt x="72" y="18"/>
                  <a:pt x="72" y="18"/>
                  <a:pt x="72" y="18"/>
                </a:cubicBezTo>
                <a:cubicBezTo>
                  <a:pt x="104" y="18"/>
                  <a:pt x="104" y="18"/>
                  <a:pt x="104" y="18"/>
                </a:cubicBezTo>
                <a:lnTo>
                  <a:pt x="90" y="33"/>
                </a:lnTo>
                <a:close/>
                <a:moveTo>
                  <a:pt x="90" y="46"/>
                </a:moveTo>
                <a:cubicBezTo>
                  <a:pt x="113" y="65"/>
                  <a:pt x="113" y="65"/>
                  <a:pt x="113" y="65"/>
                </a:cubicBezTo>
                <a:cubicBezTo>
                  <a:pt x="71" y="65"/>
                  <a:pt x="71" y="65"/>
                  <a:pt x="71" y="65"/>
                </a:cubicBezTo>
                <a:lnTo>
                  <a:pt x="90" y="46"/>
                </a:lnTo>
                <a:close/>
                <a:moveTo>
                  <a:pt x="115" y="74"/>
                </a:moveTo>
                <a:cubicBezTo>
                  <a:pt x="138" y="187"/>
                  <a:pt x="138" y="187"/>
                  <a:pt x="138" y="187"/>
                </a:cubicBezTo>
                <a:cubicBezTo>
                  <a:pt x="70" y="74"/>
                  <a:pt x="70" y="74"/>
                  <a:pt x="70" y="74"/>
                </a:cubicBezTo>
                <a:lnTo>
                  <a:pt x="115" y="74"/>
                </a:lnTo>
                <a:close/>
                <a:moveTo>
                  <a:pt x="117" y="171"/>
                </a:moveTo>
                <a:cubicBezTo>
                  <a:pt x="26" y="74"/>
                  <a:pt x="26" y="74"/>
                  <a:pt x="26" y="74"/>
                </a:cubicBezTo>
                <a:cubicBezTo>
                  <a:pt x="59" y="74"/>
                  <a:pt x="59" y="74"/>
                  <a:pt x="59" y="74"/>
                </a:cubicBezTo>
                <a:lnTo>
                  <a:pt x="117" y="171"/>
                </a:lnTo>
                <a:close/>
                <a:moveTo>
                  <a:pt x="237" y="74"/>
                </a:moveTo>
                <a:cubicBezTo>
                  <a:pt x="269" y="74"/>
                  <a:pt x="269" y="74"/>
                  <a:pt x="269" y="74"/>
                </a:cubicBezTo>
                <a:cubicBezTo>
                  <a:pt x="178" y="171"/>
                  <a:pt x="178" y="171"/>
                  <a:pt x="178" y="171"/>
                </a:cubicBezTo>
                <a:lnTo>
                  <a:pt x="237" y="74"/>
                </a:lnTo>
                <a:close/>
                <a:moveTo>
                  <a:pt x="238" y="65"/>
                </a:moveTo>
                <a:cubicBezTo>
                  <a:pt x="213" y="40"/>
                  <a:pt x="213" y="40"/>
                  <a:pt x="213" y="40"/>
                </a:cubicBezTo>
                <a:cubicBezTo>
                  <a:pt x="234" y="22"/>
                  <a:pt x="234" y="22"/>
                  <a:pt x="234" y="22"/>
                </a:cubicBezTo>
                <a:cubicBezTo>
                  <a:pt x="277" y="65"/>
                  <a:pt x="277" y="65"/>
                  <a:pt x="277" y="65"/>
                </a:cubicBezTo>
                <a:lnTo>
                  <a:pt x="238" y="65"/>
                </a:lnTo>
                <a:close/>
                <a:moveTo>
                  <a:pt x="62" y="22"/>
                </a:moveTo>
                <a:cubicBezTo>
                  <a:pt x="83" y="40"/>
                  <a:pt x="83" y="40"/>
                  <a:pt x="83" y="40"/>
                </a:cubicBezTo>
                <a:cubicBezTo>
                  <a:pt x="58" y="65"/>
                  <a:pt x="58" y="65"/>
                  <a:pt x="58" y="65"/>
                </a:cubicBezTo>
                <a:cubicBezTo>
                  <a:pt x="18" y="65"/>
                  <a:pt x="18" y="65"/>
                  <a:pt x="18" y="65"/>
                </a:cubicBezTo>
                <a:lnTo>
                  <a:pt x="62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6300549" y="3115990"/>
            <a:ext cx="4496125" cy="1302652"/>
            <a:chOff x="1263980" y="3222806"/>
            <a:chExt cx="4496125" cy="1302652"/>
          </a:xfrm>
        </p:grpSpPr>
        <p:grpSp>
          <p:nvGrpSpPr>
            <p:cNvPr id="64" name="Group 79"/>
            <p:cNvGrpSpPr/>
            <p:nvPr/>
          </p:nvGrpSpPr>
          <p:grpSpPr>
            <a:xfrm>
              <a:off x="1598003" y="3269836"/>
              <a:ext cx="781113" cy="781112"/>
              <a:chOff x="4127501" y="4194175"/>
              <a:chExt cx="909638" cy="909637"/>
            </a:xfrm>
            <a:solidFill>
              <a:schemeClr val="accent3"/>
            </a:solidFill>
          </p:grpSpPr>
          <p:sp>
            <p:nvSpPr>
              <p:cNvPr id="70" name="Freeform 11"/>
              <p:cNvSpPr>
                <a:spLocks/>
              </p:cNvSpPr>
              <p:nvPr/>
            </p:nvSpPr>
            <p:spPr bwMode="auto">
              <a:xfrm>
                <a:off x="4386263" y="4659313"/>
                <a:ext cx="96838" cy="192087"/>
              </a:xfrm>
              <a:custGeom>
                <a:avLst/>
                <a:gdLst>
                  <a:gd name="T0" fmla="*/ 0 w 61"/>
                  <a:gd name="T1" fmla="*/ 18 h 121"/>
                  <a:gd name="T2" fmla="*/ 22 w 61"/>
                  <a:gd name="T3" fmla="*/ 18 h 121"/>
                  <a:gd name="T4" fmla="*/ 22 w 61"/>
                  <a:gd name="T5" fmla="*/ 121 h 121"/>
                  <a:gd name="T6" fmla="*/ 40 w 61"/>
                  <a:gd name="T7" fmla="*/ 121 h 121"/>
                  <a:gd name="T8" fmla="*/ 40 w 61"/>
                  <a:gd name="T9" fmla="*/ 18 h 121"/>
                  <a:gd name="T10" fmla="*/ 61 w 61"/>
                  <a:gd name="T11" fmla="*/ 18 h 121"/>
                  <a:gd name="T12" fmla="*/ 61 w 61"/>
                  <a:gd name="T13" fmla="*/ 0 h 121"/>
                  <a:gd name="T14" fmla="*/ 0 w 61"/>
                  <a:gd name="T15" fmla="*/ 0 h 121"/>
                  <a:gd name="T16" fmla="*/ 0 w 61"/>
                  <a:gd name="T17" fmla="*/ 1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121">
                    <a:moveTo>
                      <a:pt x="0" y="18"/>
                    </a:moveTo>
                    <a:lnTo>
                      <a:pt x="22" y="18"/>
                    </a:lnTo>
                    <a:lnTo>
                      <a:pt x="22" y="121"/>
                    </a:lnTo>
                    <a:lnTo>
                      <a:pt x="40" y="121"/>
                    </a:lnTo>
                    <a:lnTo>
                      <a:pt x="40" y="18"/>
                    </a:lnTo>
                    <a:lnTo>
                      <a:pt x="61" y="18"/>
                    </a:lnTo>
                    <a:lnTo>
                      <a:pt x="61" y="0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Freeform 12"/>
              <p:cNvSpPr>
                <a:spLocks/>
              </p:cNvSpPr>
              <p:nvPr/>
            </p:nvSpPr>
            <p:spPr bwMode="auto">
              <a:xfrm>
                <a:off x="4572001" y="4440238"/>
                <a:ext cx="25400" cy="109537"/>
              </a:xfrm>
              <a:custGeom>
                <a:avLst/>
                <a:gdLst>
                  <a:gd name="T0" fmla="*/ 3 w 6"/>
                  <a:gd name="T1" fmla="*/ 26 h 26"/>
                  <a:gd name="T2" fmla="*/ 5 w 6"/>
                  <a:gd name="T3" fmla="*/ 25 h 26"/>
                  <a:gd name="T4" fmla="*/ 6 w 6"/>
                  <a:gd name="T5" fmla="*/ 23 h 26"/>
                  <a:gd name="T6" fmla="*/ 6 w 6"/>
                  <a:gd name="T7" fmla="*/ 3 h 26"/>
                  <a:gd name="T8" fmla="*/ 5 w 6"/>
                  <a:gd name="T9" fmla="*/ 1 h 26"/>
                  <a:gd name="T10" fmla="*/ 3 w 6"/>
                  <a:gd name="T11" fmla="*/ 0 h 26"/>
                  <a:gd name="T12" fmla="*/ 0 w 6"/>
                  <a:gd name="T13" fmla="*/ 1 h 26"/>
                  <a:gd name="T14" fmla="*/ 0 w 6"/>
                  <a:gd name="T15" fmla="*/ 3 h 26"/>
                  <a:gd name="T16" fmla="*/ 0 w 6"/>
                  <a:gd name="T17" fmla="*/ 23 h 26"/>
                  <a:gd name="T18" fmla="*/ 0 w 6"/>
                  <a:gd name="T19" fmla="*/ 25 h 26"/>
                  <a:gd name="T20" fmla="*/ 3 w 6"/>
                  <a:gd name="T21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26">
                    <a:moveTo>
                      <a:pt x="3" y="26"/>
                    </a:moveTo>
                    <a:cubicBezTo>
                      <a:pt x="4" y="26"/>
                      <a:pt x="5" y="26"/>
                      <a:pt x="5" y="25"/>
                    </a:cubicBezTo>
                    <a:cubicBezTo>
                      <a:pt x="6" y="25"/>
                      <a:pt x="6" y="24"/>
                      <a:pt x="6" y="2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6" y="1"/>
                      <a:pt x="5" y="1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5"/>
                      <a:pt x="0" y="25"/>
                    </a:cubicBezTo>
                    <a:cubicBezTo>
                      <a:pt x="1" y="26"/>
                      <a:pt x="2" y="26"/>
                      <a:pt x="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Freeform 13"/>
              <p:cNvSpPr>
                <a:spLocks noEditPoints="1"/>
              </p:cNvSpPr>
              <p:nvPr/>
            </p:nvSpPr>
            <p:spPr bwMode="auto">
              <a:xfrm>
                <a:off x="4600576" y="4659313"/>
                <a:ext cx="79375" cy="192087"/>
              </a:xfrm>
              <a:custGeom>
                <a:avLst/>
                <a:gdLst>
                  <a:gd name="T0" fmla="*/ 13 w 19"/>
                  <a:gd name="T1" fmla="*/ 12 h 46"/>
                  <a:gd name="T2" fmla="*/ 9 w 19"/>
                  <a:gd name="T3" fmla="*/ 12 h 46"/>
                  <a:gd name="T4" fmla="*/ 6 w 19"/>
                  <a:gd name="T5" fmla="*/ 15 h 46"/>
                  <a:gd name="T6" fmla="*/ 6 w 19"/>
                  <a:gd name="T7" fmla="*/ 0 h 46"/>
                  <a:gd name="T8" fmla="*/ 0 w 19"/>
                  <a:gd name="T9" fmla="*/ 0 h 46"/>
                  <a:gd name="T10" fmla="*/ 0 w 19"/>
                  <a:gd name="T11" fmla="*/ 46 h 46"/>
                  <a:gd name="T12" fmla="*/ 6 w 19"/>
                  <a:gd name="T13" fmla="*/ 46 h 46"/>
                  <a:gd name="T14" fmla="*/ 6 w 19"/>
                  <a:gd name="T15" fmla="*/ 43 h 46"/>
                  <a:gd name="T16" fmla="*/ 9 w 19"/>
                  <a:gd name="T17" fmla="*/ 45 h 46"/>
                  <a:gd name="T18" fmla="*/ 13 w 19"/>
                  <a:gd name="T19" fmla="*/ 46 h 46"/>
                  <a:gd name="T20" fmla="*/ 18 w 19"/>
                  <a:gd name="T21" fmla="*/ 44 h 46"/>
                  <a:gd name="T22" fmla="*/ 19 w 19"/>
                  <a:gd name="T23" fmla="*/ 39 h 46"/>
                  <a:gd name="T24" fmla="*/ 19 w 19"/>
                  <a:gd name="T25" fmla="*/ 20 h 46"/>
                  <a:gd name="T26" fmla="*/ 17 w 19"/>
                  <a:gd name="T27" fmla="*/ 14 h 46"/>
                  <a:gd name="T28" fmla="*/ 13 w 19"/>
                  <a:gd name="T29" fmla="*/ 12 h 46"/>
                  <a:gd name="T30" fmla="*/ 12 w 19"/>
                  <a:gd name="T31" fmla="*/ 38 h 46"/>
                  <a:gd name="T32" fmla="*/ 12 w 19"/>
                  <a:gd name="T33" fmla="*/ 40 h 46"/>
                  <a:gd name="T34" fmla="*/ 10 w 19"/>
                  <a:gd name="T35" fmla="*/ 41 h 46"/>
                  <a:gd name="T36" fmla="*/ 8 w 19"/>
                  <a:gd name="T37" fmla="*/ 41 h 46"/>
                  <a:gd name="T38" fmla="*/ 6 w 19"/>
                  <a:gd name="T39" fmla="*/ 39 h 46"/>
                  <a:gd name="T40" fmla="*/ 6 w 19"/>
                  <a:gd name="T41" fmla="*/ 18 h 46"/>
                  <a:gd name="T42" fmla="*/ 8 w 19"/>
                  <a:gd name="T43" fmla="*/ 17 h 46"/>
                  <a:gd name="T44" fmla="*/ 9 w 19"/>
                  <a:gd name="T45" fmla="*/ 17 h 46"/>
                  <a:gd name="T46" fmla="*/ 11 w 19"/>
                  <a:gd name="T47" fmla="*/ 18 h 46"/>
                  <a:gd name="T48" fmla="*/ 12 w 19"/>
                  <a:gd name="T49" fmla="*/ 20 h 46"/>
                  <a:gd name="T50" fmla="*/ 12 w 19"/>
                  <a:gd name="T51" fmla="*/ 3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46">
                    <a:moveTo>
                      <a:pt x="13" y="12"/>
                    </a:moveTo>
                    <a:cubicBezTo>
                      <a:pt x="11" y="12"/>
                      <a:pt x="10" y="12"/>
                      <a:pt x="9" y="12"/>
                    </a:cubicBezTo>
                    <a:cubicBezTo>
                      <a:pt x="8" y="13"/>
                      <a:pt x="7" y="14"/>
                      <a:pt x="6" y="1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7" y="44"/>
                      <a:pt x="8" y="45"/>
                      <a:pt x="9" y="45"/>
                    </a:cubicBezTo>
                    <a:cubicBezTo>
                      <a:pt x="10" y="46"/>
                      <a:pt x="12" y="46"/>
                      <a:pt x="13" y="46"/>
                    </a:cubicBezTo>
                    <a:cubicBezTo>
                      <a:pt x="15" y="46"/>
                      <a:pt x="16" y="46"/>
                      <a:pt x="18" y="44"/>
                    </a:cubicBezTo>
                    <a:cubicBezTo>
                      <a:pt x="19" y="43"/>
                      <a:pt x="19" y="41"/>
                      <a:pt x="19" y="39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7"/>
                      <a:pt x="19" y="15"/>
                      <a:pt x="17" y="14"/>
                    </a:cubicBezTo>
                    <a:cubicBezTo>
                      <a:pt x="16" y="12"/>
                      <a:pt x="15" y="12"/>
                      <a:pt x="13" y="12"/>
                    </a:cubicBezTo>
                    <a:close/>
                    <a:moveTo>
                      <a:pt x="12" y="38"/>
                    </a:moveTo>
                    <a:cubicBezTo>
                      <a:pt x="12" y="39"/>
                      <a:pt x="12" y="40"/>
                      <a:pt x="12" y="40"/>
                    </a:cubicBezTo>
                    <a:cubicBezTo>
                      <a:pt x="11" y="41"/>
                      <a:pt x="11" y="41"/>
                      <a:pt x="10" y="41"/>
                    </a:cubicBezTo>
                    <a:cubicBezTo>
                      <a:pt x="9" y="41"/>
                      <a:pt x="9" y="41"/>
                      <a:pt x="8" y="41"/>
                    </a:cubicBezTo>
                    <a:cubicBezTo>
                      <a:pt x="8" y="40"/>
                      <a:pt x="7" y="40"/>
                      <a:pt x="6" y="3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18"/>
                      <a:pt x="7" y="17"/>
                      <a:pt x="8" y="17"/>
                    </a:cubicBezTo>
                    <a:cubicBezTo>
                      <a:pt x="8" y="17"/>
                      <a:pt x="9" y="17"/>
                      <a:pt x="9" y="17"/>
                    </a:cubicBezTo>
                    <a:cubicBezTo>
                      <a:pt x="10" y="17"/>
                      <a:pt x="11" y="17"/>
                      <a:pt x="11" y="18"/>
                    </a:cubicBezTo>
                    <a:cubicBezTo>
                      <a:pt x="12" y="18"/>
                      <a:pt x="12" y="19"/>
                      <a:pt x="12" y="20"/>
                    </a:cubicBezTo>
                    <a:lnTo>
                      <a:pt x="12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Freeform 14"/>
              <p:cNvSpPr>
                <a:spLocks/>
              </p:cNvSpPr>
              <p:nvPr/>
            </p:nvSpPr>
            <p:spPr bwMode="auto">
              <a:xfrm>
                <a:off x="4495801" y="4710113"/>
                <a:ext cx="84138" cy="141287"/>
              </a:xfrm>
              <a:custGeom>
                <a:avLst/>
                <a:gdLst>
                  <a:gd name="T0" fmla="*/ 13 w 20"/>
                  <a:gd name="T1" fmla="*/ 26 h 34"/>
                  <a:gd name="T2" fmla="*/ 11 w 20"/>
                  <a:gd name="T3" fmla="*/ 27 h 34"/>
                  <a:gd name="T4" fmla="*/ 9 w 20"/>
                  <a:gd name="T5" fmla="*/ 28 h 34"/>
                  <a:gd name="T6" fmla="*/ 7 w 20"/>
                  <a:gd name="T7" fmla="*/ 28 h 34"/>
                  <a:gd name="T8" fmla="*/ 7 w 20"/>
                  <a:gd name="T9" fmla="*/ 26 h 34"/>
                  <a:gd name="T10" fmla="*/ 7 w 20"/>
                  <a:gd name="T11" fmla="*/ 0 h 34"/>
                  <a:gd name="T12" fmla="*/ 0 w 20"/>
                  <a:gd name="T13" fmla="*/ 0 h 34"/>
                  <a:gd name="T14" fmla="*/ 0 w 20"/>
                  <a:gd name="T15" fmla="*/ 28 h 34"/>
                  <a:gd name="T16" fmla="*/ 1 w 20"/>
                  <a:gd name="T17" fmla="*/ 33 h 34"/>
                  <a:gd name="T18" fmla="*/ 5 w 20"/>
                  <a:gd name="T19" fmla="*/ 34 h 34"/>
                  <a:gd name="T20" fmla="*/ 9 w 20"/>
                  <a:gd name="T21" fmla="*/ 33 h 34"/>
                  <a:gd name="T22" fmla="*/ 13 w 20"/>
                  <a:gd name="T23" fmla="*/ 30 h 34"/>
                  <a:gd name="T24" fmla="*/ 13 w 20"/>
                  <a:gd name="T25" fmla="*/ 34 h 34"/>
                  <a:gd name="T26" fmla="*/ 20 w 20"/>
                  <a:gd name="T27" fmla="*/ 34 h 34"/>
                  <a:gd name="T28" fmla="*/ 20 w 20"/>
                  <a:gd name="T29" fmla="*/ 0 h 34"/>
                  <a:gd name="T30" fmla="*/ 13 w 20"/>
                  <a:gd name="T31" fmla="*/ 0 h 34"/>
                  <a:gd name="T32" fmla="*/ 13 w 20"/>
                  <a:gd name="T33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34">
                    <a:moveTo>
                      <a:pt x="13" y="26"/>
                    </a:moveTo>
                    <a:cubicBezTo>
                      <a:pt x="12" y="26"/>
                      <a:pt x="11" y="27"/>
                      <a:pt x="11" y="27"/>
                    </a:cubicBezTo>
                    <a:cubicBezTo>
                      <a:pt x="10" y="28"/>
                      <a:pt x="9" y="28"/>
                      <a:pt x="9" y="28"/>
                    </a:cubicBezTo>
                    <a:cubicBezTo>
                      <a:pt x="8" y="28"/>
                      <a:pt x="8" y="28"/>
                      <a:pt x="7" y="28"/>
                    </a:cubicBezTo>
                    <a:cubicBezTo>
                      <a:pt x="7" y="27"/>
                      <a:pt x="7" y="27"/>
                      <a:pt x="7" y="2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1" y="32"/>
                      <a:pt x="1" y="33"/>
                    </a:cubicBezTo>
                    <a:cubicBezTo>
                      <a:pt x="2" y="34"/>
                      <a:pt x="3" y="34"/>
                      <a:pt x="5" y="34"/>
                    </a:cubicBezTo>
                    <a:cubicBezTo>
                      <a:pt x="6" y="34"/>
                      <a:pt x="8" y="34"/>
                      <a:pt x="9" y="33"/>
                    </a:cubicBezTo>
                    <a:cubicBezTo>
                      <a:pt x="10" y="32"/>
                      <a:pt x="12" y="31"/>
                      <a:pt x="13" y="30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3" y="0"/>
                      <a:pt x="13" y="0"/>
                      <a:pt x="13" y="0"/>
                    </a:cubicBezTo>
                    <a:lnTo>
                      <a:pt x="13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Freeform 15"/>
              <p:cNvSpPr>
                <a:spLocks noEditPoints="1"/>
              </p:cNvSpPr>
              <p:nvPr/>
            </p:nvSpPr>
            <p:spPr bwMode="auto">
              <a:xfrm>
                <a:off x="4127501" y="4194175"/>
                <a:ext cx="909638" cy="909637"/>
              </a:xfrm>
              <a:custGeom>
                <a:avLst/>
                <a:gdLst>
                  <a:gd name="T0" fmla="*/ 108 w 217"/>
                  <a:gd name="T1" fmla="*/ 0 h 217"/>
                  <a:gd name="T2" fmla="*/ 0 w 217"/>
                  <a:gd name="T3" fmla="*/ 108 h 217"/>
                  <a:gd name="T4" fmla="*/ 108 w 217"/>
                  <a:gd name="T5" fmla="*/ 217 h 217"/>
                  <a:gd name="T6" fmla="*/ 217 w 217"/>
                  <a:gd name="T7" fmla="*/ 108 h 217"/>
                  <a:gd name="T8" fmla="*/ 108 w 217"/>
                  <a:gd name="T9" fmla="*/ 0 h 217"/>
                  <a:gd name="T10" fmla="*/ 126 w 217"/>
                  <a:gd name="T11" fmla="*/ 53 h 217"/>
                  <a:gd name="T12" fmla="*/ 134 w 217"/>
                  <a:gd name="T13" fmla="*/ 53 h 217"/>
                  <a:gd name="T14" fmla="*/ 134 w 217"/>
                  <a:gd name="T15" fmla="*/ 82 h 217"/>
                  <a:gd name="T16" fmla="*/ 134 w 217"/>
                  <a:gd name="T17" fmla="*/ 84 h 217"/>
                  <a:gd name="T18" fmla="*/ 136 w 217"/>
                  <a:gd name="T19" fmla="*/ 84 h 217"/>
                  <a:gd name="T20" fmla="*/ 138 w 217"/>
                  <a:gd name="T21" fmla="*/ 84 h 217"/>
                  <a:gd name="T22" fmla="*/ 140 w 217"/>
                  <a:gd name="T23" fmla="*/ 82 h 217"/>
                  <a:gd name="T24" fmla="*/ 140 w 217"/>
                  <a:gd name="T25" fmla="*/ 53 h 217"/>
                  <a:gd name="T26" fmla="*/ 148 w 217"/>
                  <a:gd name="T27" fmla="*/ 53 h 217"/>
                  <a:gd name="T28" fmla="*/ 148 w 217"/>
                  <a:gd name="T29" fmla="*/ 91 h 217"/>
                  <a:gd name="T30" fmla="*/ 140 w 217"/>
                  <a:gd name="T31" fmla="*/ 91 h 217"/>
                  <a:gd name="T32" fmla="*/ 140 w 217"/>
                  <a:gd name="T33" fmla="*/ 86 h 217"/>
                  <a:gd name="T34" fmla="*/ 136 w 217"/>
                  <a:gd name="T35" fmla="*/ 90 h 217"/>
                  <a:gd name="T36" fmla="*/ 131 w 217"/>
                  <a:gd name="T37" fmla="*/ 91 h 217"/>
                  <a:gd name="T38" fmla="*/ 127 w 217"/>
                  <a:gd name="T39" fmla="*/ 89 h 217"/>
                  <a:gd name="T40" fmla="*/ 126 w 217"/>
                  <a:gd name="T41" fmla="*/ 84 h 217"/>
                  <a:gd name="T42" fmla="*/ 126 w 217"/>
                  <a:gd name="T43" fmla="*/ 53 h 217"/>
                  <a:gd name="T44" fmla="*/ 98 w 217"/>
                  <a:gd name="T45" fmla="*/ 62 h 217"/>
                  <a:gd name="T46" fmla="*/ 101 w 217"/>
                  <a:gd name="T47" fmla="*/ 55 h 217"/>
                  <a:gd name="T48" fmla="*/ 109 w 217"/>
                  <a:gd name="T49" fmla="*/ 52 h 217"/>
                  <a:gd name="T50" fmla="*/ 117 w 217"/>
                  <a:gd name="T51" fmla="*/ 55 h 217"/>
                  <a:gd name="T52" fmla="*/ 120 w 217"/>
                  <a:gd name="T53" fmla="*/ 62 h 217"/>
                  <a:gd name="T54" fmla="*/ 120 w 217"/>
                  <a:gd name="T55" fmla="*/ 81 h 217"/>
                  <a:gd name="T56" fmla="*/ 117 w 217"/>
                  <a:gd name="T57" fmla="*/ 89 h 217"/>
                  <a:gd name="T58" fmla="*/ 109 w 217"/>
                  <a:gd name="T59" fmla="*/ 91 h 217"/>
                  <a:gd name="T60" fmla="*/ 101 w 217"/>
                  <a:gd name="T61" fmla="*/ 89 h 217"/>
                  <a:gd name="T62" fmla="*/ 98 w 217"/>
                  <a:gd name="T63" fmla="*/ 81 h 217"/>
                  <a:gd name="T64" fmla="*/ 98 w 217"/>
                  <a:gd name="T65" fmla="*/ 62 h 217"/>
                  <a:gd name="T66" fmla="*/ 77 w 217"/>
                  <a:gd name="T67" fmla="*/ 40 h 217"/>
                  <a:gd name="T68" fmla="*/ 83 w 217"/>
                  <a:gd name="T69" fmla="*/ 60 h 217"/>
                  <a:gd name="T70" fmla="*/ 83 w 217"/>
                  <a:gd name="T71" fmla="*/ 60 h 217"/>
                  <a:gd name="T72" fmla="*/ 88 w 217"/>
                  <a:gd name="T73" fmla="*/ 40 h 217"/>
                  <a:gd name="T74" fmla="*/ 97 w 217"/>
                  <a:gd name="T75" fmla="*/ 40 h 217"/>
                  <a:gd name="T76" fmla="*/ 87 w 217"/>
                  <a:gd name="T77" fmla="*/ 70 h 217"/>
                  <a:gd name="T78" fmla="*/ 87 w 217"/>
                  <a:gd name="T79" fmla="*/ 91 h 217"/>
                  <a:gd name="T80" fmla="*/ 79 w 217"/>
                  <a:gd name="T81" fmla="*/ 91 h 217"/>
                  <a:gd name="T82" fmla="*/ 79 w 217"/>
                  <a:gd name="T83" fmla="*/ 71 h 217"/>
                  <a:gd name="T84" fmla="*/ 68 w 217"/>
                  <a:gd name="T85" fmla="*/ 40 h 217"/>
                  <a:gd name="T86" fmla="*/ 77 w 217"/>
                  <a:gd name="T87" fmla="*/ 40 h 217"/>
                  <a:gd name="T88" fmla="*/ 177 w 217"/>
                  <a:gd name="T89" fmla="*/ 146 h 217"/>
                  <a:gd name="T90" fmla="*/ 152 w 217"/>
                  <a:gd name="T91" fmla="*/ 171 h 217"/>
                  <a:gd name="T92" fmla="*/ 68 w 217"/>
                  <a:gd name="T93" fmla="*/ 171 h 217"/>
                  <a:gd name="T94" fmla="*/ 43 w 217"/>
                  <a:gd name="T95" fmla="*/ 146 h 217"/>
                  <a:gd name="T96" fmla="*/ 43 w 217"/>
                  <a:gd name="T97" fmla="*/ 127 h 217"/>
                  <a:gd name="T98" fmla="*/ 68 w 217"/>
                  <a:gd name="T99" fmla="*/ 102 h 217"/>
                  <a:gd name="T100" fmla="*/ 152 w 217"/>
                  <a:gd name="T101" fmla="*/ 102 h 217"/>
                  <a:gd name="T102" fmla="*/ 177 w 217"/>
                  <a:gd name="T103" fmla="*/ 127 h 217"/>
                  <a:gd name="T104" fmla="*/ 177 w 217"/>
                  <a:gd name="T105" fmla="*/ 146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7" h="217">
                    <a:moveTo>
                      <a:pt x="108" y="0"/>
                    </a:moveTo>
                    <a:cubicBezTo>
                      <a:pt x="48" y="0"/>
                      <a:pt x="0" y="48"/>
                      <a:pt x="0" y="108"/>
                    </a:cubicBezTo>
                    <a:cubicBezTo>
                      <a:pt x="0" y="169"/>
                      <a:pt x="48" y="217"/>
                      <a:pt x="108" y="217"/>
                    </a:cubicBezTo>
                    <a:cubicBezTo>
                      <a:pt x="169" y="217"/>
                      <a:pt x="217" y="169"/>
                      <a:pt x="217" y="108"/>
                    </a:cubicBezTo>
                    <a:cubicBezTo>
                      <a:pt x="217" y="48"/>
                      <a:pt x="169" y="0"/>
                      <a:pt x="108" y="0"/>
                    </a:cubicBezTo>
                    <a:close/>
                    <a:moveTo>
                      <a:pt x="126" y="53"/>
                    </a:moveTo>
                    <a:cubicBezTo>
                      <a:pt x="134" y="53"/>
                      <a:pt x="134" y="53"/>
                      <a:pt x="134" y="53"/>
                    </a:cubicBezTo>
                    <a:cubicBezTo>
                      <a:pt x="134" y="82"/>
                      <a:pt x="134" y="82"/>
                      <a:pt x="134" y="82"/>
                    </a:cubicBezTo>
                    <a:cubicBezTo>
                      <a:pt x="134" y="83"/>
                      <a:pt x="134" y="83"/>
                      <a:pt x="134" y="84"/>
                    </a:cubicBezTo>
                    <a:cubicBezTo>
                      <a:pt x="134" y="84"/>
                      <a:pt x="135" y="84"/>
                      <a:pt x="136" y="84"/>
                    </a:cubicBezTo>
                    <a:cubicBezTo>
                      <a:pt x="136" y="84"/>
                      <a:pt x="137" y="84"/>
                      <a:pt x="138" y="84"/>
                    </a:cubicBezTo>
                    <a:cubicBezTo>
                      <a:pt x="139" y="83"/>
                      <a:pt x="139" y="82"/>
                      <a:pt x="140" y="82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8" y="91"/>
                      <a:pt x="148" y="91"/>
                      <a:pt x="148" y="91"/>
                    </a:cubicBezTo>
                    <a:cubicBezTo>
                      <a:pt x="140" y="91"/>
                      <a:pt x="140" y="91"/>
                      <a:pt x="140" y="91"/>
                    </a:cubicBezTo>
                    <a:cubicBezTo>
                      <a:pt x="140" y="86"/>
                      <a:pt x="140" y="86"/>
                      <a:pt x="140" y="86"/>
                    </a:cubicBezTo>
                    <a:cubicBezTo>
                      <a:pt x="139" y="88"/>
                      <a:pt x="137" y="89"/>
                      <a:pt x="136" y="90"/>
                    </a:cubicBezTo>
                    <a:cubicBezTo>
                      <a:pt x="134" y="91"/>
                      <a:pt x="133" y="91"/>
                      <a:pt x="131" y="91"/>
                    </a:cubicBezTo>
                    <a:cubicBezTo>
                      <a:pt x="130" y="91"/>
                      <a:pt x="128" y="91"/>
                      <a:pt x="127" y="89"/>
                    </a:cubicBezTo>
                    <a:cubicBezTo>
                      <a:pt x="126" y="88"/>
                      <a:pt x="126" y="87"/>
                      <a:pt x="126" y="84"/>
                    </a:cubicBezTo>
                    <a:lnTo>
                      <a:pt x="126" y="53"/>
                    </a:lnTo>
                    <a:close/>
                    <a:moveTo>
                      <a:pt x="98" y="62"/>
                    </a:moveTo>
                    <a:cubicBezTo>
                      <a:pt x="98" y="59"/>
                      <a:pt x="99" y="57"/>
                      <a:pt x="101" y="55"/>
                    </a:cubicBezTo>
                    <a:cubicBezTo>
                      <a:pt x="103" y="53"/>
                      <a:pt x="106" y="52"/>
                      <a:pt x="109" y="52"/>
                    </a:cubicBezTo>
                    <a:cubicBezTo>
                      <a:pt x="112" y="52"/>
                      <a:pt x="115" y="53"/>
                      <a:pt x="117" y="55"/>
                    </a:cubicBezTo>
                    <a:cubicBezTo>
                      <a:pt x="119" y="57"/>
                      <a:pt x="120" y="59"/>
                      <a:pt x="120" y="62"/>
                    </a:cubicBezTo>
                    <a:cubicBezTo>
                      <a:pt x="120" y="81"/>
                      <a:pt x="120" y="81"/>
                      <a:pt x="120" y="81"/>
                    </a:cubicBezTo>
                    <a:cubicBezTo>
                      <a:pt x="120" y="84"/>
                      <a:pt x="119" y="87"/>
                      <a:pt x="117" y="89"/>
                    </a:cubicBezTo>
                    <a:cubicBezTo>
                      <a:pt x="115" y="91"/>
                      <a:pt x="112" y="91"/>
                      <a:pt x="109" y="91"/>
                    </a:cubicBezTo>
                    <a:cubicBezTo>
                      <a:pt x="105" y="91"/>
                      <a:pt x="103" y="91"/>
                      <a:pt x="101" y="89"/>
                    </a:cubicBezTo>
                    <a:cubicBezTo>
                      <a:pt x="99" y="87"/>
                      <a:pt x="98" y="84"/>
                      <a:pt x="98" y="81"/>
                    </a:cubicBezTo>
                    <a:lnTo>
                      <a:pt x="98" y="62"/>
                    </a:lnTo>
                    <a:close/>
                    <a:moveTo>
                      <a:pt x="77" y="40"/>
                    </a:moveTo>
                    <a:cubicBezTo>
                      <a:pt x="83" y="60"/>
                      <a:pt x="83" y="60"/>
                      <a:pt x="83" y="60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88" y="40"/>
                      <a:pt x="88" y="40"/>
                      <a:pt x="88" y="40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87" y="70"/>
                      <a:pt x="87" y="70"/>
                      <a:pt x="87" y="70"/>
                    </a:cubicBezTo>
                    <a:cubicBezTo>
                      <a:pt x="87" y="91"/>
                      <a:pt x="87" y="91"/>
                      <a:pt x="87" y="91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68" y="40"/>
                      <a:pt x="68" y="40"/>
                      <a:pt x="68" y="40"/>
                    </a:cubicBezTo>
                    <a:lnTo>
                      <a:pt x="77" y="40"/>
                    </a:lnTo>
                    <a:close/>
                    <a:moveTo>
                      <a:pt x="177" y="146"/>
                    </a:moveTo>
                    <a:cubicBezTo>
                      <a:pt x="177" y="160"/>
                      <a:pt x="166" y="171"/>
                      <a:pt x="152" y="171"/>
                    </a:cubicBezTo>
                    <a:cubicBezTo>
                      <a:pt x="68" y="171"/>
                      <a:pt x="68" y="171"/>
                      <a:pt x="68" y="171"/>
                    </a:cubicBezTo>
                    <a:cubicBezTo>
                      <a:pt x="54" y="171"/>
                      <a:pt x="43" y="160"/>
                      <a:pt x="43" y="146"/>
                    </a:cubicBezTo>
                    <a:cubicBezTo>
                      <a:pt x="43" y="127"/>
                      <a:pt x="43" y="127"/>
                      <a:pt x="43" y="127"/>
                    </a:cubicBezTo>
                    <a:cubicBezTo>
                      <a:pt x="43" y="113"/>
                      <a:pt x="54" y="102"/>
                      <a:pt x="68" y="102"/>
                    </a:cubicBezTo>
                    <a:cubicBezTo>
                      <a:pt x="152" y="102"/>
                      <a:pt x="152" y="102"/>
                      <a:pt x="152" y="102"/>
                    </a:cubicBezTo>
                    <a:cubicBezTo>
                      <a:pt x="166" y="102"/>
                      <a:pt x="177" y="113"/>
                      <a:pt x="177" y="127"/>
                    </a:cubicBezTo>
                    <a:lnTo>
                      <a:pt x="177" y="1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Freeform 16"/>
              <p:cNvSpPr>
                <a:spLocks noEditPoints="1"/>
              </p:cNvSpPr>
              <p:nvPr/>
            </p:nvSpPr>
            <p:spPr bwMode="auto">
              <a:xfrm>
                <a:off x="4697413" y="4705350"/>
                <a:ext cx="84138" cy="150812"/>
              </a:xfrm>
              <a:custGeom>
                <a:avLst/>
                <a:gdLst>
                  <a:gd name="T0" fmla="*/ 10 w 20"/>
                  <a:gd name="T1" fmla="*/ 0 h 36"/>
                  <a:gd name="T2" fmla="*/ 3 w 20"/>
                  <a:gd name="T3" fmla="*/ 3 h 36"/>
                  <a:gd name="T4" fmla="*/ 0 w 20"/>
                  <a:gd name="T5" fmla="*/ 10 h 36"/>
                  <a:gd name="T6" fmla="*/ 0 w 20"/>
                  <a:gd name="T7" fmla="*/ 25 h 36"/>
                  <a:gd name="T8" fmla="*/ 2 w 20"/>
                  <a:gd name="T9" fmla="*/ 33 h 36"/>
                  <a:gd name="T10" fmla="*/ 9 w 20"/>
                  <a:gd name="T11" fmla="*/ 36 h 36"/>
                  <a:gd name="T12" fmla="*/ 17 w 20"/>
                  <a:gd name="T13" fmla="*/ 33 h 36"/>
                  <a:gd name="T14" fmla="*/ 20 w 20"/>
                  <a:gd name="T15" fmla="*/ 25 h 36"/>
                  <a:gd name="T16" fmla="*/ 20 w 20"/>
                  <a:gd name="T17" fmla="*/ 23 h 36"/>
                  <a:gd name="T18" fmla="*/ 13 w 20"/>
                  <a:gd name="T19" fmla="*/ 23 h 36"/>
                  <a:gd name="T20" fmla="*/ 13 w 20"/>
                  <a:gd name="T21" fmla="*/ 25 h 36"/>
                  <a:gd name="T22" fmla="*/ 12 w 20"/>
                  <a:gd name="T23" fmla="*/ 29 h 36"/>
                  <a:gd name="T24" fmla="*/ 10 w 20"/>
                  <a:gd name="T25" fmla="*/ 30 h 36"/>
                  <a:gd name="T26" fmla="*/ 7 w 20"/>
                  <a:gd name="T27" fmla="*/ 29 h 36"/>
                  <a:gd name="T28" fmla="*/ 7 w 20"/>
                  <a:gd name="T29" fmla="*/ 25 h 36"/>
                  <a:gd name="T30" fmla="*/ 7 w 20"/>
                  <a:gd name="T31" fmla="*/ 19 h 36"/>
                  <a:gd name="T32" fmla="*/ 20 w 20"/>
                  <a:gd name="T33" fmla="*/ 19 h 36"/>
                  <a:gd name="T34" fmla="*/ 20 w 20"/>
                  <a:gd name="T35" fmla="*/ 10 h 36"/>
                  <a:gd name="T36" fmla="*/ 17 w 20"/>
                  <a:gd name="T37" fmla="*/ 3 h 36"/>
                  <a:gd name="T38" fmla="*/ 10 w 20"/>
                  <a:gd name="T39" fmla="*/ 0 h 36"/>
                  <a:gd name="T40" fmla="*/ 13 w 20"/>
                  <a:gd name="T41" fmla="*/ 13 h 36"/>
                  <a:gd name="T42" fmla="*/ 7 w 20"/>
                  <a:gd name="T43" fmla="*/ 13 h 36"/>
                  <a:gd name="T44" fmla="*/ 7 w 20"/>
                  <a:gd name="T45" fmla="*/ 10 h 36"/>
                  <a:gd name="T46" fmla="*/ 7 w 20"/>
                  <a:gd name="T47" fmla="*/ 7 h 36"/>
                  <a:gd name="T48" fmla="*/ 10 w 20"/>
                  <a:gd name="T49" fmla="*/ 6 h 36"/>
                  <a:gd name="T50" fmla="*/ 12 w 20"/>
                  <a:gd name="T51" fmla="*/ 7 h 36"/>
                  <a:gd name="T52" fmla="*/ 13 w 20"/>
                  <a:gd name="T53" fmla="*/ 10 h 36"/>
                  <a:gd name="T54" fmla="*/ 13 w 20"/>
                  <a:gd name="T55" fmla="*/ 1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" h="36">
                    <a:moveTo>
                      <a:pt x="10" y="0"/>
                    </a:moveTo>
                    <a:cubicBezTo>
                      <a:pt x="7" y="0"/>
                      <a:pt x="4" y="1"/>
                      <a:pt x="3" y="3"/>
                    </a:cubicBezTo>
                    <a:cubicBezTo>
                      <a:pt x="1" y="5"/>
                      <a:pt x="0" y="7"/>
                      <a:pt x="0" y="1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8"/>
                      <a:pt x="1" y="31"/>
                      <a:pt x="2" y="33"/>
                    </a:cubicBezTo>
                    <a:cubicBezTo>
                      <a:pt x="4" y="35"/>
                      <a:pt x="6" y="36"/>
                      <a:pt x="9" y="36"/>
                    </a:cubicBezTo>
                    <a:cubicBezTo>
                      <a:pt x="13" y="36"/>
                      <a:pt x="15" y="35"/>
                      <a:pt x="17" y="33"/>
                    </a:cubicBezTo>
                    <a:cubicBezTo>
                      <a:pt x="19" y="31"/>
                      <a:pt x="20" y="29"/>
                      <a:pt x="20" y="25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7"/>
                      <a:pt x="12" y="28"/>
                      <a:pt x="12" y="29"/>
                    </a:cubicBezTo>
                    <a:cubicBezTo>
                      <a:pt x="11" y="29"/>
                      <a:pt x="11" y="30"/>
                      <a:pt x="10" y="30"/>
                    </a:cubicBezTo>
                    <a:cubicBezTo>
                      <a:pt x="8" y="30"/>
                      <a:pt x="8" y="29"/>
                      <a:pt x="7" y="29"/>
                    </a:cubicBezTo>
                    <a:cubicBezTo>
                      <a:pt x="7" y="28"/>
                      <a:pt x="7" y="27"/>
                      <a:pt x="7" y="25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7"/>
                      <a:pt x="19" y="4"/>
                      <a:pt x="17" y="3"/>
                    </a:cubicBezTo>
                    <a:cubicBezTo>
                      <a:pt x="15" y="1"/>
                      <a:pt x="13" y="0"/>
                      <a:pt x="10" y="0"/>
                    </a:cubicBezTo>
                    <a:close/>
                    <a:moveTo>
                      <a:pt x="13" y="13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8"/>
                      <a:pt x="7" y="7"/>
                    </a:cubicBezTo>
                    <a:cubicBezTo>
                      <a:pt x="8" y="6"/>
                      <a:pt x="9" y="6"/>
                      <a:pt x="10" y="6"/>
                    </a:cubicBezTo>
                    <a:cubicBezTo>
                      <a:pt x="11" y="6"/>
                      <a:pt x="11" y="6"/>
                      <a:pt x="12" y="7"/>
                    </a:cubicBezTo>
                    <a:cubicBezTo>
                      <a:pt x="12" y="8"/>
                      <a:pt x="13" y="9"/>
                      <a:pt x="13" y="10"/>
                    </a:cubicBezTo>
                    <a:lnTo>
                      <a:pt x="13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5" name="Freeform 21"/>
            <p:cNvSpPr>
              <a:spLocks/>
            </p:cNvSpPr>
            <p:nvPr/>
          </p:nvSpPr>
          <p:spPr bwMode="auto">
            <a:xfrm>
              <a:off x="4662692" y="3251433"/>
              <a:ext cx="822009" cy="817919"/>
            </a:xfrm>
            <a:custGeom>
              <a:avLst/>
              <a:gdLst>
                <a:gd name="T0" fmla="*/ 114 w 228"/>
                <a:gd name="T1" fmla="*/ 0 h 227"/>
                <a:gd name="T2" fmla="*/ 0 w 228"/>
                <a:gd name="T3" fmla="*/ 114 h 227"/>
                <a:gd name="T4" fmla="*/ 68 w 228"/>
                <a:gd name="T5" fmla="*/ 218 h 227"/>
                <a:gd name="T6" fmla="*/ 70 w 228"/>
                <a:gd name="T7" fmla="*/ 192 h 227"/>
                <a:gd name="T8" fmla="*/ 85 w 228"/>
                <a:gd name="T9" fmla="*/ 130 h 227"/>
                <a:gd name="T10" fmla="*/ 81 w 228"/>
                <a:gd name="T11" fmla="*/ 112 h 227"/>
                <a:gd name="T12" fmla="*/ 103 w 228"/>
                <a:gd name="T13" fmla="*/ 82 h 227"/>
                <a:gd name="T14" fmla="*/ 119 w 228"/>
                <a:gd name="T15" fmla="*/ 99 h 227"/>
                <a:gd name="T16" fmla="*/ 109 w 228"/>
                <a:gd name="T17" fmla="*/ 140 h 227"/>
                <a:gd name="T18" fmla="*/ 127 w 228"/>
                <a:gd name="T19" fmla="*/ 162 h 227"/>
                <a:gd name="T20" fmla="*/ 163 w 228"/>
                <a:gd name="T21" fmla="*/ 101 h 227"/>
                <a:gd name="T22" fmla="*/ 115 w 228"/>
                <a:gd name="T23" fmla="*/ 57 h 227"/>
                <a:gd name="T24" fmla="*/ 59 w 228"/>
                <a:gd name="T25" fmla="*/ 112 h 227"/>
                <a:gd name="T26" fmla="*/ 67 w 228"/>
                <a:gd name="T27" fmla="*/ 134 h 227"/>
                <a:gd name="T28" fmla="*/ 68 w 228"/>
                <a:gd name="T29" fmla="*/ 141 h 227"/>
                <a:gd name="T30" fmla="*/ 66 w 228"/>
                <a:gd name="T31" fmla="*/ 150 h 227"/>
                <a:gd name="T32" fmla="*/ 60 w 228"/>
                <a:gd name="T33" fmla="*/ 153 h 227"/>
                <a:gd name="T34" fmla="*/ 37 w 228"/>
                <a:gd name="T35" fmla="*/ 109 h 227"/>
                <a:gd name="T36" fmla="*/ 118 w 228"/>
                <a:gd name="T37" fmla="*/ 38 h 227"/>
                <a:gd name="T38" fmla="*/ 191 w 228"/>
                <a:gd name="T39" fmla="*/ 103 h 227"/>
                <a:gd name="T40" fmla="*/ 129 w 228"/>
                <a:gd name="T41" fmla="*/ 181 h 227"/>
                <a:gd name="T42" fmla="*/ 101 w 228"/>
                <a:gd name="T43" fmla="*/ 167 h 227"/>
                <a:gd name="T44" fmla="*/ 93 w 228"/>
                <a:gd name="T45" fmla="*/ 198 h 227"/>
                <a:gd name="T46" fmla="*/ 82 w 228"/>
                <a:gd name="T47" fmla="*/ 223 h 227"/>
                <a:gd name="T48" fmla="*/ 114 w 228"/>
                <a:gd name="T49" fmla="*/ 227 h 227"/>
                <a:gd name="T50" fmla="*/ 228 w 228"/>
                <a:gd name="T51" fmla="*/ 114 h 227"/>
                <a:gd name="T52" fmla="*/ 114 w 228"/>
                <a:gd name="T5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8" h="227"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60"/>
                    <a:pt x="28" y="200"/>
                    <a:pt x="68" y="218"/>
                  </a:cubicBezTo>
                  <a:cubicBezTo>
                    <a:pt x="68" y="210"/>
                    <a:pt x="68" y="200"/>
                    <a:pt x="70" y="192"/>
                  </a:cubicBezTo>
                  <a:cubicBezTo>
                    <a:pt x="73" y="183"/>
                    <a:pt x="85" y="130"/>
                    <a:pt x="85" y="130"/>
                  </a:cubicBezTo>
                  <a:cubicBezTo>
                    <a:pt x="85" y="130"/>
                    <a:pt x="81" y="122"/>
                    <a:pt x="81" y="112"/>
                  </a:cubicBezTo>
                  <a:cubicBezTo>
                    <a:pt x="81" y="95"/>
                    <a:pt x="91" y="82"/>
                    <a:pt x="103" y="82"/>
                  </a:cubicBezTo>
                  <a:cubicBezTo>
                    <a:pt x="114" y="82"/>
                    <a:pt x="119" y="90"/>
                    <a:pt x="119" y="99"/>
                  </a:cubicBezTo>
                  <a:cubicBezTo>
                    <a:pt x="119" y="110"/>
                    <a:pt x="112" y="125"/>
                    <a:pt x="109" y="140"/>
                  </a:cubicBezTo>
                  <a:cubicBezTo>
                    <a:pt x="106" y="152"/>
                    <a:pt x="115" y="162"/>
                    <a:pt x="127" y="162"/>
                  </a:cubicBezTo>
                  <a:cubicBezTo>
                    <a:pt x="148" y="162"/>
                    <a:pt x="163" y="134"/>
                    <a:pt x="163" y="101"/>
                  </a:cubicBezTo>
                  <a:cubicBezTo>
                    <a:pt x="163" y="76"/>
                    <a:pt x="146" y="57"/>
                    <a:pt x="115" y="57"/>
                  </a:cubicBezTo>
                  <a:cubicBezTo>
                    <a:pt x="81" y="57"/>
                    <a:pt x="59" y="83"/>
                    <a:pt x="59" y="112"/>
                  </a:cubicBezTo>
                  <a:cubicBezTo>
                    <a:pt x="59" y="122"/>
                    <a:pt x="62" y="129"/>
                    <a:pt x="67" y="134"/>
                  </a:cubicBezTo>
                  <a:cubicBezTo>
                    <a:pt x="69" y="137"/>
                    <a:pt x="69" y="138"/>
                    <a:pt x="68" y="141"/>
                  </a:cubicBezTo>
                  <a:cubicBezTo>
                    <a:pt x="68" y="143"/>
                    <a:pt x="67" y="148"/>
                    <a:pt x="66" y="150"/>
                  </a:cubicBezTo>
                  <a:cubicBezTo>
                    <a:pt x="65" y="153"/>
                    <a:pt x="63" y="154"/>
                    <a:pt x="60" y="153"/>
                  </a:cubicBezTo>
                  <a:cubicBezTo>
                    <a:pt x="44" y="146"/>
                    <a:pt x="37" y="129"/>
                    <a:pt x="37" y="109"/>
                  </a:cubicBezTo>
                  <a:cubicBezTo>
                    <a:pt x="37" y="77"/>
                    <a:pt x="64" y="38"/>
                    <a:pt x="118" y="38"/>
                  </a:cubicBezTo>
                  <a:cubicBezTo>
                    <a:pt x="162" y="38"/>
                    <a:pt x="191" y="70"/>
                    <a:pt x="191" y="103"/>
                  </a:cubicBezTo>
                  <a:cubicBezTo>
                    <a:pt x="191" y="148"/>
                    <a:pt x="166" y="181"/>
                    <a:pt x="129" y="181"/>
                  </a:cubicBezTo>
                  <a:cubicBezTo>
                    <a:pt x="117" y="181"/>
                    <a:pt x="105" y="175"/>
                    <a:pt x="101" y="167"/>
                  </a:cubicBezTo>
                  <a:cubicBezTo>
                    <a:pt x="101" y="167"/>
                    <a:pt x="95" y="193"/>
                    <a:pt x="93" y="198"/>
                  </a:cubicBezTo>
                  <a:cubicBezTo>
                    <a:pt x="91" y="207"/>
                    <a:pt x="86" y="216"/>
                    <a:pt x="82" y="223"/>
                  </a:cubicBezTo>
                  <a:cubicBezTo>
                    <a:pt x="92" y="226"/>
                    <a:pt x="103" y="227"/>
                    <a:pt x="114" y="227"/>
                  </a:cubicBezTo>
                  <a:cubicBezTo>
                    <a:pt x="177" y="227"/>
                    <a:pt x="228" y="176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6" name="Freeform 9"/>
            <p:cNvSpPr>
              <a:spLocks noEditPoints="1"/>
            </p:cNvSpPr>
            <p:nvPr/>
          </p:nvSpPr>
          <p:spPr bwMode="auto">
            <a:xfrm>
              <a:off x="3139552" y="3222806"/>
              <a:ext cx="875173" cy="875173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7" name="TextBox 13"/>
            <p:cNvSpPr txBox="1"/>
            <p:nvPr/>
          </p:nvSpPr>
          <p:spPr>
            <a:xfrm>
              <a:off x="1263980" y="4229992"/>
              <a:ext cx="1372819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8" name="TextBox 13"/>
            <p:cNvSpPr txBox="1"/>
            <p:nvPr/>
          </p:nvSpPr>
          <p:spPr>
            <a:xfrm>
              <a:off x="2825633" y="4229992"/>
              <a:ext cx="1372819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9" name="TextBox 13"/>
            <p:cNvSpPr txBox="1"/>
            <p:nvPr/>
          </p:nvSpPr>
          <p:spPr>
            <a:xfrm>
              <a:off x="4387286" y="4229992"/>
              <a:ext cx="1372819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634572" y="1376154"/>
            <a:ext cx="4550813" cy="1156961"/>
            <a:chOff x="1598003" y="1355443"/>
            <a:chExt cx="4550813" cy="1156961"/>
          </a:xfrm>
        </p:grpSpPr>
        <p:sp>
          <p:nvSpPr>
            <p:cNvPr id="77" name="矩形 76"/>
            <p:cNvSpPr/>
            <p:nvPr/>
          </p:nvSpPr>
          <p:spPr>
            <a:xfrm>
              <a:off x="1598003" y="1736807"/>
              <a:ext cx="4550813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。点击编辑点击编辑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8" name="TextBox 13"/>
            <p:cNvSpPr txBox="1"/>
            <p:nvPr/>
          </p:nvSpPr>
          <p:spPr>
            <a:xfrm>
              <a:off x="1598003" y="1355443"/>
              <a:ext cx="2071315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6634572" y="4742986"/>
            <a:ext cx="4550813" cy="1156961"/>
            <a:chOff x="1608240" y="4722275"/>
            <a:chExt cx="4550813" cy="1156961"/>
          </a:xfrm>
        </p:grpSpPr>
        <p:sp>
          <p:nvSpPr>
            <p:cNvPr id="80" name="矩形 79"/>
            <p:cNvSpPr/>
            <p:nvPr/>
          </p:nvSpPr>
          <p:spPr>
            <a:xfrm>
              <a:off x="1608240" y="5103639"/>
              <a:ext cx="4550813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。点击编辑点击编辑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1" name="TextBox 13"/>
            <p:cNvSpPr txBox="1"/>
            <p:nvPr/>
          </p:nvSpPr>
          <p:spPr>
            <a:xfrm>
              <a:off x="1608240" y="4722275"/>
              <a:ext cx="2071315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82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0DA2204D-2006-436C-9751-4D84E563FC29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3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11F23D11-6AB7-4FF3-B4C0-A608CF094993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4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FB010D04-CA41-4B05-9182-0CF59B4CC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3151543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iamond 23"/>
          <p:cNvSpPr/>
          <p:nvPr/>
        </p:nvSpPr>
        <p:spPr bwMode="auto">
          <a:xfrm>
            <a:off x="3143180" y="1979985"/>
            <a:ext cx="2898032" cy="2898032"/>
          </a:xfrm>
          <a:prstGeom prst="diamond">
            <a:avLst/>
          </a:prstGeom>
          <a:solidFill>
            <a:schemeClr val="accent1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5" name="Diamond 24"/>
          <p:cNvSpPr/>
          <p:nvPr/>
        </p:nvSpPr>
        <p:spPr bwMode="auto">
          <a:xfrm>
            <a:off x="1639377" y="3548753"/>
            <a:ext cx="2898032" cy="2898032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7" name="Freeform 36"/>
          <p:cNvSpPr/>
          <p:nvPr/>
        </p:nvSpPr>
        <p:spPr bwMode="auto">
          <a:xfrm>
            <a:off x="-786" y="3556492"/>
            <a:ext cx="1529493" cy="2898032"/>
          </a:xfrm>
          <a:custGeom>
            <a:avLst/>
            <a:gdLst>
              <a:gd name="connsiteX0" fmla="*/ 80477 w 1529493"/>
              <a:gd name="connsiteY0" fmla="*/ 0 h 2898032"/>
              <a:gd name="connsiteX1" fmla="*/ 1529493 w 1529493"/>
              <a:gd name="connsiteY1" fmla="*/ 1449016 h 2898032"/>
              <a:gd name="connsiteX2" fmla="*/ 80477 w 1529493"/>
              <a:gd name="connsiteY2" fmla="*/ 2898032 h 2898032"/>
              <a:gd name="connsiteX3" fmla="*/ 0 w 1529493"/>
              <a:gd name="connsiteY3" fmla="*/ 2817555 h 2898032"/>
              <a:gd name="connsiteX4" fmla="*/ 0 w 1529493"/>
              <a:gd name="connsiteY4" fmla="*/ 80477 h 2898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9493" h="2898032">
                <a:moveTo>
                  <a:pt x="80477" y="0"/>
                </a:moveTo>
                <a:lnTo>
                  <a:pt x="1529493" y="1449016"/>
                </a:lnTo>
                <a:lnTo>
                  <a:pt x="80477" y="2898032"/>
                </a:lnTo>
                <a:lnTo>
                  <a:pt x="0" y="2817555"/>
                </a:lnTo>
                <a:lnTo>
                  <a:pt x="0" y="804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6" name="Freeform 35"/>
          <p:cNvSpPr/>
          <p:nvPr/>
        </p:nvSpPr>
        <p:spPr bwMode="auto">
          <a:xfrm>
            <a:off x="0" y="408157"/>
            <a:ext cx="1528706" cy="2898032"/>
          </a:xfrm>
          <a:custGeom>
            <a:avLst/>
            <a:gdLst>
              <a:gd name="connsiteX0" fmla="*/ 79690 w 1528706"/>
              <a:gd name="connsiteY0" fmla="*/ 0 h 2898032"/>
              <a:gd name="connsiteX1" fmla="*/ 1528706 w 1528706"/>
              <a:gd name="connsiteY1" fmla="*/ 1449016 h 2898032"/>
              <a:gd name="connsiteX2" fmla="*/ 79690 w 1528706"/>
              <a:gd name="connsiteY2" fmla="*/ 2898032 h 2898032"/>
              <a:gd name="connsiteX3" fmla="*/ 0 w 1528706"/>
              <a:gd name="connsiteY3" fmla="*/ 2818342 h 2898032"/>
              <a:gd name="connsiteX4" fmla="*/ 0 w 1528706"/>
              <a:gd name="connsiteY4" fmla="*/ 79690 h 2898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706" h="2898032">
                <a:moveTo>
                  <a:pt x="79690" y="0"/>
                </a:moveTo>
                <a:lnTo>
                  <a:pt x="1528706" y="1449016"/>
                </a:lnTo>
                <a:lnTo>
                  <a:pt x="79690" y="2898032"/>
                </a:lnTo>
                <a:lnTo>
                  <a:pt x="0" y="2818342"/>
                </a:lnTo>
                <a:lnTo>
                  <a:pt x="0" y="7969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8" name="Diamond 27"/>
          <p:cNvSpPr/>
          <p:nvPr/>
        </p:nvSpPr>
        <p:spPr bwMode="auto">
          <a:xfrm>
            <a:off x="4655891" y="3548753"/>
            <a:ext cx="2898032" cy="2898032"/>
          </a:xfrm>
          <a:prstGeom prst="diamond">
            <a:avLst/>
          </a:prstGeom>
          <a:solidFill>
            <a:schemeClr val="accent3">
              <a:lumMod val="40000"/>
              <a:lumOff val="60000"/>
            </a:schemeClr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9" name="Diamond 28"/>
          <p:cNvSpPr/>
          <p:nvPr/>
        </p:nvSpPr>
        <p:spPr bwMode="auto">
          <a:xfrm>
            <a:off x="6159247" y="1983854"/>
            <a:ext cx="2898032" cy="2898032"/>
          </a:xfrm>
          <a:prstGeom prst="diamond">
            <a:avLst/>
          </a:prstGeom>
          <a:solidFill>
            <a:schemeClr val="accent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0" name="Diamond 29"/>
          <p:cNvSpPr/>
          <p:nvPr/>
        </p:nvSpPr>
        <p:spPr bwMode="auto">
          <a:xfrm>
            <a:off x="7672128" y="413002"/>
            <a:ext cx="2898032" cy="2898032"/>
          </a:xfrm>
          <a:prstGeom prst="diamond">
            <a:avLst/>
          </a:prstGeom>
          <a:solidFill>
            <a:schemeClr val="accent6">
              <a:lumMod val="50000"/>
            </a:schemeClr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1" name="Freeform 40"/>
          <p:cNvSpPr/>
          <p:nvPr/>
        </p:nvSpPr>
        <p:spPr bwMode="auto">
          <a:xfrm>
            <a:off x="10688196" y="413002"/>
            <a:ext cx="1512881" cy="2898032"/>
          </a:xfrm>
          <a:custGeom>
            <a:avLst/>
            <a:gdLst>
              <a:gd name="connsiteX0" fmla="*/ 1449016 w 1512881"/>
              <a:gd name="connsiteY0" fmla="*/ 0 h 2898032"/>
              <a:gd name="connsiteX1" fmla="*/ 1512881 w 1512881"/>
              <a:gd name="connsiteY1" fmla="*/ 63865 h 2898032"/>
              <a:gd name="connsiteX2" fmla="*/ 1512881 w 1512881"/>
              <a:gd name="connsiteY2" fmla="*/ 2834167 h 2898032"/>
              <a:gd name="connsiteX3" fmla="*/ 1449016 w 1512881"/>
              <a:gd name="connsiteY3" fmla="*/ 2898032 h 2898032"/>
              <a:gd name="connsiteX4" fmla="*/ 0 w 1512881"/>
              <a:gd name="connsiteY4" fmla="*/ 1449016 h 2898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2881" h="2898032">
                <a:moveTo>
                  <a:pt x="1449016" y="0"/>
                </a:moveTo>
                <a:lnTo>
                  <a:pt x="1512881" y="63865"/>
                </a:lnTo>
                <a:lnTo>
                  <a:pt x="1512881" y="2834167"/>
                </a:lnTo>
                <a:lnTo>
                  <a:pt x="1449016" y="2898032"/>
                </a:lnTo>
                <a:lnTo>
                  <a:pt x="0" y="144901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 bwMode="auto">
          <a:xfrm>
            <a:off x="10697720" y="3556492"/>
            <a:ext cx="1503356" cy="2898032"/>
          </a:xfrm>
          <a:custGeom>
            <a:avLst/>
            <a:gdLst>
              <a:gd name="connsiteX0" fmla="*/ 1449016 w 1503356"/>
              <a:gd name="connsiteY0" fmla="*/ 0 h 2898032"/>
              <a:gd name="connsiteX1" fmla="*/ 1503356 w 1503356"/>
              <a:gd name="connsiteY1" fmla="*/ 54340 h 2898032"/>
              <a:gd name="connsiteX2" fmla="*/ 1503356 w 1503356"/>
              <a:gd name="connsiteY2" fmla="*/ 2843692 h 2898032"/>
              <a:gd name="connsiteX3" fmla="*/ 1449016 w 1503356"/>
              <a:gd name="connsiteY3" fmla="*/ 2898032 h 2898032"/>
              <a:gd name="connsiteX4" fmla="*/ 0 w 1503356"/>
              <a:gd name="connsiteY4" fmla="*/ 1449016 h 2898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356" h="2898032">
                <a:moveTo>
                  <a:pt x="1449016" y="0"/>
                </a:moveTo>
                <a:lnTo>
                  <a:pt x="1503356" y="54340"/>
                </a:lnTo>
                <a:lnTo>
                  <a:pt x="1503356" y="2843692"/>
                </a:lnTo>
                <a:lnTo>
                  <a:pt x="1449016" y="2898032"/>
                </a:lnTo>
                <a:lnTo>
                  <a:pt x="0" y="144901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图片占位符 3"/>
          <p:cNvPicPr>
            <a:picLocks noGrp="1" noChangeAspect="1"/>
          </p:cNvPicPr>
          <p:nvPr>
            <p:ph type="pic" sz="quarter" idx="2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2" name="组合 11"/>
          <p:cNvGrpSpPr/>
          <p:nvPr/>
        </p:nvGrpSpPr>
        <p:grpSpPr>
          <a:xfrm>
            <a:off x="3423156" y="3015568"/>
            <a:ext cx="2338080" cy="709995"/>
            <a:chOff x="3423156" y="3015568"/>
            <a:chExt cx="2338080" cy="709995"/>
          </a:xfrm>
        </p:grpSpPr>
        <p:sp>
          <p:nvSpPr>
            <p:cNvPr id="33" name="TextBox 13"/>
            <p:cNvSpPr txBox="1"/>
            <p:nvPr/>
          </p:nvSpPr>
          <p:spPr>
            <a:xfrm>
              <a:off x="3423156" y="3015568"/>
              <a:ext cx="2338080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4" name="TextBox 13"/>
            <p:cNvSpPr txBox="1"/>
            <p:nvPr/>
          </p:nvSpPr>
          <p:spPr>
            <a:xfrm>
              <a:off x="3425197" y="3301473"/>
              <a:ext cx="2333999" cy="42409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39223" y="3001991"/>
            <a:ext cx="2338080" cy="709995"/>
            <a:chOff x="6439223" y="3001991"/>
            <a:chExt cx="2338080" cy="709995"/>
          </a:xfrm>
        </p:grpSpPr>
        <p:sp>
          <p:nvSpPr>
            <p:cNvPr id="35" name="TextBox 13"/>
            <p:cNvSpPr txBox="1"/>
            <p:nvPr/>
          </p:nvSpPr>
          <p:spPr>
            <a:xfrm>
              <a:off x="6439223" y="3001991"/>
              <a:ext cx="2338080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8" name="TextBox 13"/>
            <p:cNvSpPr txBox="1"/>
            <p:nvPr/>
          </p:nvSpPr>
          <p:spPr>
            <a:xfrm>
              <a:off x="6441264" y="3287896"/>
              <a:ext cx="2333999" cy="42409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952104" y="1437092"/>
            <a:ext cx="2338080" cy="709995"/>
            <a:chOff x="7952104" y="1437092"/>
            <a:chExt cx="2338080" cy="709995"/>
          </a:xfrm>
        </p:grpSpPr>
        <p:sp>
          <p:nvSpPr>
            <p:cNvPr id="39" name="TextBox 13"/>
            <p:cNvSpPr txBox="1"/>
            <p:nvPr/>
          </p:nvSpPr>
          <p:spPr>
            <a:xfrm>
              <a:off x="7952104" y="1437092"/>
              <a:ext cx="2338080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" name="TextBox 13"/>
            <p:cNvSpPr txBox="1"/>
            <p:nvPr/>
          </p:nvSpPr>
          <p:spPr>
            <a:xfrm>
              <a:off x="7954145" y="1722997"/>
              <a:ext cx="2333999" cy="42409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42" name="Diamond 27"/>
          <p:cNvSpPr/>
          <p:nvPr/>
        </p:nvSpPr>
        <p:spPr bwMode="auto">
          <a:xfrm>
            <a:off x="1647501" y="445089"/>
            <a:ext cx="2898032" cy="2898032"/>
          </a:xfrm>
          <a:prstGeom prst="diamond">
            <a:avLst/>
          </a:prstGeom>
          <a:solidFill>
            <a:schemeClr val="accent3">
              <a:lumMod val="40000"/>
              <a:lumOff val="60000"/>
            </a:schemeClr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927477" y="1539107"/>
            <a:ext cx="2338080" cy="709995"/>
            <a:chOff x="3423156" y="3015568"/>
            <a:chExt cx="2338080" cy="709995"/>
          </a:xfrm>
        </p:grpSpPr>
        <p:sp>
          <p:nvSpPr>
            <p:cNvPr id="51" name="TextBox 13"/>
            <p:cNvSpPr txBox="1"/>
            <p:nvPr/>
          </p:nvSpPr>
          <p:spPr>
            <a:xfrm>
              <a:off x="3423156" y="3015568"/>
              <a:ext cx="2338080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8" name="TextBox 13"/>
            <p:cNvSpPr txBox="1"/>
            <p:nvPr/>
          </p:nvSpPr>
          <p:spPr>
            <a:xfrm>
              <a:off x="3425197" y="3301473"/>
              <a:ext cx="2333999" cy="42409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935867" y="4650510"/>
            <a:ext cx="2338080" cy="709995"/>
            <a:chOff x="3423156" y="3015568"/>
            <a:chExt cx="2338080" cy="709995"/>
          </a:xfrm>
        </p:grpSpPr>
        <p:sp>
          <p:nvSpPr>
            <p:cNvPr id="60" name="TextBox 13"/>
            <p:cNvSpPr txBox="1"/>
            <p:nvPr/>
          </p:nvSpPr>
          <p:spPr>
            <a:xfrm>
              <a:off x="3423156" y="3015568"/>
              <a:ext cx="2338080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1" name="TextBox 13"/>
            <p:cNvSpPr txBox="1"/>
            <p:nvPr/>
          </p:nvSpPr>
          <p:spPr>
            <a:xfrm>
              <a:off x="3425197" y="3301473"/>
              <a:ext cx="2333999" cy="42409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43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4682CBA9-3A1B-4CD2-B582-70427C4F8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" t="10566" r="314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283AFF15-BD86-46FB-B8E9-75E58701595B}"/>
              </a:ext>
            </a:extLst>
          </p:cNvPr>
          <p:cNvCxnSpPr/>
          <p:nvPr/>
        </p:nvCxnSpPr>
        <p:spPr>
          <a:xfrm>
            <a:off x="1657350" y="2457450"/>
            <a:ext cx="2128838" cy="212883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任意多边形 10">
            <a:extLst>
              <a:ext uri="{FF2B5EF4-FFF2-40B4-BE49-F238E27FC236}">
                <a16:creationId xmlns:a16="http://schemas.microsoft.com/office/drawing/2014/main" xmlns="" id="{02139395-5804-46E7-A5EB-884098FF1CDB}"/>
              </a:ext>
            </a:extLst>
          </p:cNvPr>
          <p:cNvSpPr/>
          <p:nvPr/>
        </p:nvSpPr>
        <p:spPr bwMode="auto">
          <a:xfrm>
            <a:off x="2476500" y="2789238"/>
            <a:ext cx="7589838" cy="1636712"/>
          </a:xfrm>
          <a:custGeom>
            <a:avLst/>
            <a:gdLst>
              <a:gd name="connsiteX0" fmla="*/ 0 w 7590213"/>
              <a:gd name="connsiteY0" fmla="*/ 0 h 1635917"/>
              <a:gd name="connsiteX1" fmla="*/ 7590213 w 7590213"/>
              <a:gd name="connsiteY1" fmla="*/ 0 h 1635917"/>
              <a:gd name="connsiteX2" fmla="*/ 7590213 w 7590213"/>
              <a:gd name="connsiteY2" fmla="*/ 1635917 h 1635917"/>
              <a:gd name="connsiteX3" fmla="*/ 1140350 w 7590213"/>
              <a:gd name="connsiteY3" fmla="*/ 1635917 h 1635917"/>
              <a:gd name="connsiteX4" fmla="*/ 0 w 7590213"/>
              <a:gd name="connsiteY4" fmla="*/ 499380 h 1635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90213" h="1635917">
                <a:moveTo>
                  <a:pt x="0" y="0"/>
                </a:moveTo>
                <a:lnTo>
                  <a:pt x="7590213" y="0"/>
                </a:lnTo>
                <a:lnTo>
                  <a:pt x="7590213" y="1635917"/>
                </a:lnTo>
                <a:lnTo>
                  <a:pt x="1140350" y="1635917"/>
                </a:lnTo>
                <a:lnTo>
                  <a:pt x="0" y="499380"/>
                </a:lnTo>
                <a:close/>
              </a:path>
            </a:pathLst>
          </a:custGeom>
          <a:solidFill>
            <a:srgbClr val="0BDAFC"/>
          </a:solidFill>
          <a:ln>
            <a:noFill/>
          </a:ln>
          <a:effectLst>
            <a:innerShdw blurRad="190500" dist="101600" dir="858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xmlns="" id="{7592AD4F-7C93-4C81-9FDD-5D3BF8836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4540" y="2908178"/>
            <a:ext cx="5523453" cy="58505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33">
            <a:extLst>
              <a:ext uri="{FF2B5EF4-FFF2-40B4-BE49-F238E27FC236}">
                <a16:creationId xmlns:a16="http://schemas.microsoft.com/office/drawing/2014/main" xmlns="" id="{CB79513E-CA69-412A-83F5-B0ACD05C1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4631" y="3578225"/>
            <a:ext cx="5364162" cy="739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DRAW THE TEXT BOX SIZE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TEMPLATE.</a:t>
            </a:r>
          </a:p>
        </p:txBody>
      </p:sp>
      <p:sp>
        <p:nvSpPr>
          <p:cNvPr id="6" name="任意多边形 7">
            <a:extLst>
              <a:ext uri="{FF2B5EF4-FFF2-40B4-BE49-F238E27FC236}">
                <a16:creationId xmlns:a16="http://schemas.microsoft.com/office/drawing/2014/main" xmlns="" id="{1209ECB3-6FEE-491F-9559-8DD8F1F5E835}"/>
              </a:ext>
            </a:extLst>
          </p:cNvPr>
          <p:cNvSpPr/>
          <p:nvPr/>
        </p:nvSpPr>
        <p:spPr bwMode="auto">
          <a:xfrm>
            <a:off x="0" y="2628900"/>
            <a:ext cx="2476500" cy="642938"/>
          </a:xfrm>
          <a:custGeom>
            <a:avLst/>
            <a:gdLst>
              <a:gd name="connsiteX0" fmla="*/ 0 w 2476160"/>
              <a:gd name="connsiteY0" fmla="*/ 0 h 642938"/>
              <a:gd name="connsiteX1" fmla="*/ 1831065 w 2476160"/>
              <a:gd name="connsiteY1" fmla="*/ 0 h 642938"/>
              <a:gd name="connsiteX2" fmla="*/ 2476160 w 2476160"/>
              <a:gd name="connsiteY2" fmla="*/ 642938 h 642938"/>
              <a:gd name="connsiteX3" fmla="*/ 0 w 2476160"/>
              <a:gd name="connsiteY3" fmla="*/ 642938 h 64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6160" h="642938">
                <a:moveTo>
                  <a:pt x="0" y="0"/>
                </a:moveTo>
                <a:lnTo>
                  <a:pt x="1831065" y="0"/>
                </a:lnTo>
                <a:lnTo>
                  <a:pt x="2476160" y="642938"/>
                </a:lnTo>
                <a:lnTo>
                  <a:pt x="0" y="6429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3600000" sx="101000" sy="101000" algn="tl" rotWithShape="0">
              <a:schemeClr val="tx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14">
            <a:extLst>
              <a:ext uri="{FF2B5EF4-FFF2-40B4-BE49-F238E27FC236}">
                <a16:creationId xmlns:a16="http://schemas.microsoft.com/office/drawing/2014/main" xmlns="" id="{11249628-0133-40C1-BA34-CE4197A22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920" y="3214790"/>
            <a:ext cx="2574955" cy="15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0735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 rot="5400000">
            <a:off x="1040838" y="1005196"/>
            <a:ext cx="3416789" cy="5717117"/>
            <a:chOff x="3305739" y="0"/>
            <a:chExt cx="2562592" cy="4287838"/>
          </a:xfrm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4869793" y="2454275"/>
              <a:ext cx="998538" cy="1801813"/>
            </a:xfrm>
            <a:custGeom>
              <a:avLst/>
              <a:gdLst>
                <a:gd name="T0" fmla="*/ 248 w 491"/>
                <a:gd name="T1" fmla="*/ 0 h 888"/>
                <a:gd name="T2" fmla="*/ 6 w 491"/>
                <a:gd name="T3" fmla="*/ 226 h 888"/>
                <a:gd name="T4" fmla="*/ 0 w 491"/>
                <a:gd name="T5" fmla="*/ 288 h 888"/>
                <a:gd name="T6" fmla="*/ 0 w 491"/>
                <a:gd name="T7" fmla="*/ 298 h 888"/>
                <a:gd name="T8" fmla="*/ 0 w 491"/>
                <a:gd name="T9" fmla="*/ 846 h 888"/>
                <a:gd name="T10" fmla="*/ 43 w 491"/>
                <a:gd name="T11" fmla="*/ 888 h 888"/>
                <a:gd name="T12" fmla="*/ 86 w 491"/>
                <a:gd name="T13" fmla="*/ 847 h 888"/>
                <a:gd name="T14" fmla="*/ 85 w 491"/>
                <a:gd name="T15" fmla="*/ 421 h 888"/>
                <a:gd name="T16" fmla="*/ 248 w 491"/>
                <a:gd name="T17" fmla="*/ 485 h 888"/>
                <a:gd name="T18" fmla="*/ 491 w 491"/>
                <a:gd name="T19" fmla="*/ 242 h 888"/>
                <a:gd name="T20" fmla="*/ 248 w 491"/>
                <a:gd name="T21" fmla="*/ 0 h 888"/>
                <a:gd name="T22" fmla="*/ 248 w 491"/>
                <a:gd name="T23" fmla="*/ 410 h 888"/>
                <a:gd name="T24" fmla="*/ 85 w 491"/>
                <a:gd name="T25" fmla="*/ 282 h 888"/>
                <a:gd name="T26" fmla="*/ 81 w 491"/>
                <a:gd name="T27" fmla="*/ 226 h 888"/>
                <a:gd name="T28" fmla="*/ 248 w 491"/>
                <a:gd name="T29" fmla="*/ 74 h 888"/>
                <a:gd name="T30" fmla="*/ 416 w 491"/>
                <a:gd name="T31" fmla="*/ 242 h 888"/>
                <a:gd name="T32" fmla="*/ 248 w 491"/>
                <a:gd name="T33" fmla="*/ 410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1" h="888">
                  <a:moveTo>
                    <a:pt x="248" y="0"/>
                  </a:moveTo>
                  <a:cubicBezTo>
                    <a:pt x="120" y="0"/>
                    <a:pt x="15" y="100"/>
                    <a:pt x="6" y="226"/>
                  </a:cubicBezTo>
                  <a:cubicBezTo>
                    <a:pt x="6" y="226"/>
                    <a:pt x="1" y="266"/>
                    <a:pt x="0" y="288"/>
                  </a:cubicBezTo>
                  <a:cubicBezTo>
                    <a:pt x="0" y="292"/>
                    <a:pt x="0" y="295"/>
                    <a:pt x="0" y="298"/>
                  </a:cubicBezTo>
                  <a:cubicBezTo>
                    <a:pt x="0" y="532"/>
                    <a:pt x="0" y="821"/>
                    <a:pt x="0" y="846"/>
                  </a:cubicBezTo>
                  <a:cubicBezTo>
                    <a:pt x="1" y="870"/>
                    <a:pt x="20" y="888"/>
                    <a:pt x="43" y="888"/>
                  </a:cubicBezTo>
                  <a:cubicBezTo>
                    <a:pt x="66" y="888"/>
                    <a:pt x="85" y="870"/>
                    <a:pt x="86" y="847"/>
                  </a:cubicBezTo>
                  <a:cubicBezTo>
                    <a:pt x="86" y="826"/>
                    <a:pt x="85" y="615"/>
                    <a:pt x="85" y="421"/>
                  </a:cubicBezTo>
                  <a:cubicBezTo>
                    <a:pt x="128" y="461"/>
                    <a:pt x="186" y="485"/>
                    <a:pt x="248" y="485"/>
                  </a:cubicBezTo>
                  <a:cubicBezTo>
                    <a:pt x="382" y="485"/>
                    <a:pt x="491" y="376"/>
                    <a:pt x="491" y="242"/>
                  </a:cubicBezTo>
                  <a:cubicBezTo>
                    <a:pt x="491" y="108"/>
                    <a:pt x="382" y="0"/>
                    <a:pt x="248" y="0"/>
                  </a:cubicBezTo>
                  <a:close/>
                  <a:moveTo>
                    <a:pt x="248" y="410"/>
                  </a:moveTo>
                  <a:cubicBezTo>
                    <a:pt x="169" y="410"/>
                    <a:pt x="103" y="355"/>
                    <a:pt x="85" y="282"/>
                  </a:cubicBezTo>
                  <a:cubicBezTo>
                    <a:pt x="79" y="250"/>
                    <a:pt x="81" y="226"/>
                    <a:pt x="81" y="226"/>
                  </a:cubicBezTo>
                  <a:cubicBezTo>
                    <a:pt x="90" y="141"/>
                    <a:pt x="161" y="74"/>
                    <a:pt x="248" y="74"/>
                  </a:cubicBezTo>
                  <a:cubicBezTo>
                    <a:pt x="341" y="74"/>
                    <a:pt x="416" y="149"/>
                    <a:pt x="416" y="242"/>
                  </a:cubicBezTo>
                  <a:cubicBezTo>
                    <a:pt x="416" y="335"/>
                    <a:pt x="341" y="410"/>
                    <a:pt x="248" y="410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4675654" y="1271588"/>
              <a:ext cx="998538" cy="3008313"/>
            </a:xfrm>
            <a:custGeom>
              <a:avLst/>
              <a:gdLst>
                <a:gd name="T0" fmla="*/ 248 w 491"/>
                <a:gd name="T1" fmla="*/ 0 h 1482"/>
                <a:gd name="T2" fmla="*/ 6 w 491"/>
                <a:gd name="T3" fmla="*/ 226 h 1482"/>
                <a:gd name="T4" fmla="*/ 0 w 491"/>
                <a:gd name="T5" fmla="*/ 289 h 1482"/>
                <a:gd name="T6" fmla="*/ 0 w 491"/>
                <a:gd name="T7" fmla="*/ 299 h 1482"/>
                <a:gd name="T8" fmla="*/ 0 w 491"/>
                <a:gd name="T9" fmla="*/ 1440 h 1482"/>
                <a:gd name="T10" fmla="*/ 43 w 491"/>
                <a:gd name="T11" fmla="*/ 1482 h 1482"/>
                <a:gd name="T12" fmla="*/ 86 w 491"/>
                <a:gd name="T13" fmla="*/ 1440 h 1482"/>
                <a:gd name="T14" fmla="*/ 85 w 491"/>
                <a:gd name="T15" fmla="*/ 422 h 1482"/>
                <a:gd name="T16" fmla="*/ 248 w 491"/>
                <a:gd name="T17" fmla="*/ 485 h 1482"/>
                <a:gd name="T18" fmla="*/ 491 w 491"/>
                <a:gd name="T19" fmla="*/ 243 h 1482"/>
                <a:gd name="T20" fmla="*/ 248 w 491"/>
                <a:gd name="T21" fmla="*/ 0 h 1482"/>
                <a:gd name="T22" fmla="*/ 248 w 491"/>
                <a:gd name="T23" fmla="*/ 410 h 1482"/>
                <a:gd name="T24" fmla="*/ 85 w 491"/>
                <a:gd name="T25" fmla="*/ 282 h 1482"/>
                <a:gd name="T26" fmla="*/ 81 w 491"/>
                <a:gd name="T27" fmla="*/ 226 h 1482"/>
                <a:gd name="T28" fmla="*/ 248 w 491"/>
                <a:gd name="T29" fmla="*/ 75 h 1482"/>
                <a:gd name="T30" fmla="*/ 416 w 491"/>
                <a:gd name="T31" fmla="*/ 243 h 1482"/>
                <a:gd name="T32" fmla="*/ 248 w 491"/>
                <a:gd name="T33" fmla="*/ 410 h 1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1" h="1482">
                  <a:moveTo>
                    <a:pt x="248" y="0"/>
                  </a:moveTo>
                  <a:cubicBezTo>
                    <a:pt x="120" y="0"/>
                    <a:pt x="15" y="100"/>
                    <a:pt x="6" y="226"/>
                  </a:cubicBezTo>
                  <a:cubicBezTo>
                    <a:pt x="6" y="226"/>
                    <a:pt x="1" y="266"/>
                    <a:pt x="0" y="289"/>
                  </a:cubicBezTo>
                  <a:cubicBezTo>
                    <a:pt x="0" y="292"/>
                    <a:pt x="0" y="295"/>
                    <a:pt x="0" y="299"/>
                  </a:cubicBezTo>
                  <a:cubicBezTo>
                    <a:pt x="0" y="533"/>
                    <a:pt x="0" y="1414"/>
                    <a:pt x="0" y="1440"/>
                  </a:cubicBezTo>
                  <a:cubicBezTo>
                    <a:pt x="1" y="1463"/>
                    <a:pt x="20" y="1482"/>
                    <a:pt x="43" y="1482"/>
                  </a:cubicBezTo>
                  <a:cubicBezTo>
                    <a:pt x="66" y="1482"/>
                    <a:pt x="85" y="1463"/>
                    <a:pt x="86" y="1440"/>
                  </a:cubicBezTo>
                  <a:cubicBezTo>
                    <a:pt x="86" y="1419"/>
                    <a:pt x="85" y="616"/>
                    <a:pt x="85" y="422"/>
                  </a:cubicBezTo>
                  <a:cubicBezTo>
                    <a:pt x="128" y="461"/>
                    <a:pt x="185" y="485"/>
                    <a:pt x="248" y="485"/>
                  </a:cubicBezTo>
                  <a:cubicBezTo>
                    <a:pt x="382" y="485"/>
                    <a:pt x="491" y="377"/>
                    <a:pt x="491" y="243"/>
                  </a:cubicBezTo>
                  <a:cubicBezTo>
                    <a:pt x="491" y="109"/>
                    <a:pt x="382" y="0"/>
                    <a:pt x="248" y="0"/>
                  </a:cubicBezTo>
                  <a:moveTo>
                    <a:pt x="248" y="410"/>
                  </a:moveTo>
                  <a:cubicBezTo>
                    <a:pt x="169" y="410"/>
                    <a:pt x="103" y="356"/>
                    <a:pt x="85" y="282"/>
                  </a:cubicBezTo>
                  <a:cubicBezTo>
                    <a:pt x="79" y="250"/>
                    <a:pt x="81" y="226"/>
                    <a:pt x="81" y="226"/>
                  </a:cubicBezTo>
                  <a:cubicBezTo>
                    <a:pt x="89" y="141"/>
                    <a:pt x="161" y="75"/>
                    <a:pt x="248" y="75"/>
                  </a:cubicBezTo>
                  <a:cubicBezTo>
                    <a:pt x="341" y="75"/>
                    <a:pt x="416" y="150"/>
                    <a:pt x="416" y="243"/>
                  </a:cubicBezTo>
                  <a:cubicBezTo>
                    <a:pt x="416" y="335"/>
                    <a:pt x="341" y="410"/>
                    <a:pt x="248" y="410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305739" y="2473325"/>
              <a:ext cx="996950" cy="1803400"/>
            </a:xfrm>
            <a:custGeom>
              <a:avLst/>
              <a:gdLst>
                <a:gd name="T0" fmla="*/ 0 w 491"/>
                <a:gd name="T1" fmla="*/ 243 h 889"/>
                <a:gd name="T2" fmla="*/ 243 w 491"/>
                <a:gd name="T3" fmla="*/ 485 h 889"/>
                <a:gd name="T4" fmla="*/ 406 w 491"/>
                <a:gd name="T5" fmla="*/ 422 h 889"/>
                <a:gd name="T6" fmla="*/ 406 w 491"/>
                <a:gd name="T7" fmla="*/ 847 h 889"/>
                <a:gd name="T8" fmla="*/ 448 w 491"/>
                <a:gd name="T9" fmla="*/ 889 h 889"/>
                <a:gd name="T10" fmla="*/ 491 w 491"/>
                <a:gd name="T11" fmla="*/ 847 h 889"/>
                <a:gd name="T12" fmla="*/ 491 w 491"/>
                <a:gd name="T13" fmla="*/ 299 h 889"/>
                <a:gd name="T14" fmla="*/ 491 w 491"/>
                <a:gd name="T15" fmla="*/ 289 h 889"/>
                <a:gd name="T16" fmla="*/ 485 w 491"/>
                <a:gd name="T17" fmla="*/ 226 h 889"/>
                <a:gd name="T18" fmla="*/ 243 w 491"/>
                <a:gd name="T19" fmla="*/ 0 h 889"/>
                <a:gd name="T20" fmla="*/ 0 w 491"/>
                <a:gd name="T21" fmla="*/ 243 h 889"/>
                <a:gd name="T22" fmla="*/ 75 w 491"/>
                <a:gd name="T23" fmla="*/ 243 h 889"/>
                <a:gd name="T24" fmla="*/ 243 w 491"/>
                <a:gd name="T25" fmla="*/ 75 h 889"/>
                <a:gd name="T26" fmla="*/ 410 w 491"/>
                <a:gd name="T27" fmla="*/ 226 h 889"/>
                <a:gd name="T28" fmla="*/ 406 w 491"/>
                <a:gd name="T29" fmla="*/ 282 h 889"/>
                <a:gd name="T30" fmla="*/ 243 w 491"/>
                <a:gd name="T31" fmla="*/ 410 h 889"/>
                <a:gd name="T32" fmla="*/ 75 w 491"/>
                <a:gd name="T33" fmla="*/ 243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1" h="889">
                  <a:moveTo>
                    <a:pt x="0" y="243"/>
                  </a:moveTo>
                  <a:cubicBezTo>
                    <a:pt x="0" y="376"/>
                    <a:pt x="109" y="485"/>
                    <a:pt x="243" y="485"/>
                  </a:cubicBezTo>
                  <a:cubicBezTo>
                    <a:pt x="306" y="485"/>
                    <a:pt x="363" y="461"/>
                    <a:pt x="406" y="422"/>
                  </a:cubicBezTo>
                  <a:cubicBezTo>
                    <a:pt x="406" y="616"/>
                    <a:pt x="406" y="826"/>
                    <a:pt x="406" y="847"/>
                  </a:cubicBezTo>
                  <a:cubicBezTo>
                    <a:pt x="406" y="870"/>
                    <a:pt x="425" y="889"/>
                    <a:pt x="448" y="889"/>
                  </a:cubicBezTo>
                  <a:cubicBezTo>
                    <a:pt x="472" y="889"/>
                    <a:pt x="491" y="870"/>
                    <a:pt x="491" y="847"/>
                  </a:cubicBezTo>
                  <a:cubicBezTo>
                    <a:pt x="491" y="821"/>
                    <a:pt x="491" y="533"/>
                    <a:pt x="491" y="299"/>
                  </a:cubicBezTo>
                  <a:cubicBezTo>
                    <a:pt x="491" y="295"/>
                    <a:pt x="491" y="292"/>
                    <a:pt x="491" y="289"/>
                  </a:cubicBezTo>
                  <a:cubicBezTo>
                    <a:pt x="491" y="266"/>
                    <a:pt x="485" y="226"/>
                    <a:pt x="485" y="226"/>
                  </a:cubicBezTo>
                  <a:cubicBezTo>
                    <a:pt x="476" y="100"/>
                    <a:pt x="371" y="0"/>
                    <a:pt x="243" y="0"/>
                  </a:cubicBezTo>
                  <a:cubicBezTo>
                    <a:pt x="109" y="0"/>
                    <a:pt x="0" y="109"/>
                    <a:pt x="0" y="243"/>
                  </a:cubicBezTo>
                  <a:moveTo>
                    <a:pt x="75" y="243"/>
                  </a:moveTo>
                  <a:cubicBezTo>
                    <a:pt x="75" y="150"/>
                    <a:pt x="150" y="75"/>
                    <a:pt x="243" y="75"/>
                  </a:cubicBezTo>
                  <a:cubicBezTo>
                    <a:pt x="330" y="75"/>
                    <a:pt x="402" y="141"/>
                    <a:pt x="410" y="226"/>
                  </a:cubicBezTo>
                  <a:cubicBezTo>
                    <a:pt x="410" y="226"/>
                    <a:pt x="412" y="250"/>
                    <a:pt x="406" y="282"/>
                  </a:cubicBezTo>
                  <a:cubicBezTo>
                    <a:pt x="388" y="356"/>
                    <a:pt x="322" y="410"/>
                    <a:pt x="243" y="410"/>
                  </a:cubicBezTo>
                  <a:cubicBezTo>
                    <a:pt x="150" y="410"/>
                    <a:pt x="75" y="335"/>
                    <a:pt x="75" y="243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3489327" y="1268413"/>
              <a:ext cx="996950" cy="3006725"/>
            </a:xfrm>
            <a:custGeom>
              <a:avLst/>
              <a:gdLst>
                <a:gd name="T0" fmla="*/ 0 w 491"/>
                <a:gd name="T1" fmla="*/ 243 h 1482"/>
                <a:gd name="T2" fmla="*/ 243 w 491"/>
                <a:gd name="T3" fmla="*/ 485 h 1482"/>
                <a:gd name="T4" fmla="*/ 406 w 491"/>
                <a:gd name="T5" fmla="*/ 422 h 1482"/>
                <a:gd name="T6" fmla="*/ 406 w 491"/>
                <a:gd name="T7" fmla="*/ 1440 h 1482"/>
                <a:gd name="T8" fmla="*/ 448 w 491"/>
                <a:gd name="T9" fmla="*/ 1482 h 1482"/>
                <a:gd name="T10" fmla="*/ 491 w 491"/>
                <a:gd name="T11" fmla="*/ 1440 h 1482"/>
                <a:gd name="T12" fmla="*/ 491 w 491"/>
                <a:gd name="T13" fmla="*/ 299 h 1482"/>
                <a:gd name="T14" fmla="*/ 491 w 491"/>
                <a:gd name="T15" fmla="*/ 289 h 1482"/>
                <a:gd name="T16" fmla="*/ 485 w 491"/>
                <a:gd name="T17" fmla="*/ 226 h 1482"/>
                <a:gd name="T18" fmla="*/ 243 w 491"/>
                <a:gd name="T19" fmla="*/ 0 h 1482"/>
                <a:gd name="T20" fmla="*/ 0 w 491"/>
                <a:gd name="T21" fmla="*/ 243 h 1482"/>
                <a:gd name="T22" fmla="*/ 75 w 491"/>
                <a:gd name="T23" fmla="*/ 243 h 1482"/>
                <a:gd name="T24" fmla="*/ 243 w 491"/>
                <a:gd name="T25" fmla="*/ 75 h 1482"/>
                <a:gd name="T26" fmla="*/ 410 w 491"/>
                <a:gd name="T27" fmla="*/ 226 h 1482"/>
                <a:gd name="T28" fmla="*/ 406 w 491"/>
                <a:gd name="T29" fmla="*/ 283 h 1482"/>
                <a:gd name="T30" fmla="*/ 243 w 491"/>
                <a:gd name="T31" fmla="*/ 410 h 1482"/>
                <a:gd name="T32" fmla="*/ 75 w 491"/>
                <a:gd name="T33" fmla="*/ 243 h 1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1" h="1482">
                  <a:moveTo>
                    <a:pt x="0" y="243"/>
                  </a:moveTo>
                  <a:cubicBezTo>
                    <a:pt x="0" y="377"/>
                    <a:pt x="109" y="485"/>
                    <a:pt x="243" y="485"/>
                  </a:cubicBezTo>
                  <a:cubicBezTo>
                    <a:pt x="306" y="485"/>
                    <a:pt x="363" y="461"/>
                    <a:pt x="406" y="422"/>
                  </a:cubicBezTo>
                  <a:cubicBezTo>
                    <a:pt x="406" y="616"/>
                    <a:pt x="406" y="1419"/>
                    <a:pt x="406" y="1440"/>
                  </a:cubicBezTo>
                  <a:cubicBezTo>
                    <a:pt x="406" y="1463"/>
                    <a:pt x="425" y="1482"/>
                    <a:pt x="448" y="1482"/>
                  </a:cubicBezTo>
                  <a:cubicBezTo>
                    <a:pt x="472" y="1482"/>
                    <a:pt x="491" y="1463"/>
                    <a:pt x="491" y="1440"/>
                  </a:cubicBezTo>
                  <a:cubicBezTo>
                    <a:pt x="491" y="1414"/>
                    <a:pt x="491" y="533"/>
                    <a:pt x="491" y="299"/>
                  </a:cubicBezTo>
                  <a:cubicBezTo>
                    <a:pt x="491" y="295"/>
                    <a:pt x="491" y="292"/>
                    <a:pt x="491" y="289"/>
                  </a:cubicBezTo>
                  <a:cubicBezTo>
                    <a:pt x="490" y="266"/>
                    <a:pt x="485" y="226"/>
                    <a:pt x="485" y="226"/>
                  </a:cubicBezTo>
                  <a:cubicBezTo>
                    <a:pt x="476" y="100"/>
                    <a:pt x="371" y="0"/>
                    <a:pt x="243" y="0"/>
                  </a:cubicBezTo>
                  <a:cubicBezTo>
                    <a:pt x="109" y="0"/>
                    <a:pt x="0" y="109"/>
                    <a:pt x="0" y="243"/>
                  </a:cubicBezTo>
                  <a:moveTo>
                    <a:pt x="75" y="243"/>
                  </a:moveTo>
                  <a:cubicBezTo>
                    <a:pt x="75" y="150"/>
                    <a:pt x="150" y="75"/>
                    <a:pt x="243" y="75"/>
                  </a:cubicBezTo>
                  <a:cubicBezTo>
                    <a:pt x="330" y="75"/>
                    <a:pt x="402" y="141"/>
                    <a:pt x="410" y="226"/>
                  </a:cubicBezTo>
                  <a:cubicBezTo>
                    <a:pt x="410" y="226"/>
                    <a:pt x="412" y="250"/>
                    <a:pt x="406" y="283"/>
                  </a:cubicBezTo>
                  <a:cubicBezTo>
                    <a:pt x="388" y="356"/>
                    <a:pt x="322" y="410"/>
                    <a:pt x="243" y="410"/>
                  </a:cubicBezTo>
                  <a:cubicBezTo>
                    <a:pt x="150" y="410"/>
                    <a:pt x="75" y="335"/>
                    <a:pt x="75" y="243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3489327" y="1265238"/>
              <a:ext cx="996950" cy="1784350"/>
            </a:xfrm>
            <a:custGeom>
              <a:avLst/>
              <a:gdLst>
                <a:gd name="T0" fmla="*/ 406 w 491"/>
                <a:gd name="T1" fmla="*/ 486 h 879"/>
                <a:gd name="T2" fmla="*/ 406 w 491"/>
                <a:gd name="T3" fmla="*/ 879 h 879"/>
                <a:gd name="T4" fmla="*/ 406 w 491"/>
                <a:gd name="T5" fmla="*/ 879 h 879"/>
                <a:gd name="T6" fmla="*/ 406 w 491"/>
                <a:gd name="T7" fmla="*/ 486 h 879"/>
                <a:gd name="T8" fmla="*/ 406 w 491"/>
                <a:gd name="T9" fmla="*/ 486 h 879"/>
                <a:gd name="T10" fmla="*/ 406 w 491"/>
                <a:gd name="T11" fmla="*/ 486 h 879"/>
                <a:gd name="T12" fmla="*/ 406 w 491"/>
                <a:gd name="T13" fmla="*/ 486 h 879"/>
                <a:gd name="T14" fmla="*/ 410 w 491"/>
                <a:gd name="T15" fmla="*/ 228 h 879"/>
                <a:gd name="T16" fmla="*/ 406 w 491"/>
                <a:gd name="T17" fmla="*/ 283 h 879"/>
                <a:gd name="T18" fmla="*/ 243 w 491"/>
                <a:gd name="T19" fmla="*/ 410 h 879"/>
                <a:gd name="T20" fmla="*/ 75 w 491"/>
                <a:gd name="T21" fmla="*/ 243 h 879"/>
                <a:gd name="T22" fmla="*/ 75 w 491"/>
                <a:gd name="T23" fmla="*/ 244 h 879"/>
                <a:gd name="T24" fmla="*/ 243 w 491"/>
                <a:gd name="T25" fmla="*/ 411 h 879"/>
                <a:gd name="T26" fmla="*/ 406 w 491"/>
                <a:gd name="T27" fmla="*/ 284 h 879"/>
                <a:gd name="T28" fmla="*/ 410 w 491"/>
                <a:gd name="T29" fmla="*/ 228 h 879"/>
                <a:gd name="T30" fmla="*/ 243 w 491"/>
                <a:gd name="T31" fmla="*/ 0 h 879"/>
                <a:gd name="T32" fmla="*/ 0 w 491"/>
                <a:gd name="T33" fmla="*/ 243 h 879"/>
                <a:gd name="T34" fmla="*/ 0 w 491"/>
                <a:gd name="T35" fmla="*/ 243 h 879"/>
                <a:gd name="T36" fmla="*/ 243 w 491"/>
                <a:gd name="T37" fmla="*/ 1 h 879"/>
                <a:gd name="T38" fmla="*/ 485 w 491"/>
                <a:gd name="T39" fmla="*/ 227 h 879"/>
                <a:gd name="T40" fmla="*/ 491 w 491"/>
                <a:gd name="T41" fmla="*/ 290 h 879"/>
                <a:gd name="T42" fmla="*/ 491 w 491"/>
                <a:gd name="T43" fmla="*/ 300 h 879"/>
                <a:gd name="T44" fmla="*/ 491 w 491"/>
                <a:gd name="T45" fmla="*/ 299 h 879"/>
                <a:gd name="T46" fmla="*/ 491 w 491"/>
                <a:gd name="T47" fmla="*/ 289 h 879"/>
                <a:gd name="T48" fmla="*/ 486 w 491"/>
                <a:gd name="T49" fmla="*/ 227 h 879"/>
                <a:gd name="T50" fmla="*/ 485 w 491"/>
                <a:gd name="T51" fmla="*/ 227 h 879"/>
                <a:gd name="T52" fmla="*/ 243 w 491"/>
                <a:gd name="T53" fmla="*/ 0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1" h="879">
                  <a:moveTo>
                    <a:pt x="406" y="486"/>
                  </a:moveTo>
                  <a:cubicBezTo>
                    <a:pt x="406" y="581"/>
                    <a:pt x="406" y="728"/>
                    <a:pt x="406" y="879"/>
                  </a:cubicBezTo>
                  <a:cubicBezTo>
                    <a:pt x="406" y="879"/>
                    <a:pt x="406" y="879"/>
                    <a:pt x="406" y="879"/>
                  </a:cubicBezTo>
                  <a:cubicBezTo>
                    <a:pt x="406" y="728"/>
                    <a:pt x="406" y="581"/>
                    <a:pt x="406" y="486"/>
                  </a:cubicBezTo>
                  <a:moveTo>
                    <a:pt x="406" y="486"/>
                  </a:moveTo>
                  <a:cubicBezTo>
                    <a:pt x="406" y="486"/>
                    <a:pt x="406" y="486"/>
                    <a:pt x="406" y="486"/>
                  </a:cubicBezTo>
                  <a:cubicBezTo>
                    <a:pt x="406" y="486"/>
                    <a:pt x="406" y="486"/>
                    <a:pt x="406" y="486"/>
                  </a:cubicBezTo>
                  <a:moveTo>
                    <a:pt x="410" y="228"/>
                  </a:moveTo>
                  <a:cubicBezTo>
                    <a:pt x="410" y="234"/>
                    <a:pt x="410" y="261"/>
                    <a:pt x="406" y="283"/>
                  </a:cubicBezTo>
                  <a:cubicBezTo>
                    <a:pt x="388" y="356"/>
                    <a:pt x="322" y="410"/>
                    <a:pt x="243" y="410"/>
                  </a:cubicBezTo>
                  <a:cubicBezTo>
                    <a:pt x="150" y="410"/>
                    <a:pt x="75" y="336"/>
                    <a:pt x="75" y="243"/>
                  </a:cubicBezTo>
                  <a:cubicBezTo>
                    <a:pt x="75" y="243"/>
                    <a:pt x="75" y="244"/>
                    <a:pt x="75" y="244"/>
                  </a:cubicBezTo>
                  <a:cubicBezTo>
                    <a:pt x="75" y="336"/>
                    <a:pt x="150" y="411"/>
                    <a:pt x="243" y="411"/>
                  </a:cubicBezTo>
                  <a:cubicBezTo>
                    <a:pt x="322" y="411"/>
                    <a:pt x="388" y="357"/>
                    <a:pt x="406" y="284"/>
                  </a:cubicBezTo>
                  <a:cubicBezTo>
                    <a:pt x="412" y="254"/>
                    <a:pt x="410" y="231"/>
                    <a:pt x="410" y="228"/>
                  </a:cubicBezTo>
                  <a:moveTo>
                    <a:pt x="243" y="0"/>
                  </a:moveTo>
                  <a:cubicBezTo>
                    <a:pt x="109" y="0"/>
                    <a:pt x="0" y="109"/>
                    <a:pt x="0" y="243"/>
                  </a:cubicBezTo>
                  <a:cubicBezTo>
                    <a:pt x="0" y="243"/>
                    <a:pt x="0" y="243"/>
                    <a:pt x="0" y="243"/>
                  </a:cubicBezTo>
                  <a:cubicBezTo>
                    <a:pt x="1" y="109"/>
                    <a:pt x="109" y="1"/>
                    <a:pt x="243" y="1"/>
                  </a:cubicBezTo>
                  <a:cubicBezTo>
                    <a:pt x="371" y="1"/>
                    <a:pt x="476" y="101"/>
                    <a:pt x="485" y="227"/>
                  </a:cubicBezTo>
                  <a:cubicBezTo>
                    <a:pt x="485" y="227"/>
                    <a:pt x="490" y="267"/>
                    <a:pt x="491" y="290"/>
                  </a:cubicBezTo>
                  <a:cubicBezTo>
                    <a:pt x="491" y="293"/>
                    <a:pt x="491" y="296"/>
                    <a:pt x="491" y="300"/>
                  </a:cubicBezTo>
                  <a:cubicBezTo>
                    <a:pt x="491" y="299"/>
                    <a:pt x="491" y="299"/>
                    <a:pt x="491" y="299"/>
                  </a:cubicBezTo>
                  <a:cubicBezTo>
                    <a:pt x="491" y="295"/>
                    <a:pt x="491" y="292"/>
                    <a:pt x="491" y="289"/>
                  </a:cubicBezTo>
                  <a:cubicBezTo>
                    <a:pt x="490" y="267"/>
                    <a:pt x="489" y="246"/>
                    <a:pt x="486" y="227"/>
                  </a:cubicBezTo>
                  <a:cubicBezTo>
                    <a:pt x="485" y="227"/>
                    <a:pt x="485" y="227"/>
                    <a:pt x="485" y="227"/>
                  </a:cubicBezTo>
                  <a:cubicBezTo>
                    <a:pt x="476" y="100"/>
                    <a:pt x="371" y="0"/>
                    <a:pt x="243" y="0"/>
                  </a:cubicBezTo>
                </a:path>
              </a:pathLst>
            </a:custGeom>
            <a:solidFill>
              <a:srgbClr val="727280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4313239" y="3049588"/>
              <a:ext cx="0" cy="1139825"/>
            </a:xfrm>
            <a:custGeom>
              <a:avLst/>
              <a:gdLst>
                <a:gd name="T0" fmla="*/ 0 h 562"/>
                <a:gd name="T1" fmla="*/ 561 h 562"/>
                <a:gd name="T2" fmla="*/ 562 h 562"/>
                <a:gd name="T3" fmla="*/ 0 h 562"/>
                <a:gd name="T4" fmla="*/ 0 h 56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62">
                  <a:moveTo>
                    <a:pt x="0" y="0"/>
                  </a:moveTo>
                  <a:cubicBezTo>
                    <a:pt x="0" y="269"/>
                    <a:pt x="0" y="549"/>
                    <a:pt x="0" y="561"/>
                  </a:cubicBezTo>
                  <a:cubicBezTo>
                    <a:pt x="0" y="561"/>
                    <a:pt x="0" y="562"/>
                    <a:pt x="0" y="562"/>
                  </a:cubicBezTo>
                  <a:cubicBezTo>
                    <a:pt x="0" y="550"/>
                    <a:pt x="0" y="26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6B6D1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4313239" y="4187825"/>
              <a:ext cx="173038" cy="17463"/>
            </a:xfrm>
            <a:custGeom>
              <a:avLst/>
              <a:gdLst>
                <a:gd name="T0" fmla="*/ 0 w 85"/>
                <a:gd name="T1" fmla="*/ 5 h 9"/>
                <a:gd name="T2" fmla="*/ 0 w 85"/>
                <a:gd name="T3" fmla="*/ 6 h 9"/>
                <a:gd name="T4" fmla="*/ 0 w 85"/>
                <a:gd name="T5" fmla="*/ 9 h 9"/>
                <a:gd name="T6" fmla="*/ 0 w 85"/>
                <a:gd name="T7" fmla="*/ 9 h 9"/>
                <a:gd name="T8" fmla="*/ 0 w 85"/>
                <a:gd name="T9" fmla="*/ 5 h 9"/>
                <a:gd name="T10" fmla="*/ 85 w 85"/>
                <a:gd name="T11" fmla="*/ 0 h 9"/>
                <a:gd name="T12" fmla="*/ 85 w 85"/>
                <a:gd name="T13" fmla="*/ 1 h 9"/>
                <a:gd name="T14" fmla="*/ 84 w 85"/>
                <a:gd name="T15" fmla="*/ 9 h 9"/>
                <a:gd name="T16" fmla="*/ 84 w 85"/>
                <a:gd name="T17" fmla="*/ 9 h 9"/>
                <a:gd name="T18" fmla="*/ 85 w 85"/>
                <a:gd name="T19" fmla="*/ 2 h 9"/>
                <a:gd name="T20" fmla="*/ 85 w 85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9">
                  <a:moveTo>
                    <a:pt x="0" y="5"/>
                  </a:moveTo>
                  <a:cubicBezTo>
                    <a:pt x="0" y="5"/>
                    <a:pt x="0" y="6"/>
                    <a:pt x="0" y="6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7"/>
                    <a:pt x="0" y="5"/>
                  </a:cubicBezTo>
                  <a:moveTo>
                    <a:pt x="85" y="0"/>
                  </a:moveTo>
                  <a:cubicBezTo>
                    <a:pt x="85" y="0"/>
                    <a:pt x="85" y="1"/>
                    <a:pt x="85" y="1"/>
                  </a:cubicBezTo>
                  <a:cubicBezTo>
                    <a:pt x="85" y="3"/>
                    <a:pt x="85" y="6"/>
                    <a:pt x="84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5" y="6"/>
                    <a:pt x="85" y="4"/>
                    <a:pt x="85" y="2"/>
                  </a:cubicBezTo>
                  <a:cubicBezTo>
                    <a:pt x="85" y="2"/>
                    <a:pt x="85" y="1"/>
                    <a:pt x="85" y="0"/>
                  </a:cubicBezTo>
                </a:path>
              </a:pathLst>
            </a:custGeom>
            <a:solidFill>
              <a:srgbClr val="727280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313239" y="4189413"/>
              <a:ext cx="0" cy="11113"/>
            </a:xfrm>
            <a:custGeom>
              <a:avLst/>
              <a:gdLst>
                <a:gd name="T0" fmla="*/ 0 h 5"/>
                <a:gd name="T1" fmla="*/ 1 h 5"/>
                <a:gd name="T2" fmla="*/ 5 h 5"/>
                <a:gd name="T3" fmla="*/ 4 h 5"/>
                <a:gd name="T4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</a:path>
              </a:pathLst>
            </a:custGeom>
            <a:solidFill>
              <a:srgbClr val="B6B6D1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3663952" y="0"/>
              <a:ext cx="996950" cy="4287838"/>
            </a:xfrm>
            <a:custGeom>
              <a:avLst/>
              <a:gdLst>
                <a:gd name="T0" fmla="*/ 0 w 491"/>
                <a:gd name="T1" fmla="*/ 242 h 2113"/>
                <a:gd name="T2" fmla="*/ 243 w 491"/>
                <a:gd name="T3" fmla="*/ 485 h 2113"/>
                <a:gd name="T4" fmla="*/ 406 w 491"/>
                <a:gd name="T5" fmla="*/ 422 h 2113"/>
                <a:gd name="T6" fmla="*/ 405 w 491"/>
                <a:gd name="T7" fmla="*/ 2071 h 2113"/>
                <a:gd name="T8" fmla="*/ 448 w 491"/>
                <a:gd name="T9" fmla="*/ 2113 h 2113"/>
                <a:gd name="T10" fmla="*/ 491 w 491"/>
                <a:gd name="T11" fmla="*/ 2071 h 2113"/>
                <a:gd name="T12" fmla="*/ 491 w 491"/>
                <a:gd name="T13" fmla="*/ 298 h 2113"/>
                <a:gd name="T14" fmla="*/ 491 w 491"/>
                <a:gd name="T15" fmla="*/ 288 h 2113"/>
                <a:gd name="T16" fmla="*/ 484 w 491"/>
                <a:gd name="T17" fmla="*/ 226 h 2113"/>
                <a:gd name="T18" fmla="*/ 243 w 491"/>
                <a:gd name="T19" fmla="*/ 0 h 2113"/>
                <a:gd name="T20" fmla="*/ 0 w 491"/>
                <a:gd name="T21" fmla="*/ 242 h 2113"/>
                <a:gd name="T22" fmla="*/ 75 w 491"/>
                <a:gd name="T23" fmla="*/ 242 h 2113"/>
                <a:gd name="T24" fmla="*/ 243 w 491"/>
                <a:gd name="T25" fmla="*/ 75 h 2113"/>
                <a:gd name="T26" fmla="*/ 410 w 491"/>
                <a:gd name="T27" fmla="*/ 226 h 2113"/>
                <a:gd name="T28" fmla="*/ 406 w 491"/>
                <a:gd name="T29" fmla="*/ 282 h 2113"/>
                <a:gd name="T30" fmla="*/ 243 w 491"/>
                <a:gd name="T31" fmla="*/ 410 h 2113"/>
                <a:gd name="T32" fmla="*/ 75 w 491"/>
                <a:gd name="T33" fmla="*/ 242 h 2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1" h="2113">
                  <a:moveTo>
                    <a:pt x="0" y="242"/>
                  </a:moveTo>
                  <a:cubicBezTo>
                    <a:pt x="0" y="376"/>
                    <a:pt x="109" y="485"/>
                    <a:pt x="243" y="485"/>
                  </a:cubicBezTo>
                  <a:cubicBezTo>
                    <a:pt x="305" y="485"/>
                    <a:pt x="363" y="461"/>
                    <a:pt x="406" y="422"/>
                  </a:cubicBezTo>
                  <a:cubicBezTo>
                    <a:pt x="406" y="616"/>
                    <a:pt x="405" y="2050"/>
                    <a:pt x="405" y="2071"/>
                  </a:cubicBezTo>
                  <a:cubicBezTo>
                    <a:pt x="406" y="2094"/>
                    <a:pt x="425" y="2113"/>
                    <a:pt x="448" y="2113"/>
                  </a:cubicBezTo>
                  <a:cubicBezTo>
                    <a:pt x="471" y="2113"/>
                    <a:pt x="490" y="2094"/>
                    <a:pt x="491" y="2071"/>
                  </a:cubicBezTo>
                  <a:cubicBezTo>
                    <a:pt x="491" y="2045"/>
                    <a:pt x="491" y="533"/>
                    <a:pt x="491" y="298"/>
                  </a:cubicBezTo>
                  <a:cubicBezTo>
                    <a:pt x="491" y="295"/>
                    <a:pt x="491" y="292"/>
                    <a:pt x="491" y="288"/>
                  </a:cubicBezTo>
                  <a:cubicBezTo>
                    <a:pt x="490" y="266"/>
                    <a:pt x="484" y="226"/>
                    <a:pt x="484" y="226"/>
                  </a:cubicBezTo>
                  <a:cubicBezTo>
                    <a:pt x="476" y="100"/>
                    <a:pt x="371" y="0"/>
                    <a:pt x="243" y="0"/>
                  </a:cubicBezTo>
                  <a:cubicBezTo>
                    <a:pt x="109" y="0"/>
                    <a:pt x="0" y="108"/>
                    <a:pt x="0" y="242"/>
                  </a:cubicBezTo>
                  <a:close/>
                  <a:moveTo>
                    <a:pt x="75" y="242"/>
                  </a:moveTo>
                  <a:cubicBezTo>
                    <a:pt x="75" y="150"/>
                    <a:pt x="150" y="75"/>
                    <a:pt x="243" y="75"/>
                  </a:cubicBezTo>
                  <a:cubicBezTo>
                    <a:pt x="330" y="75"/>
                    <a:pt x="401" y="141"/>
                    <a:pt x="410" y="226"/>
                  </a:cubicBezTo>
                  <a:cubicBezTo>
                    <a:pt x="410" y="226"/>
                    <a:pt x="412" y="250"/>
                    <a:pt x="406" y="282"/>
                  </a:cubicBezTo>
                  <a:cubicBezTo>
                    <a:pt x="388" y="356"/>
                    <a:pt x="321" y="410"/>
                    <a:pt x="243" y="410"/>
                  </a:cubicBezTo>
                  <a:cubicBezTo>
                    <a:pt x="150" y="410"/>
                    <a:pt x="75" y="335"/>
                    <a:pt x="75" y="242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7"/>
          <p:cNvGrpSpPr/>
          <p:nvPr/>
        </p:nvGrpSpPr>
        <p:grpSpPr>
          <a:xfrm>
            <a:off x="1485654" y="2632977"/>
            <a:ext cx="358775" cy="358775"/>
            <a:chOff x="1839913" y="1474788"/>
            <a:chExt cx="358775" cy="358775"/>
          </a:xfrm>
          <a:solidFill>
            <a:schemeClr val="accent1"/>
          </a:solidFill>
        </p:grpSpPr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1930400" y="1565276"/>
              <a:ext cx="138112" cy="136525"/>
            </a:xfrm>
            <a:custGeom>
              <a:avLst/>
              <a:gdLst>
                <a:gd name="T0" fmla="*/ 58 w 87"/>
                <a:gd name="T1" fmla="*/ 0 h 86"/>
                <a:gd name="T2" fmla="*/ 29 w 87"/>
                <a:gd name="T3" fmla="*/ 0 h 86"/>
                <a:gd name="T4" fmla="*/ 29 w 87"/>
                <a:gd name="T5" fmla="*/ 29 h 86"/>
                <a:gd name="T6" fmla="*/ 0 w 87"/>
                <a:gd name="T7" fmla="*/ 29 h 86"/>
                <a:gd name="T8" fmla="*/ 0 w 87"/>
                <a:gd name="T9" fmla="*/ 58 h 86"/>
                <a:gd name="T10" fmla="*/ 29 w 87"/>
                <a:gd name="T11" fmla="*/ 58 h 86"/>
                <a:gd name="T12" fmla="*/ 29 w 87"/>
                <a:gd name="T13" fmla="*/ 86 h 86"/>
                <a:gd name="T14" fmla="*/ 58 w 87"/>
                <a:gd name="T15" fmla="*/ 86 h 86"/>
                <a:gd name="T16" fmla="*/ 58 w 87"/>
                <a:gd name="T17" fmla="*/ 58 h 86"/>
                <a:gd name="T18" fmla="*/ 87 w 87"/>
                <a:gd name="T19" fmla="*/ 58 h 86"/>
                <a:gd name="T20" fmla="*/ 87 w 87"/>
                <a:gd name="T21" fmla="*/ 29 h 86"/>
                <a:gd name="T22" fmla="*/ 58 w 87"/>
                <a:gd name="T23" fmla="*/ 29 h 86"/>
                <a:gd name="T24" fmla="*/ 58 w 87"/>
                <a:gd name="T2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86">
                  <a:moveTo>
                    <a:pt x="58" y="0"/>
                  </a:moveTo>
                  <a:lnTo>
                    <a:pt x="29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0" y="58"/>
                  </a:lnTo>
                  <a:lnTo>
                    <a:pt x="29" y="58"/>
                  </a:lnTo>
                  <a:lnTo>
                    <a:pt x="29" y="86"/>
                  </a:lnTo>
                  <a:lnTo>
                    <a:pt x="58" y="86"/>
                  </a:lnTo>
                  <a:lnTo>
                    <a:pt x="58" y="58"/>
                  </a:lnTo>
                  <a:lnTo>
                    <a:pt x="87" y="58"/>
                  </a:lnTo>
                  <a:lnTo>
                    <a:pt x="87" y="29"/>
                  </a:lnTo>
                  <a:lnTo>
                    <a:pt x="58" y="29"/>
                  </a:ln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endParaRPr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1839913" y="1474788"/>
              <a:ext cx="358775" cy="358775"/>
            </a:xfrm>
            <a:custGeom>
              <a:avLst/>
              <a:gdLst>
                <a:gd name="T0" fmla="*/ 62 w 63"/>
                <a:gd name="T1" fmla="*/ 54 h 63"/>
                <a:gd name="T2" fmla="*/ 51 w 63"/>
                <a:gd name="T3" fmla="*/ 43 h 63"/>
                <a:gd name="T4" fmla="*/ 56 w 63"/>
                <a:gd name="T5" fmla="*/ 28 h 63"/>
                <a:gd name="T6" fmla="*/ 28 w 63"/>
                <a:gd name="T7" fmla="*/ 0 h 63"/>
                <a:gd name="T8" fmla="*/ 0 w 63"/>
                <a:gd name="T9" fmla="*/ 28 h 63"/>
                <a:gd name="T10" fmla="*/ 28 w 63"/>
                <a:gd name="T11" fmla="*/ 56 h 63"/>
                <a:gd name="T12" fmla="*/ 43 w 63"/>
                <a:gd name="T13" fmla="*/ 52 h 63"/>
                <a:gd name="T14" fmla="*/ 54 w 63"/>
                <a:gd name="T15" fmla="*/ 63 h 63"/>
                <a:gd name="T16" fmla="*/ 57 w 63"/>
                <a:gd name="T17" fmla="*/ 63 h 63"/>
                <a:gd name="T18" fmla="*/ 62 w 63"/>
                <a:gd name="T19" fmla="*/ 57 h 63"/>
                <a:gd name="T20" fmla="*/ 62 w 63"/>
                <a:gd name="T21" fmla="*/ 54 h 63"/>
                <a:gd name="T22" fmla="*/ 28 w 63"/>
                <a:gd name="T23" fmla="*/ 48 h 63"/>
                <a:gd name="T24" fmla="*/ 8 w 63"/>
                <a:gd name="T25" fmla="*/ 28 h 63"/>
                <a:gd name="T26" fmla="*/ 28 w 63"/>
                <a:gd name="T27" fmla="*/ 8 h 63"/>
                <a:gd name="T28" fmla="*/ 48 w 63"/>
                <a:gd name="T29" fmla="*/ 28 h 63"/>
                <a:gd name="T30" fmla="*/ 28 w 63"/>
                <a:gd name="T31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3" h="63">
                  <a:moveTo>
                    <a:pt x="62" y="54"/>
                  </a:moveTo>
                  <a:cubicBezTo>
                    <a:pt x="51" y="43"/>
                    <a:pt x="51" y="43"/>
                    <a:pt x="51" y="43"/>
                  </a:cubicBezTo>
                  <a:cubicBezTo>
                    <a:pt x="54" y="39"/>
                    <a:pt x="56" y="34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6"/>
                    <a:pt x="28" y="56"/>
                  </a:cubicBezTo>
                  <a:cubicBezTo>
                    <a:pt x="33" y="56"/>
                    <a:pt x="39" y="54"/>
                    <a:pt x="43" y="52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5" y="63"/>
                    <a:pt x="56" y="63"/>
                    <a:pt x="57" y="63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3" y="56"/>
                    <a:pt x="63" y="55"/>
                    <a:pt x="62" y="54"/>
                  </a:cubicBezTo>
                  <a:close/>
                  <a:moveTo>
                    <a:pt x="28" y="48"/>
                  </a:moveTo>
                  <a:cubicBezTo>
                    <a:pt x="17" y="48"/>
                    <a:pt x="8" y="39"/>
                    <a:pt x="8" y="28"/>
                  </a:cubicBezTo>
                  <a:cubicBezTo>
                    <a:pt x="8" y="17"/>
                    <a:pt x="17" y="8"/>
                    <a:pt x="28" y="8"/>
                  </a:cubicBezTo>
                  <a:cubicBezTo>
                    <a:pt x="39" y="8"/>
                    <a:pt x="48" y="17"/>
                    <a:pt x="48" y="28"/>
                  </a:cubicBezTo>
                  <a:cubicBezTo>
                    <a:pt x="48" y="39"/>
                    <a:pt x="39" y="48"/>
                    <a:pt x="28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2" name="Group 20"/>
          <p:cNvGrpSpPr/>
          <p:nvPr/>
        </p:nvGrpSpPr>
        <p:grpSpPr>
          <a:xfrm>
            <a:off x="3004822" y="2793843"/>
            <a:ext cx="496931" cy="496931"/>
            <a:chOff x="3275013" y="2108200"/>
            <a:chExt cx="376238" cy="376238"/>
          </a:xfrm>
          <a:solidFill>
            <a:schemeClr val="accent2"/>
          </a:solidFill>
        </p:grpSpPr>
        <p:sp>
          <p:nvSpPr>
            <p:cNvPr id="23" name="Freeform 58"/>
            <p:cNvSpPr>
              <a:spLocks/>
            </p:cNvSpPr>
            <p:nvPr/>
          </p:nvSpPr>
          <p:spPr bwMode="auto">
            <a:xfrm>
              <a:off x="3333750" y="2149475"/>
              <a:ext cx="41275" cy="41275"/>
            </a:xfrm>
            <a:custGeom>
              <a:avLst/>
              <a:gdLst>
                <a:gd name="T0" fmla="*/ 6 w 7"/>
                <a:gd name="T1" fmla="*/ 4 h 7"/>
                <a:gd name="T2" fmla="*/ 4 w 7"/>
                <a:gd name="T3" fmla="*/ 1 h 7"/>
                <a:gd name="T4" fmla="*/ 1 w 7"/>
                <a:gd name="T5" fmla="*/ 1 h 7"/>
                <a:gd name="T6" fmla="*/ 1 w 7"/>
                <a:gd name="T7" fmla="*/ 4 h 7"/>
                <a:gd name="T8" fmla="*/ 4 w 7"/>
                <a:gd name="T9" fmla="*/ 7 h 7"/>
                <a:gd name="T10" fmla="*/ 6 w 7"/>
                <a:gd name="T11" fmla="*/ 7 h 7"/>
                <a:gd name="T12" fmla="*/ 6 w 7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6" y="4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6"/>
                    <a:pt x="7" y="5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endParaRPr>
            </a:p>
          </p:txBody>
        </p:sp>
        <p:sp>
          <p:nvSpPr>
            <p:cNvPr id="24" name="Freeform 59"/>
            <p:cNvSpPr>
              <a:spLocks/>
            </p:cNvSpPr>
            <p:nvPr/>
          </p:nvSpPr>
          <p:spPr bwMode="auto">
            <a:xfrm>
              <a:off x="3275013" y="2273300"/>
              <a:ext cx="47625" cy="22225"/>
            </a:xfrm>
            <a:custGeom>
              <a:avLst/>
              <a:gdLst>
                <a:gd name="T0" fmla="*/ 6 w 8"/>
                <a:gd name="T1" fmla="*/ 0 h 4"/>
                <a:gd name="T2" fmla="*/ 2 w 8"/>
                <a:gd name="T3" fmla="*/ 0 h 4"/>
                <a:gd name="T4" fmla="*/ 0 w 8"/>
                <a:gd name="T5" fmla="*/ 2 h 4"/>
                <a:gd name="T6" fmla="*/ 2 w 8"/>
                <a:gd name="T7" fmla="*/ 4 h 4"/>
                <a:gd name="T8" fmla="*/ 6 w 8"/>
                <a:gd name="T9" fmla="*/ 4 h 4"/>
                <a:gd name="T10" fmla="*/ 8 w 8"/>
                <a:gd name="T11" fmla="*/ 2 h 4"/>
                <a:gd name="T12" fmla="*/ 6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8" y="3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endParaRPr>
            </a:p>
          </p:txBody>
        </p:sp>
        <p:sp>
          <p:nvSpPr>
            <p:cNvPr id="25" name="Freeform 60"/>
            <p:cNvSpPr>
              <a:spLocks/>
            </p:cNvSpPr>
            <p:nvPr/>
          </p:nvSpPr>
          <p:spPr bwMode="auto">
            <a:xfrm>
              <a:off x="3605213" y="2295525"/>
              <a:ext cx="46038" cy="23813"/>
            </a:xfrm>
            <a:custGeom>
              <a:avLst/>
              <a:gdLst>
                <a:gd name="T0" fmla="*/ 6 w 8"/>
                <a:gd name="T1" fmla="*/ 0 h 4"/>
                <a:gd name="T2" fmla="*/ 2 w 8"/>
                <a:gd name="T3" fmla="*/ 0 h 4"/>
                <a:gd name="T4" fmla="*/ 0 w 8"/>
                <a:gd name="T5" fmla="*/ 2 h 4"/>
                <a:gd name="T6" fmla="*/ 2 w 8"/>
                <a:gd name="T7" fmla="*/ 4 h 4"/>
                <a:gd name="T8" fmla="*/ 6 w 8"/>
                <a:gd name="T9" fmla="*/ 4 h 4"/>
                <a:gd name="T10" fmla="*/ 8 w 8"/>
                <a:gd name="T11" fmla="*/ 2 h 4"/>
                <a:gd name="T12" fmla="*/ 6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8" y="3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endParaRPr>
            </a:p>
          </p:txBody>
        </p:sp>
        <p:sp>
          <p:nvSpPr>
            <p:cNvPr id="26" name="Freeform 61"/>
            <p:cNvSpPr>
              <a:spLocks/>
            </p:cNvSpPr>
            <p:nvPr/>
          </p:nvSpPr>
          <p:spPr bwMode="auto">
            <a:xfrm>
              <a:off x="3568700" y="2166938"/>
              <a:ext cx="41275" cy="41275"/>
            </a:xfrm>
            <a:custGeom>
              <a:avLst/>
              <a:gdLst>
                <a:gd name="T0" fmla="*/ 6 w 7"/>
                <a:gd name="T1" fmla="*/ 1 h 7"/>
                <a:gd name="T2" fmla="*/ 3 w 7"/>
                <a:gd name="T3" fmla="*/ 1 h 7"/>
                <a:gd name="T4" fmla="*/ 0 w 7"/>
                <a:gd name="T5" fmla="*/ 4 h 7"/>
                <a:gd name="T6" fmla="*/ 0 w 7"/>
                <a:gd name="T7" fmla="*/ 6 h 7"/>
                <a:gd name="T8" fmla="*/ 3 w 7"/>
                <a:gd name="T9" fmla="*/ 6 h 7"/>
                <a:gd name="T10" fmla="*/ 6 w 7"/>
                <a:gd name="T11" fmla="*/ 4 h 7"/>
                <a:gd name="T12" fmla="*/ 6 w 7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5" y="0"/>
                    <a:pt x="4" y="0"/>
                    <a:pt x="3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6"/>
                    <a:pt x="0" y="6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2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endParaRPr>
            </a:p>
          </p:txBody>
        </p:sp>
        <p:sp>
          <p:nvSpPr>
            <p:cNvPr id="27" name="Freeform 62"/>
            <p:cNvSpPr>
              <a:spLocks/>
            </p:cNvSpPr>
            <p:nvPr/>
          </p:nvSpPr>
          <p:spPr bwMode="auto">
            <a:xfrm>
              <a:off x="3463925" y="2108200"/>
              <a:ext cx="23813" cy="47625"/>
            </a:xfrm>
            <a:custGeom>
              <a:avLst/>
              <a:gdLst>
                <a:gd name="T0" fmla="*/ 2 w 4"/>
                <a:gd name="T1" fmla="*/ 8 h 8"/>
                <a:gd name="T2" fmla="*/ 3 w 4"/>
                <a:gd name="T3" fmla="*/ 7 h 8"/>
                <a:gd name="T4" fmla="*/ 4 w 4"/>
                <a:gd name="T5" fmla="*/ 6 h 8"/>
                <a:gd name="T6" fmla="*/ 4 w 4"/>
                <a:gd name="T7" fmla="*/ 2 h 8"/>
                <a:gd name="T8" fmla="*/ 2 w 4"/>
                <a:gd name="T9" fmla="*/ 0 h 8"/>
                <a:gd name="T10" fmla="*/ 0 w 4"/>
                <a:gd name="T11" fmla="*/ 1 h 8"/>
                <a:gd name="T12" fmla="*/ 0 w 4"/>
                <a:gd name="T13" fmla="*/ 2 h 8"/>
                <a:gd name="T14" fmla="*/ 0 w 4"/>
                <a:gd name="T15" fmla="*/ 6 h 8"/>
                <a:gd name="T16" fmla="*/ 2 w 4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8">
                  <a:moveTo>
                    <a:pt x="2" y="8"/>
                  </a:moveTo>
                  <a:cubicBezTo>
                    <a:pt x="3" y="8"/>
                    <a:pt x="3" y="8"/>
                    <a:pt x="3" y="7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endParaRPr>
            </a:p>
          </p:txBody>
        </p:sp>
        <p:sp>
          <p:nvSpPr>
            <p:cNvPr id="28" name="Freeform 63"/>
            <p:cNvSpPr>
              <a:spLocks noEditPoints="1"/>
            </p:cNvSpPr>
            <p:nvPr/>
          </p:nvSpPr>
          <p:spPr bwMode="auto">
            <a:xfrm>
              <a:off x="3368675" y="2201863"/>
              <a:ext cx="188913" cy="211138"/>
            </a:xfrm>
            <a:custGeom>
              <a:avLst/>
              <a:gdLst>
                <a:gd name="T0" fmla="*/ 16 w 32"/>
                <a:gd name="T1" fmla="*/ 0 h 36"/>
                <a:gd name="T2" fmla="*/ 0 w 32"/>
                <a:gd name="T3" fmla="*/ 16 h 36"/>
                <a:gd name="T4" fmla="*/ 8 w 32"/>
                <a:gd name="T5" fmla="*/ 30 h 36"/>
                <a:gd name="T6" fmla="*/ 8 w 32"/>
                <a:gd name="T7" fmla="*/ 36 h 36"/>
                <a:gd name="T8" fmla="*/ 24 w 32"/>
                <a:gd name="T9" fmla="*/ 36 h 36"/>
                <a:gd name="T10" fmla="*/ 24 w 32"/>
                <a:gd name="T11" fmla="*/ 30 h 36"/>
                <a:gd name="T12" fmla="*/ 32 w 32"/>
                <a:gd name="T13" fmla="*/ 16 h 36"/>
                <a:gd name="T14" fmla="*/ 16 w 32"/>
                <a:gd name="T15" fmla="*/ 0 h 36"/>
                <a:gd name="T16" fmla="*/ 22 w 32"/>
                <a:gd name="T17" fmla="*/ 26 h 36"/>
                <a:gd name="T18" fmla="*/ 20 w 32"/>
                <a:gd name="T19" fmla="*/ 27 h 36"/>
                <a:gd name="T20" fmla="*/ 20 w 32"/>
                <a:gd name="T21" fmla="*/ 30 h 36"/>
                <a:gd name="T22" fmla="*/ 20 w 32"/>
                <a:gd name="T23" fmla="*/ 32 h 36"/>
                <a:gd name="T24" fmla="*/ 12 w 32"/>
                <a:gd name="T25" fmla="*/ 32 h 36"/>
                <a:gd name="T26" fmla="*/ 12 w 32"/>
                <a:gd name="T27" fmla="*/ 30 h 36"/>
                <a:gd name="T28" fmla="*/ 12 w 32"/>
                <a:gd name="T29" fmla="*/ 27 h 36"/>
                <a:gd name="T30" fmla="*/ 10 w 32"/>
                <a:gd name="T31" fmla="*/ 26 h 36"/>
                <a:gd name="T32" fmla="*/ 4 w 32"/>
                <a:gd name="T33" fmla="*/ 16 h 36"/>
                <a:gd name="T34" fmla="*/ 16 w 32"/>
                <a:gd name="T35" fmla="*/ 4 h 36"/>
                <a:gd name="T36" fmla="*/ 28 w 32"/>
                <a:gd name="T37" fmla="*/ 16 h 36"/>
                <a:gd name="T38" fmla="*/ 22 w 32"/>
                <a:gd name="T39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36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7"/>
                    <a:pt x="8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9" y="27"/>
                    <a:pt x="32" y="22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22" y="26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6" y="24"/>
                    <a:pt x="4" y="20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0"/>
                    <a:pt x="26" y="24"/>
                    <a:pt x="2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endParaRPr>
            </a:p>
          </p:txBody>
        </p:sp>
        <p:sp>
          <p:nvSpPr>
            <p:cNvPr id="29" name="Freeform 64"/>
            <p:cNvSpPr>
              <a:spLocks/>
            </p:cNvSpPr>
            <p:nvPr/>
          </p:nvSpPr>
          <p:spPr bwMode="auto">
            <a:xfrm>
              <a:off x="3416300" y="2436813"/>
              <a:ext cx="93663" cy="47625"/>
            </a:xfrm>
            <a:custGeom>
              <a:avLst/>
              <a:gdLst>
                <a:gd name="T0" fmla="*/ 0 w 16"/>
                <a:gd name="T1" fmla="*/ 4 h 8"/>
                <a:gd name="T2" fmla="*/ 4 w 16"/>
                <a:gd name="T3" fmla="*/ 4 h 8"/>
                <a:gd name="T4" fmla="*/ 4 w 16"/>
                <a:gd name="T5" fmla="*/ 4 h 8"/>
                <a:gd name="T6" fmla="*/ 8 w 16"/>
                <a:gd name="T7" fmla="*/ 8 h 8"/>
                <a:gd name="T8" fmla="*/ 12 w 16"/>
                <a:gd name="T9" fmla="*/ 4 h 8"/>
                <a:gd name="T10" fmla="*/ 12 w 16"/>
                <a:gd name="T11" fmla="*/ 4 h 8"/>
                <a:gd name="T12" fmla="*/ 16 w 16"/>
                <a:gd name="T13" fmla="*/ 4 h 8"/>
                <a:gd name="T14" fmla="*/ 16 w 16"/>
                <a:gd name="T15" fmla="*/ 0 h 8"/>
                <a:gd name="T16" fmla="*/ 0 w 16"/>
                <a:gd name="T17" fmla="*/ 0 h 8"/>
                <a:gd name="T18" fmla="*/ 0 w 16"/>
                <a:gd name="T1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8">
                  <a:moveTo>
                    <a:pt x="0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6"/>
                    <a:pt x="6" y="8"/>
                    <a:pt x="8" y="8"/>
                  </a:cubicBezTo>
                  <a:cubicBezTo>
                    <a:pt x="10" y="8"/>
                    <a:pt x="12" y="6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0" name="Group 28"/>
          <p:cNvGrpSpPr/>
          <p:nvPr/>
        </p:nvGrpSpPr>
        <p:grpSpPr>
          <a:xfrm>
            <a:off x="4774354" y="3051844"/>
            <a:ext cx="376238" cy="376238"/>
            <a:chOff x="2522538" y="2108200"/>
            <a:chExt cx="376238" cy="376238"/>
          </a:xfrm>
          <a:solidFill>
            <a:schemeClr val="accent3"/>
          </a:solidFill>
        </p:grpSpPr>
        <p:sp>
          <p:nvSpPr>
            <p:cNvPr id="31" name="Freeform 54"/>
            <p:cNvSpPr>
              <a:spLocks/>
            </p:cNvSpPr>
            <p:nvPr/>
          </p:nvSpPr>
          <p:spPr bwMode="auto">
            <a:xfrm>
              <a:off x="2522538" y="2319338"/>
              <a:ext cx="163513" cy="71438"/>
            </a:xfrm>
            <a:custGeom>
              <a:avLst/>
              <a:gdLst>
                <a:gd name="T0" fmla="*/ 3 w 28"/>
                <a:gd name="T1" fmla="*/ 10 h 12"/>
                <a:gd name="T2" fmla="*/ 10 w 28"/>
                <a:gd name="T3" fmla="*/ 12 h 12"/>
                <a:gd name="T4" fmla="*/ 28 w 28"/>
                <a:gd name="T5" fmla="*/ 8 h 12"/>
                <a:gd name="T6" fmla="*/ 5 w 28"/>
                <a:gd name="T7" fmla="*/ 1 h 12"/>
                <a:gd name="T8" fmla="*/ 2 w 28"/>
                <a:gd name="T9" fmla="*/ 1 h 12"/>
                <a:gd name="T10" fmla="*/ 0 w 28"/>
                <a:gd name="T11" fmla="*/ 5 h 12"/>
                <a:gd name="T12" fmla="*/ 0 w 28"/>
                <a:gd name="T13" fmla="*/ 6 h 12"/>
                <a:gd name="T14" fmla="*/ 3 w 28"/>
                <a:gd name="T1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2">
                  <a:moveTo>
                    <a:pt x="3" y="10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1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endParaRPr>
            </a:p>
          </p:txBody>
        </p:sp>
        <p:sp>
          <p:nvSpPr>
            <p:cNvPr id="32" name="Freeform 55"/>
            <p:cNvSpPr>
              <a:spLocks/>
            </p:cNvSpPr>
            <p:nvPr/>
          </p:nvSpPr>
          <p:spPr bwMode="auto">
            <a:xfrm>
              <a:off x="2774950" y="2425700"/>
              <a:ext cx="123825" cy="58738"/>
            </a:xfrm>
            <a:custGeom>
              <a:avLst/>
              <a:gdLst>
                <a:gd name="T0" fmla="*/ 18 w 21"/>
                <a:gd name="T1" fmla="*/ 0 h 10"/>
                <a:gd name="T2" fmla="*/ 18 w 21"/>
                <a:gd name="T3" fmla="*/ 0 h 10"/>
                <a:gd name="T4" fmla="*/ 0 w 21"/>
                <a:gd name="T5" fmla="*/ 5 h 10"/>
                <a:gd name="T6" fmla="*/ 16 w 21"/>
                <a:gd name="T7" fmla="*/ 10 h 10"/>
                <a:gd name="T8" fmla="*/ 19 w 21"/>
                <a:gd name="T9" fmla="*/ 9 h 10"/>
                <a:gd name="T10" fmla="*/ 21 w 21"/>
                <a:gd name="T11" fmla="*/ 6 h 10"/>
                <a:gd name="T12" fmla="*/ 21 w 21"/>
                <a:gd name="T13" fmla="*/ 4 h 10"/>
                <a:gd name="T14" fmla="*/ 18 w 21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8" y="10"/>
                    <a:pt x="19" y="9"/>
                  </a:cubicBezTo>
                  <a:cubicBezTo>
                    <a:pt x="20" y="8"/>
                    <a:pt x="21" y="7"/>
                    <a:pt x="21" y="6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2"/>
                    <a:pt x="20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endParaRPr>
            </a:p>
          </p:txBody>
        </p:sp>
        <p:sp>
          <p:nvSpPr>
            <p:cNvPr id="33" name="Freeform 56"/>
            <p:cNvSpPr>
              <a:spLocks/>
            </p:cNvSpPr>
            <p:nvPr/>
          </p:nvSpPr>
          <p:spPr bwMode="auto">
            <a:xfrm>
              <a:off x="2522538" y="2343150"/>
              <a:ext cx="376238" cy="141288"/>
            </a:xfrm>
            <a:custGeom>
              <a:avLst/>
              <a:gdLst>
                <a:gd name="T0" fmla="*/ 62 w 64"/>
                <a:gd name="T1" fmla="*/ 1 h 24"/>
                <a:gd name="T2" fmla="*/ 60 w 64"/>
                <a:gd name="T3" fmla="*/ 0 h 24"/>
                <a:gd name="T4" fmla="*/ 59 w 64"/>
                <a:gd name="T5" fmla="*/ 0 h 24"/>
                <a:gd name="T6" fmla="*/ 3 w 64"/>
                <a:gd name="T7" fmla="*/ 14 h 24"/>
                <a:gd name="T8" fmla="*/ 0 w 64"/>
                <a:gd name="T9" fmla="*/ 18 h 24"/>
                <a:gd name="T10" fmla="*/ 0 w 64"/>
                <a:gd name="T11" fmla="*/ 20 h 24"/>
                <a:gd name="T12" fmla="*/ 2 w 64"/>
                <a:gd name="T13" fmla="*/ 23 h 24"/>
                <a:gd name="T14" fmla="*/ 4 w 64"/>
                <a:gd name="T15" fmla="*/ 24 h 24"/>
                <a:gd name="T16" fmla="*/ 5 w 64"/>
                <a:gd name="T17" fmla="*/ 24 h 24"/>
                <a:gd name="T18" fmla="*/ 61 w 64"/>
                <a:gd name="T19" fmla="*/ 10 h 24"/>
                <a:gd name="T20" fmla="*/ 64 w 64"/>
                <a:gd name="T21" fmla="*/ 6 h 24"/>
                <a:gd name="T22" fmla="*/ 64 w 64"/>
                <a:gd name="T23" fmla="*/ 4 h 24"/>
                <a:gd name="T24" fmla="*/ 62 w 64"/>
                <a:gd name="T25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24">
                  <a:moveTo>
                    <a:pt x="62" y="1"/>
                  </a:moveTo>
                  <a:cubicBezTo>
                    <a:pt x="62" y="1"/>
                    <a:pt x="61" y="0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2"/>
                    <a:pt x="2" y="23"/>
                  </a:cubicBezTo>
                  <a:cubicBezTo>
                    <a:pt x="2" y="24"/>
                    <a:pt x="3" y="24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3" y="9"/>
                    <a:pt x="64" y="8"/>
                    <a:pt x="6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3"/>
                    <a:pt x="63" y="2"/>
                    <a:pt x="6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endParaRPr>
            </a:p>
          </p:txBody>
        </p:sp>
        <p:sp>
          <p:nvSpPr>
            <p:cNvPr id="34" name="Freeform 57"/>
            <p:cNvSpPr>
              <a:spLocks noEditPoints="1"/>
            </p:cNvSpPr>
            <p:nvPr/>
          </p:nvSpPr>
          <p:spPr bwMode="auto">
            <a:xfrm>
              <a:off x="2605088" y="2108200"/>
              <a:ext cx="217488" cy="258763"/>
            </a:xfrm>
            <a:custGeom>
              <a:avLst/>
              <a:gdLst>
                <a:gd name="T0" fmla="*/ 8 w 37"/>
                <a:gd name="T1" fmla="*/ 32 h 44"/>
                <a:gd name="T2" fmla="*/ 31 w 37"/>
                <a:gd name="T3" fmla="*/ 35 h 44"/>
                <a:gd name="T4" fmla="*/ 20 w 37"/>
                <a:gd name="T5" fmla="*/ 0 h 44"/>
                <a:gd name="T6" fmla="*/ 8 w 37"/>
                <a:gd name="T7" fmla="*/ 32 h 44"/>
                <a:gd name="T8" fmla="*/ 15 w 37"/>
                <a:gd name="T9" fmla="*/ 28 h 44"/>
                <a:gd name="T10" fmla="*/ 21 w 37"/>
                <a:gd name="T11" fmla="*/ 16 h 44"/>
                <a:gd name="T12" fmla="*/ 20 w 37"/>
                <a:gd name="T13" fmla="*/ 36 h 44"/>
                <a:gd name="T14" fmla="*/ 15 w 37"/>
                <a:gd name="T15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44">
                  <a:moveTo>
                    <a:pt x="8" y="32"/>
                  </a:moveTo>
                  <a:cubicBezTo>
                    <a:pt x="11" y="40"/>
                    <a:pt x="24" y="44"/>
                    <a:pt x="31" y="35"/>
                  </a:cubicBezTo>
                  <a:cubicBezTo>
                    <a:pt x="37" y="25"/>
                    <a:pt x="31" y="10"/>
                    <a:pt x="20" y="0"/>
                  </a:cubicBezTo>
                  <a:cubicBezTo>
                    <a:pt x="22" y="11"/>
                    <a:pt x="0" y="15"/>
                    <a:pt x="8" y="32"/>
                  </a:cubicBezTo>
                  <a:close/>
                  <a:moveTo>
                    <a:pt x="15" y="28"/>
                  </a:moveTo>
                  <a:cubicBezTo>
                    <a:pt x="17" y="26"/>
                    <a:pt x="21" y="24"/>
                    <a:pt x="21" y="16"/>
                  </a:cubicBezTo>
                  <a:cubicBezTo>
                    <a:pt x="31" y="22"/>
                    <a:pt x="27" y="38"/>
                    <a:pt x="20" y="36"/>
                  </a:cubicBezTo>
                  <a:cubicBezTo>
                    <a:pt x="13" y="35"/>
                    <a:pt x="13" y="30"/>
                    <a:pt x="15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endParaRPr>
            </a:p>
          </p:txBody>
        </p:sp>
      </p:grpSp>
      <p:sp>
        <p:nvSpPr>
          <p:cNvPr id="35" name="Freeform 22"/>
          <p:cNvSpPr>
            <a:spLocks noEditPoints="1"/>
          </p:cNvSpPr>
          <p:nvPr/>
        </p:nvSpPr>
        <p:spPr bwMode="auto">
          <a:xfrm>
            <a:off x="3079936" y="4468890"/>
            <a:ext cx="347616" cy="347616"/>
          </a:xfrm>
          <a:custGeom>
            <a:avLst/>
            <a:gdLst>
              <a:gd name="T0" fmla="*/ 42 w 44"/>
              <a:gd name="T1" fmla="*/ 18 h 44"/>
              <a:gd name="T2" fmla="*/ 35 w 44"/>
              <a:gd name="T3" fmla="*/ 18 h 44"/>
              <a:gd name="T4" fmla="*/ 34 w 44"/>
              <a:gd name="T5" fmla="*/ 14 h 44"/>
              <a:gd name="T6" fmla="*/ 38 w 44"/>
              <a:gd name="T7" fmla="*/ 10 h 44"/>
              <a:gd name="T8" fmla="*/ 38 w 44"/>
              <a:gd name="T9" fmla="*/ 7 h 44"/>
              <a:gd name="T10" fmla="*/ 36 w 44"/>
              <a:gd name="T11" fmla="*/ 5 h 44"/>
              <a:gd name="T12" fmla="*/ 33 w 44"/>
              <a:gd name="T13" fmla="*/ 5 h 44"/>
              <a:gd name="T14" fmla="*/ 29 w 44"/>
              <a:gd name="T15" fmla="*/ 9 h 44"/>
              <a:gd name="T16" fmla="*/ 25 w 44"/>
              <a:gd name="T17" fmla="*/ 8 h 44"/>
              <a:gd name="T18" fmla="*/ 25 w 44"/>
              <a:gd name="T19" fmla="*/ 2 h 44"/>
              <a:gd name="T20" fmla="*/ 23 w 44"/>
              <a:gd name="T21" fmla="*/ 0 h 44"/>
              <a:gd name="T22" fmla="*/ 20 w 44"/>
              <a:gd name="T23" fmla="*/ 0 h 44"/>
              <a:gd name="T24" fmla="*/ 18 w 44"/>
              <a:gd name="T25" fmla="*/ 2 h 44"/>
              <a:gd name="T26" fmla="*/ 18 w 44"/>
              <a:gd name="T27" fmla="*/ 8 h 44"/>
              <a:gd name="T28" fmla="*/ 14 w 44"/>
              <a:gd name="T29" fmla="*/ 9 h 44"/>
              <a:gd name="T30" fmla="*/ 10 w 44"/>
              <a:gd name="T31" fmla="*/ 6 h 44"/>
              <a:gd name="T32" fmla="*/ 7 w 44"/>
              <a:gd name="T33" fmla="*/ 6 h 44"/>
              <a:gd name="T34" fmla="*/ 5 w 44"/>
              <a:gd name="T35" fmla="*/ 8 h 44"/>
              <a:gd name="T36" fmla="*/ 5 w 44"/>
              <a:gd name="T37" fmla="*/ 11 h 44"/>
              <a:gd name="T38" fmla="*/ 9 w 44"/>
              <a:gd name="T39" fmla="*/ 15 h 44"/>
              <a:gd name="T40" fmla="*/ 7 w 44"/>
              <a:gd name="T41" fmla="*/ 19 h 44"/>
              <a:gd name="T42" fmla="*/ 2 w 44"/>
              <a:gd name="T43" fmla="*/ 19 h 44"/>
              <a:gd name="T44" fmla="*/ 0 w 44"/>
              <a:gd name="T45" fmla="*/ 21 h 44"/>
              <a:gd name="T46" fmla="*/ 0 w 44"/>
              <a:gd name="T47" fmla="*/ 24 h 44"/>
              <a:gd name="T48" fmla="*/ 2 w 44"/>
              <a:gd name="T49" fmla="*/ 26 h 44"/>
              <a:gd name="T50" fmla="*/ 7 w 44"/>
              <a:gd name="T51" fmla="*/ 26 h 44"/>
              <a:gd name="T52" fmla="*/ 9 w 44"/>
              <a:gd name="T53" fmla="*/ 30 h 44"/>
              <a:gd name="T54" fmla="*/ 6 w 44"/>
              <a:gd name="T55" fmla="*/ 34 h 44"/>
              <a:gd name="T56" fmla="*/ 6 w 44"/>
              <a:gd name="T57" fmla="*/ 37 h 44"/>
              <a:gd name="T58" fmla="*/ 8 w 44"/>
              <a:gd name="T59" fmla="*/ 39 h 44"/>
              <a:gd name="T60" fmla="*/ 11 w 44"/>
              <a:gd name="T61" fmla="*/ 39 h 44"/>
              <a:gd name="T62" fmla="*/ 15 w 44"/>
              <a:gd name="T63" fmla="*/ 35 h 44"/>
              <a:gd name="T64" fmla="*/ 19 w 44"/>
              <a:gd name="T65" fmla="*/ 36 h 44"/>
              <a:gd name="T66" fmla="*/ 19 w 44"/>
              <a:gd name="T67" fmla="*/ 42 h 44"/>
              <a:gd name="T68" fmla="*/ 21 w 44"/>
              <a:gd name="T69" fmla="*/ 44 h 44"/>
              <a:gd name="T70" fmla="*/ 24 w 44"/>
              <a:gd name="T71" fmla="*/ 44 h 44"/>
              <a:gd name="T72" fmla="*/ 26 w 44"/>
              <a:gd name="T73" fmla="*/ 42 h 44"/>
              <a:gd name="T74" fmla="*/ 26 w 44"/>
              <a:gd name="T75" fmla="*/ 36 h 44"/>
              <a:gd name="T76" fmla="*/ 30 w 44"/>
              <a:gd name="T77" fmla="*/ 34 h 44"/>
              <a:gd name="T78" fmla="*/ 34 w 44"/>
              <a:gd name="T79" fmla="*/ 38 h 44"/>
              <a:gd name="T80" fmla="*/ 37 w 44"/>
              <a:gd name="T81" fmla="*/ 38 h 44"/>
              <a:gd name="T82" fmla="*/ 39 w 44"/>
              <a:gd name="T83" fmla="*/ 36 h 44"/>
              <a:gd name="T84" fmla="*/ 39 w 44"/>
              <a:gd name="T85" fmla="*/ 33 h 44"/>
              <a:gd name="T86" fmla="*/ 35 w 44"/>
              <a:gd name="T87" fmla="*/ 28 h 44"/>
              <a:gd name="T88" fmla="*/ 36 w 44"/>
              <a:gd name="T89" fmla="*/ 25 h 44"/>
              <a:gd name="T90" fmla="*/ 42 w 44"/>
              <a:gd name="T91" fmla="*/ 25 h 44"/>
              <a:gd name="T92" fmla="*/ 44 w 44"/>
              <a:gd name="T93" fmla="*/ 23 h 44"/>
              <a:gd name="T94" fmla="*/ 44 w 44"/>
              <a:gd name="T95" fmla="*/ 20 h 44"/>
              <a:gd name="T96" fmla="*/ 42 w 44"/>
              <a:gd name="T97" fmla="*/ 18 h 44"/>
              <a:gd name="T98" fmla="*/ 21 w 44"/>
              <a:gd name="T99" fmla="*/ 28 h 44"/>
              <a:gd name="T100" fmla="*/ 15 w 44"/>
              <a:gd name="T101" fmla="*/ 22 h 44"/>
              <a:gd name="T102" fmla="*/ 21 w 44"/>
              <a:gd name="T103" fmla="*/ 16 h 44"/>
              <a:gd name="T104" fmla="*/ 28 w 44"/>
              <a:gd name="T105" fmla="*/ 22 h 44"/>
              <a:gd name="T106" fmla="*/ 21 w 44"/>
              <a:gd name="T107" fmla="*/ 28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4" h="44">
                <a:moveTo>
                  <a:pt x="42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35" y="17"/>
                  <a:pt x="35" y="15"/>
                  <a:pt x="34" y="14"/>
                </a:cubicBezTo>
                <a:cubicBezTo>
                  <a:pt x="38" y="10"/>
                  <a:pt x="38" y="10"/>
                  <a:pt x="38" y="10"/>
                </a:cubicBezTo>
                <a:cubicBezTo>
                  <a:pt x="39" y="9"/>
                  <a:pt x="39" y="8"/>
                  <a:pt x="38" y="7"/>
                </a:cubicBezTo>
                <a:cubicBezTo>
                  <a:pt x="36" y="5"/>
                  <a:pt x="36" y="5"/>
                  <a:pt x="36" y="5"/>
                </a:cubicBezTo>
                <a:cubicBezTo>
                  <a:pt x="35" y="4"/>
                  <a:pt x="34" y="4"/>
                  <a:pt x="33" y="5"/>
                </a:cubicBezTo>
                <a:cubicBezTo>
                  <a:pt x="29" y="9"/>
                  <a:pt x="29" y="9"/>
                  <a:pt x="29" y="9"/>
                </a:cubicBezTo>
                <a:cubicBezTo>
                  <a:pt x="28" y="9"/>
                  <a:pt x="26" y="8"/>
                  <a:pt x="25" y="8"/>
                </a:cubicBezTo>
                <a:cubicBezTo>
                  <a:pt x="25" y="2"/>
                  <a:pt x="25" y="2"/>
                  <a:pt x="25" y="2"/>
                </a:cubicBezTo>
                <a:cubicBezTo>
                  <a:pt x="25" y="1"/>
                  <a:pt x="24" y="0"/>
                  <a:pt x="23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9" y="0"/>
                  <a:pt x="18" y="1"/>
                  <a:pt x="18" y="2"/>
                </a:cubicBezTo>
                <a:cubicBezTo>
                  <a:pt x="18" y="8"/>
                  <a:pt x="18" y="8"/>
                  <a:pt x="18" y="8"/>
                </a:cubicBezTo>
                <a:cubicBezTo>
                  <a:pt x="16" y="8"/>
                  <a:pt x="15" y="9"/>
                  <a:pt x="14" y="9"/>
                </a:cubicBezTo>
                <a:cubicBezTo>
                  <a:pt x="10" y="6"/>
                  <a:pt x="10" y="6"/>
                  <a:pt x="10" y="6"/>
                </a:cubicBezTo>
                <a:cubicBezTo>
                  <a:pt x="9" y="5"/>
                  <a:pt x="8" y="5"/>
                  <a:pt x="7" y="6"/>
                </a:cubicBezTo>
                <a:cubicBezTo>
                  <a:pt x="5" y="8"/>
                  <a:pt x="5" y="8"/>
                  <a:pt x="5" y="8"/>
                </a:cubicBezTo>
                <a:cubicBezTo>
                  <a:pt x="4" y="9"/>
                  <a:pt x="4" y="10"/>
                  <a:pt x="5" y="11"/>
                </a:cubicBezTo>
                <a:cubicBezTo>
                  <a:pt x="9" y="15"/>
                  <a:pt x="9" y="15"/>
                  <a:pt x="9" y="15"/>
                </a:cubicBezTo>
                <a:cubicBezTo>
                  <a:pt x="8" y="16"/>
                  <a:pt x="7" y="17"/>
                  <a:pt x="7" y="19"/>
                </a:cubicBezTo>
                <a:cubicBezTo>
                  <a:pt x="2" y="19"/>
                  <a:pt x="2" y="19"/>
                  <a:pt x="2" y="19"/>
                </a:cubicBezTo>
                <a:cubicBezTo>
                  <a:pt x="1" y="19"/>
                  <a:pt x="0" y="20"/>
                  <a:pt x="0" y="21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5"/>
                  <a:pt x="1" y="26"/>
                  <a:pt x="2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8" y="28"/>
                  <a:pt x="8" y="29"/>
                  <a:pt x="9" y="30"/>
                </a:cubicBezTo>
                <a:cubicBezTo>
                  <a:pt x="6" y="34"/>
                  <a:pt x="6" y="34"/>
                  <a:pt x="6" y="34"/>
                </a:cubicBezTo>
                <a:cubicBezTo>
                  <a:pt x="5" y="35"/>
                  <a:pt x="5" y="36"/>
                  <a:pt x="6" y="37"/>
                </a:cubicBezTo>
                <a:cubicBezTo>
                  <a:pt x="8" y="39"/>
                  <a:pt x="8" y="39"/>
                  <a:pt x="8" y="39"/>
                </a:cubicBezTo>
                <a:cubicBezTo>
                  <a:pt x="9" y="40"/>
                  <a:pt x="10" y="40"/>
                  <a:pt x="11" y="39"/>
                </a:cubicBezTo>
                <a:cubicBezTo>
                  <a:pt x="15" y="35"/>
                  <a:pt x="15" y="35"/>
                  <a:pt x="15" y="35"/>
                </a:cubicBezTo>
                <a:cubicBezTo>
                  <a:pt x="16" y="36"/>
                  <a:pt x="18" y="36"/>
                  <a:pt x="19" y="36"/>
                </a:cubicBezTo>
                <a:cubicBezTo>
                  <a:pt x="19" y="42"/>
                  <a:pt x="19" y="42"/>
                  <a:pt x="19" y="42"/>
                </a:cubicBezTo>
                <a:cubicBezTo>
                  <a:pt x="19" y="43"/>
                  <a:pt x="20" y="44"/>
                  <a:pt x="21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5" y="44"/>
                  <a:pt x="26" y="43"/>
                  <a:pt x="26" y="42"/>
                </a:cubicBezTo>
                <a:cubicBezTo>
                  <a:pt x="26" y="36"/>
                  <a:pt x="26" y="36"/>
                  <a:pt x="26" y="36"/>
                </a:cubicBezTo>
                <a:cubicBezTo>
                  <a:pt x="28" y="35"/>
                  <a:pt x="29" y="35"/>
                  <a:pt x="30" y="34"/>
                </a:cubicBezTo>
                <a:cubicBezTo>
                  <a:pt x="34" y="38"/>
                  <a:pt x="34" y="38"/>
                  <a:pt x="34" y="38"/>
                </a:cubicBezTo>
                <a:cubicBezTo>
                  <a:pt x="35" y="39"/>
                  <a:pt x="36" y="39"/>
                  <a:pt x="37" y="38"/>
                </a:cubicBezTo>
                <a:cubicBezTo>
                  <a:pt x="39" y="36"/>
                  <a:pt x="39" y="36"/>
                  <a:pt x="39" y="36"/>
                </a:cubicBezTo>
                <a:cubicBezTo>
                  <a:pt x="40" y="35"/>
                  <a:pt x="40" y="34"/>
                  <a:pt x="39" y="33"/>
                </a:cubicBezTo>
                <a:cubicBezTo>
                  <a:pt x="35" y="28"/>
                  <a:pt x="35" y="28"/>
                  <a:pt x="35" y="28"/>
                </a:cubicBezTo>
                <a:cubicBezTo>
                  <a:pt x="35" y="27"/>
                  <a:pt x="35" y="26"/>
                  <a:pt x="36" y="25"/>
                </a:cubicBezTo>
                <a:cubicBezTo>
                  <a:pt x="42" y="25"/>
                  <a:pt x="42" y="25"/>
                  <a:pt x="42" y="25"/>
                </a:cubicBezTo>
                <a:cubicBezTo>
                  <a:pt x="43" y="25"/>
                  <a:pt x="44" y="24"/>
                  <a:pt x="44" y="23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19"/>
                  <a:pt x="43" y="18"/>
                  <a:pt x="42" y="18"/>
                </a:cubicBezTo>
                <a:close/>
                <a:moveTo>
                  <a:pt x="21" y="28"/>
                </a:moveTo>
                <a:cubicBezTo>
                  <a:pt x="18" y="28"/>
                  <a:pt x="15" y="25"/>
                  <a:pt x="15" y="22"/>
                </a:cubicBezTo>
                <a:cubicBezTo>
                  <a:pt x="15" y="19"/>
                  <a:pt x="18" y="16"/>
                  <a:pt x="21" y="16"/>
                </a:cubicBezTo>
                <a:cubicBezTo>
                  <a:pt x="25" y="16"/>
                  <a:pt x="28" y="19"/>
                  <a:pt x="28" y="22"/>
                </a:cubicBezTo>
                <a:cubicBezTo>
                  <a:pt x="28" y="25"/>
                  <a:pt x="25" y="28"/>
                  <a:pt x="21" y="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grpSp>
        <p:nvGrpSpPr>
          <p:cNvPr id="36" name="Group 34"/>
          <p:cNvGrpSpPr/>
          <p:nvPr/>
        </p:nvGrpSpPr>
        <p:grpSpPr>
          <a:xfrm>
            <a:off x="1506404" y="4718337"/>
            <a:ext cx="328613" cy="376238"/>
            <a:chOff x="9953626" y="3624263"/>
            <a:chExt cx="328613" cy="376238"/>
          </a:xfrm>
          <a:solidFill>
            <a:schemeClr val="accent5"/>
          </a:solidFill>
        </p:grpSpPr>
        <p:sp>
          <p:nvSpPr>
            <p:cNvPr id="37" name="Freeform 98"/>
            <p:cNvSpPr>
              <a:spLocks noEditPoints="1"/>
            </p:cNvSpPr>
            <p:nvPr/>
          </p:nvSpPr>
          <p:spPr bwMode="auto">
            <a:xfrm>
              <a:off x="10023476" y="3624263"/>
              <a:ext cx="188913" cy="93663"/>
            </a:xfrm>
            <a:custGeom>
              <a:avLst/>
              <a:gdLst>
                <a:gd name="T0" fmla="*/ 32 w 32"/>
                <a:gd name="T1" fmla="*/ 8 h 16"/>
                <a:gd name="T2" fmla="*/ 24 w 32"/>
                <a:gd name="T3" fmla="*/ 8 h 16"/>
                <a:gd name="T4" fmla="*/ 16 w 32"/>
                <a:gd name="T5" fmla="*/ 0 h 16"/>
                <a:gd name="T6" fmla="*/ 8 w 32"/>
                <a:gd name="T7" fmla="*/ 8 h 16"/>
                <a:gd name="T8" fmla="*/ 0 w 32"/>
                <a:gd name="T9" fmla="*/ 8 h 16"/>
                <a:gd name="T10" fmla="*/ 0 w 32"/>
                <a:gd name="T11" fmla="*/ 16 h 16"/>
                <a:gd name="T12" fmla="*/ 32 w 32"/>
                <a:gd name="T13" fmla="*/ 16 h 16"/>
                <a:gd name="T14" fmla="*/ 32 w 32"/>
                <a:gd name="T15" fmla="*/ 8 h 16"/>
                <a:gd name="T16" fmla="*/ 16 w 32"/>
                <a:gd name="T17" fmla="*/ 12 h 16"/>
                <a:gd name="T18" fmla="*/ 12 w 32"/>
                <a:gd name="T19" fmla="*/ 8 h 16"/>
                <a:gd name="T20" fmla="*/ 16 w 32"/>
                <a:gd name="T21" fmla="*/ 4 h 16"/>
                <a:gd name="T22" fmla="*/ 20 w 32"/>
                <a:gd name="T23" fmla="*/ 8 h 16"/>
                <a:gd name="T24" fmla="*/ 16 w 32"/>
                <a:gd name="T25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cubicBezTo>
                    <a:pt x="24" y="8"/>
                    <a:pt x="24" y="8"/>
                    <a:pt x="24" y="8"/>
                  </a:cubicBezTo>
                  <a:cubicBezTo>
                    <a:pt x="24" y="4"/>
                    <a:pt x="20" y="0"/>
                    <a:pt x="16" y="0"/>
                  </a:cubicBezTo>
                  <a:cubicBezTo>
                    <a:pt x="12" y="0"/>
                    <a:pt x="8" y="4"/>
                    <a:pt x="8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8"/>
                  </a:lnTo>
                  <a:close/>
                  <a:moveTo>
                    <a:pt x="16" y="12"/>
                  </a:moveTo>
                  <a:cubicBezTo>
                    <a:pt x="14" y="12"/>
                    <a:pt x="12" y="10"/>
                    <a:pt x="12" y="8"/>
                  </a:cubicBezTo>
                  <a:cubicBezTo>
                    <a:pt x="12" y="6"/>
                    <a:pt x="14" y="4"/>
                    <a:pt x="16" y="4"/>
                  </a:cubicBezTo>
                  <a:cubicBezTo>
                    <a:pt x="18" y="4"/>
                    <a:pt x="20" y="6"/>
                    <a:pt x="20" y="8"/>
                  </a:cubicBezTo>
                  <a:cubicBezTo>
                    <a:pt x="20" y="10"/>
                    <a:pt x="18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endParaRPr>
            </a:p>
          </p:txBody>
        </p:sp>
        <p:sp>
          <p:nvSpPr>
            <p:cNvPr id="38" name="Freeform 99"/>
            <p:cNvSpPr>
              <a:spLocks noEditPoints="1"/>
            </p:cNvSpPr>
            <p:nvPr/>
          </p:nvSpPr>
          <p:spPr bwMode="auto">
            <a:xfrm>
              <a:off x="9953626" y="3671888"/>
              <a:ext cx="328613" cy="328613"/>
            </a:xfrm>
            <a:custGeom>
              <a:avLst/>
              <a:gdLst>
                <a:gd name="T0" fmla="*/ 178 w 207"/>
                <a:gd name="T1" fmla="*/ 0 h 207"/>
                <a:gd name="T2" fmla="*/ 178 w 207"/>
                <a:gd name="T3" fmla="*/ 44 h 207"/>
                <a:gd name="T4" fmla="*/ 29 w 207"/>
                <a:gd name="T5" fmla="*/ 44 h 207"/>
                <a:gd name="T6" fmla="*/ 29 w 207"/>
                <a:gd name="T7" fmla="*/ 0 h 207"/>
                <a:gd name="T8" fmla="*/ 0 w 207"/>
                <a:gd name="T9" fmla="*/ 0 h 207"/>
                <a:gd name="T10" fmla="*/ 0 w 207"/>
                <a:gd name="T11" fmla="*/ 207 h 207"/>
                <a:gd name="T12" fmla="*/ 207 w 207"/>
                <a:gd name="T13" fmla="*/ 207 h 207"/>
                <a:gd name="T14" fmla="*/ 207 w 207"/>
                <a:gd name="T15" fmla="*/ 0 h 207"/>
                <a:gd name="T16" fmla="*/ 178 w 207"/>
                <a:gd name="T17" fmla="*/ 0 h 207"/>
                <a:gd name="T18" fmla="*/ 96 w 207"/>
                <a:gd name="T19" fmla="*/ 174 h 207"/>
                <a:gd name="T20" fmla="*/ 85 w 207"/>
                <a:gd name="T21" fmla="*/ 166 h 207"/>
                <a:gd name="T22" fmla="*/ 44 w 207"/>
                <a:gd name="T23" fmla="*/ 122 h 207"/>
                <a:gd name="T24" fmla="*/ 67 w 207"/>
                <a:gd name="T25" fmla="*/ 103 h 207"/>
                <a:gd name="T26" fmla="*/ 96 w 207"/>
                <a:gd name="T27" fmla="*/ 133 h 207"/>
                <a:gd name="T28" fmla="*/ 155 w 207"/>
                <a:gd name="T29" fmla="*/ 74 h 207"/>
                <a:gd name="T30" fmla="*/ 178 w 207"/>
                <a:gd name="T31" fmla="*/ 96 h 207"/>
                <a:gd name="T32" fmla="*/ 96 w 207"/>
                <a:gd name="T33" fmla="*/ 17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7" h="207">
                  <a:moveTo>
                    <a:pt x="178" y="0"/>
                  </a:moveTo>
                  <a:lnTo>
                    <a:pt x="178" y="44"/>
                  </a:lnTo>
                  <a:lnTo>
                    <a:pt x="29" y="44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207"/>
                  </a:lnTo>
                  <a:lnTo>
                    <a:pt x="207" y="207"/>
                  </a:lnTo>
                  <a:lnTo>
                    <a:pt x="207" y="0"/>
                  </a:lnTo>
                  <a:lnTo>
                    <a:pt x="178" y="0"/>
                  </a:lnTo>
                  <a:close/>
                  <a:moveTo>
                    <a:pt x="96" y="174"/>
                  </a:moveTo>
                  <a:lnTo>
                    <a:pt x="85" y="166"/>
                  </a:lnTo>
                  <a:lnTo>
                    <a:pt x="44" y="122"/>
                  </a:lnTo>
                  <a:lnTo>
                    <a:pt x="67" y="103"/>
                  </a:lnTo>
                  <a:lnTo>
                    <a:pt x="96" y="133"/>
                  </a:lnTo>
                  <a:lnTo>
                    <a:pt x="155" y="74"/>
                  </a:lnTo>
                  <a:lnTo>
                    <a:pt x="178" y="96"/>
                  </a:lnTo>
                  <a:lnTo>
                    <a:pt x="96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797569" y="2372647"/>
            <a:ext cx="277647" cy="2897258"/>
            <a:chOff x="6675649" y="2306930"/>
            <a:chExt cx="277647" cy="2897258"/>
          </a:xfrm>
        </p:grpSpPr>
        <p:grpSp>
          <p:nvGrpSpPr>
            <p:cNvPr id="39" name="Group 37"/>
            <p:cNvGrpSpPr/>
            <p:nvPr/>
          </p:nvGrpSpPr>
          <p:grpSpPr>
            <a:xfrm>
              <a:off x="6675649" y="2306930"/>
              <a:ext cx="277647" cy="276819"/>
              <a:chOff x="2138511" y="2464802"/>
              <a:chExt cx="354012" cy="352956"/>
            </a:xfrm>
            <a:solidFill>
              <a:schemeClr val="accent2"/>
            </a:solidFill>
          </p:grpSpPr>
          <p:sp>
            <p:nvSpPr>
              <p:cNvPr id="40" name="Oval 38"/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reeform 39"/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2" name="Group 40"/>
            <p:cNvGrpSpPr/>
            <p:nvPr/>
          </p:nvGrpSpPr>
          <p:grpSpPr>
            <a:xfrm>
              <a:off x="6675649" y="2962040"/>
              <a:ext cx="277647" cy="276819"/>
              <a:chOff x="2138511" y="2464802"/>
              <a:chExt cx="354012" cy="352956"/>
            </a:xfrm>
            <a:solidFill>
              <a:schemeClr val="accent3"/>
            </a:solidFill>
          </p:grpSpPr>
          <p:sp>
            <p:nvSpPr>
              <p:cNvPr id="43" name="Oval 41"/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Freeform 42"/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43"/>
            <p:cNvGrpSpPr/>
            <p:nvPr/>
          </p:nvGrpSpPr>
          <p:grpSpPr>
            <a:xfrm>
              <a:off x="6675649" y="3617150"/>
              <a:ext cx="277647" cy="276819"/>
              <a:chOff x="2138511" y="2464802"/>
              <a:chExt cx="354012" cy="352956"/>
            </a:xfrm>
            <a:solidFill>
              <a:schemeClr val="accent5"/>
            </a:solidFill>
          </p:grpSpPr>
          <p:sp>
            <p:nvSpPr>
              <p:cNvPr id="46" name="Oval 44"/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Freeform 45"/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7" name="Group 55"/>
            <p:cNvGrpSpPr/>
            <p:nvPr/>
          </p:nvGrpSpPr>
          <p:grpSpPr>
            <a:xfrm>
              <a:off x="6675649" y="4272260"/>
              <a:ext cx="277647" cy="276819"/>
              <a:chOff x="2138511" y="2464802"/>
              <a:chExt cx="354012" cy="352956"/>
            </a:xfrm>
            <a:solidFill>
              <a:schemeClr val="accent2"/>
            </a:solidFill>
          </p:grpSpPr>
          <p:sp>
            <p:nvSpPr>
              <p:cNvPr id="58" name="Oval 56"/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Freeform 57"/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Group 58"/>
            <p:cNvGrpSpPr/>
            <p:nvPr/>
          </p:nvGrpSpPr>
          <p:grpSpPr>
            <a:xfrm>
              <a:off x="6675649" y="4927369"/>
              <a:ext cx="277647" cy="276819"/>
              <a:chOff x="2138511" y="2464802"/>
              <a:chExt cx="354012" cy="352956"/>
            </a:xfrm>
            <a:solidFill>
              <a:schemeClr val="accent3"/>
            </a:solidFill>
          </p:grpSpPr>
          <p:sp>
            <p:nvSpPr>
              <p:cNvPr id="61" name="Oval 59"/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Freeform 60"/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0" name="组合 99"/>
          <p:cNvGrpSpPr/>
          <p:nvPr/>
        </p:nvGrpSpPr>
        <p:grpSpPr>
          <a:xfrm>
            <a:off x="7343458" y="2266604"/>
            <a:ext cx="1456305" cy="3109344"/>
            <a:chOff x="7221538" y="2205644"/>
            <a:chExt cx="1456305" cy="3109344"/>
          </a:xfrm>
        </p:grpSpPr>
        <p:grpSp>
          <p:nvGrpSpPr>
            <p:cNvPr id="2" name="组合 1"/>
            <p:cNvGrpSpPr/>
            <p:nvPr/>
          </p:nvGrpSpPr>
          <p:grpSpPr>
            <a:xfrm>
              <a:off x="7221538" y="2205644"/>
              <a:ext cx="1456305" cy="507504"/>
              <a:chOff x="7300321" y="2205644"/>
              <a:chExt cx="1456305" cy="507504"/>
            </a:xfrm>
          </p:grpSpPr>
          <p:sp>
            <p:nvSpPr>
              <p:cNvPr id="78" name="TextBox 13"/>
              <p:cNvSpPr txBox="1"/>
              <p:nvPr/>
            </p:nvSpPr>
            <p:spPr>
              <a:xfrm>
                <a:off x="7300321" y="2205644"/>
                <a:ext cx="1291206" cy="2954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marL="0" marR="0" lvl="0" indent="0" algn="l" defTabSz="1216817" rtl="0" eaLnBrk="1" fontAlgn="auto" latinLnBrk="0" hangingPunct="1">
                  <a:lnSpc>
                    <a:spcPct val="12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单击编辑标题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79" name="TextBox 13"/>
              <p:cNvSpPr txBox="1"/>
              <p:nvPr/>
            </p:nvSpPr>
            <p:spPr>
              <a:xfrm>
                <a:off x="7304401" y="2491549"/>
                <a:ext cx="1452225" cy="221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marL="0" marR="0" lvl="0" indent="0" algn="l" defTabSz="1216817" rtl="0" eaLnBrk="1" fontAlgn="auto" latinLnBrk="0" hangingPunct="1">
                  <a:lnSpc>
                    <a:spcPct val="12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单击此处可编辑内容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8" name="组合 87"/>
            <p:cNvGrpSpPr/>
            <p:nvPr/>
          </p:nvGrpSpPr>
          <p:grpSpPr>
            <a:xfrm>
              <a:off x="7221538" y="2856104"/>
              <a:ext cx="1456305" cy="507504"/>
              <a:chOff x="7300321" y="2205644"/>
              <a:chExt cx="1456305" cy="507504"/>
            </a:xfrm>
          </p:grpSpPr>
          <p:sp>
            <p:nvSpPr>
              <p:cNvPr id="89" name="TextBox 13"/>
              <p:cNvSpPr txBox="1"/>
              <p:nvPr/>
            </p:nvSpPr>
            <p:spPr>
              <a:xfrm>
                <a:off x="7300321" y="2205644"/>
                <a:ext cx="1291206" cy="2954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marL="0" marR="0" lvl="0" indent="0" algn="l" defTabSz="1216817" rtl="0" eaLnBrk="1" fontAlgn="auto" latinLnBrk="0" hangingPunct="1">
                  <a:lnSpc>
                    <a:spcPct val="12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单击编辑标题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0" name="TextBox 13"/>
              <p:cNvSpPr txBox="1"/>
              <p:nvPr/>
            </p:nvSpPr>
            <p:spPr>
              <a:xfrm>
                <a:off x="7304401" y="2491549"/>
                <a:ext cx="1452225" cy="221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marL="0" marR="0" lvl="0" indent="0" algn="l" defTabSz="1216817" rtl="0" eaLnBrk="1" fontAlgn="auto" latinLnBrk="0" hangingPunct="1">
                  <a:lnSpc>
                    <a:spcPct val="12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单击此处可编辑内容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1" name="组合 90"/>
            <p:cNvGrpSpPr/>
            <p:nvPr/>
          </p:nvGrpSpPr>
          <p:grpSpPr>
            <a:xfrm>
              <a:off x="7221538" y="3506564"/>
              <a:ext cx="1456305" cy="507504"/>
              <a:chOff x="7300321" y="2205644"/>
              <a:chExt cx="1456305" cy="507504"/>
            </a:xfrm>
          </p:grpSpPr>
          <p:sp>
            <p:nvSpPr>
              <p:cNvPr id="92" name="TextBox 13"/>
              <p:cNvSpPr txBox="1"/>
              <p:nvPr/>
            </p:nvSpPr>
            <p:spPr>
              <a:xfrm>
                <a:off x="7300321" y="2205644"/>
                <a:ext cx="1291206" cy="2954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marL="0" marR="0" lvl="0" indent="0" algn="l" defTabSz="1216817" rtl="0" eaLnBrk="1" fontAlgn="auto" latinLnBrk="0" hangingPunct="1">
                  <a:lnSpc>
                    <a:spcPct val="12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单击编辑标题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3" name="TextBox 13"/>
              <p:cNvSpPr txBox="1"/>
              <p:nvPr/>
            </p:nvSpPr>
            <p:spPr>
              <a:xfrm>
                <a:off x="7304401" y="2491549"/>
                <a:ext cx="1452225" cy="221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marL="0" marR="0" lvl="0" indent="0" algn="l" defTabSz="1216817" rtl="0" eaLnBrk="1" fontAlgn="auto" latinLnBrk="0" hangingPunct="1">
                  <a:lnSpc>
                    <a:spcPct val="12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单击此处可编辑内容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7221538" y="4157024"/>
              <a:ext cx="1456305" cy="507504"/>
              <a:chOff x="7300321" y="2205644"/>
              <a:chExt cx="1456305" cy="507504"/>
            </a:xfrm>
          </p:grpSpPr>
          <p:sp>
            <p:nvSpPr>
              <p:cNvPr id="95" name="TextBox 13"/>
              <p:cNvSpPr txBox="1"/>
              <p:nvPr/>
            </p:nvSpPr>
            <p:spPr>
              <a:xfrm>
                <a:off x="7300321" y="2205644"/>
                <a:ext cx="1291206" cy="2954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marL="0" marR="0" lvl="0" indent="0" algn="l" defTabSz="1216817" rtl="0" eaLnBrk="1" fontAlgn="auto" latinLnBrk="0" hangingPunct="1">
                  <a:lnSpc>
                    <a:spcPct val="12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单击编辑标题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6" name="TextBox 13"/>
              <p:cNvSpPr txBox="1"/>
              <p:nvPr/>
            </p:nvSpPr>
            <p:spPr>
              <a:xfrm>
                <a:off x="7304401" y="2491549"/>
                <a:ext cx="1452225" cy="221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marL="0" marR="0" lvl="0" indent="0" algn="l" defTabSz="1216817" rtl="0" eaLnBrk="1" fontAlgn="auto" latinLnBrk="0" hangingPunct="1">
                  <a:lnSpc>
                    <a:spcPct val="12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单击此处可编辑内容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7221538" y="4807484"/>
              <a:ext cx="1456305" cy="507504"/>
              <a:chOff x="7300321" y="2205644"/>
              <a:chExt cx="1456305" cy="507504"/>
            </a:xfrm>
          </p:grpSpPr>
          <p:sp>
            <p:nvSpPr>
              <p:cNvPr id="98" name="TextBox 13"/>
              <p:cNvSpPr txBox="1"/>
              <p:nvPr/>
            </p:nvSpPr>
            <p:spPr>
              <a:xfrm>
                <a:off x="7300321" y="2205644"/>
                <a:ext cx="1291206" cy="2954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marL="0" marR="0" lvl="0" indent="0" algn="l" defTabSz="1216817" rtl="0" eaLnBrk="1" fontAlgn="auto" latinLnBrk="0" hangingPunct="1">
                  <a:lnSpc>
                    <a:spcPct val="12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单击编辑标题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99" name="TextBox 13"/>
              <p:cNvSpPr txBox="1"/>
              <p:nvPr/>
            </p:nvSpPr>
            <p:spPr>
              <a:xfrm>
                <a:off x="7304401" y="2491549"/>
                <a:ext cx="1452225" cy="221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marL="0" marR="0" lvl="0" indent="0" algn="l" defTabSz="1216817" rtl="0" eaLnBrk="1" fontAlgn="auto" latinLnBrk="0" hangingPunct="1">
                  <a:lnSpc>
                    <a:spcPct val="12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rPr>
                  <a:t>单击此处可编辑内容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4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8C47FF75-237F-4106-A598-CAF715A15594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5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BC6559FD-EB6A-4E0D-B428-B1B99953A178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6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FEC3A408-4386-4606-86CA-396842EBA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614023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73889" y="2254228"/>
            <a:ext cx="2758258" cy="1868730"/>
            <a:chOff x="777629" y="2533915"/>
            <a:chExt cx="2758258" cy="186873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629" y="3501738"/>
              <a:ext cx="2758258" cy="900907"/>
            </a:xfrm>
            <a:prstGeom prst="rect">
              <a:avLst/>
            </a:prstGeom>
          </p:spPr>
        </p:pic>
        <p:sp>
          <p:nvSpPr>
            <p:cNvPr id="9" name="Freeform 8"/>
            <p:cNvSpPr/>
            <p:nvPr/>
          </p:nvSpPr>
          <p:spPr>
            <a:xfrm>
              <a:off x="1332584" y="2533915"/>
              <a:ext cx="1667040" cy="1667041"/>
            </a:xfrm>
            <a:custGeom>
              <a:avLst/>
              <a:gdLst>
                <a:gd name="connsiteX0" fmla="*/ 1621876 w 4116165"/>
                <a:gd name="connsiteY0" fmla="*/ 814807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1433441 w 4116165"/>
                <a:gd name="connsiteY7" fmla="*/ 1003242 h 3497531"/>
                <a:gd name="connsiteX8" fmla="*/ 1621876 w 4116165"/>
                <a:gd name="connsiteY8" fmla="*/ 814807 h 3497531"/>
                <a:gd name="connsiteX9" fmla="*/ 688860 w 4116165"/>
                <a:gd name="connsiteY9" fmla="*/ 0 h 3497531"/>
                <a:gd name="connsiteX10" fmla="*/ 739322 w 4116165"/>
                <a:gd name="connsiteY10" fmla="*/ 20901 h 3497531"/>
                <a:gd name="connsiteX11" fmla="*/ 1356818 w 4116165"/>
                <a:gd name="connsiteY11" fmla="*/ 638398 h 3497531"/>
                <a:gd name="connsiteX12" fmla="*/ 1356818 w 4116165"/>
                <a:gd name="connsiteY12" fmla="*/ 739322 h 3497531"/>
                <a:gd name="connsiteX13" fmla="*/ 739322 w 4116165"/>
                <a:gd name="connsiteY13" fmla="*/ 1356819 h 3497531"/>
                <a:gd name="connsiteX14" fmla="*/ 638398 w 4116165"/>
                <a:gd name="connsiteY14" fmla="*/ 1356819 h 3497531"/>
                <a:gd name="connsiteX15" fmla="*/ 20901 w 4116165"/>
                <a:gd name="connsiteY15" fmla="*/ 739322 h 3497531"/>
                <a:gd name="connsiteX16" fmla="*/ 20901 w 4116165"/>
                <a:gd name="connsiteY16" fmla="*/ 638398 h 3497531"/>
                <a:gd name="connsiteX17" fmla="*/ 638398 w 4116165"/>
                <a:gd name="connsiteY17" fmla="*/ 20901 h 3497531"/>
                <a:gd name="connsiteX18" fmla="*/ 688860 w 4116165"/>
                <a:gd name="connsiteY18" fmla="*/ 0 h 3497531"/>
                <a:gd name="connsiteX0" fmla="*/ 1433441 w 4116165"/>
                <a:gd name="connsiteY0" fmla="*/ 1003242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1433441 w 4116165"/>
                <a:gd name="connsiteY7" fmla="*/ 1003242 h 3497531"/>
                <a:gd name="connsiteX8" fmla="*/ 688860 w 4116165"/>
                <a:gd name="connsiteY8" fmla="*/ 0 h 3497531"/>
                <a:gd name="connsiteX9" fmla="*/ 739322 w 4116165"/>
                <a:gd name="connsiteY9" fmla="*/ 20901 h 3497531"/>
                <a:gd name="connsiteX10" fmla="*/ 1356818 w 4116165"/>
                <a:gd name="connsiteY10" fmla="*/ 638398 h 3497531"/>
                <a:gd name="connsiteX11" fmla="*/ 1356818 w 4116165"/>
                <a:gd name="connsiteY11" fmla="*/ 739322 h 3497531"/>
                <a:gd name="connsiteX12" fmla="*/ 739322 w 4116165"/>
                <a:gd name="connsiteY12" fmla="*/ 1356819 h 3497531"/>
                <a:gd name="connsiteX13" fmla="*/ 638398 w 4116165"/>
                <a:gd name="connsiteY13" fmla="*/ 1356819 h 3497531"/>
                <a:gd name="connsiteX14" fmla="*/ 20901 w 4116165"/>
                <a:gd name="connsiteY14" fmla="*/ 739322 h 3497531"/>
                <a:gd name="connsiteX15" fmla="*/ 20901 w 4116165"/>
                <a:gd name="connsiteY15" fmla="*/ 638398 h 3497531"/>
                <a:gd name="connsiteX16" fmla="*/ 638398 w 4116165"/>
                <a:gd name="connsiteY16" fmla="*/ 20901 h 3497531"/>
                <a:gd name="connsiteX17" fmla="*/ 688860 w 4116165"/>
                <a:gd name="connsiteY17" fmla="*/ 0 h 3497531"/>
                <a:gd name="connsiteX0" fmla="*/ 1433441 w 4116165"/>
                <a:gd name="connsiteY0" fmla="*/ 3309096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688860 w 4116165"/>
                <a:gd name="connsiteY7" fmla="*/ 0 h 3497531"/>
                <a:gd name="connsiteX8" fmla="*/ 739322 w 4116165"/>
                <a:gd name="connsiteY8" fmla="*/ 20901 h 3497531"/>
                <a:gd name="connsiteX9" fmla="*/ 1356818 w 4116165"/>
                <a:gd name="connsiteY9" fmla="*/ 638398 h 3497531"/>
                <a:gd name="connsiteX10" fmla="*/ 1356818 w 4116165"/>
                <a:gd name="connsiteY10" fmla="*/ 739322 h 3497531"/>
                <a:gd name="connsiteX11" fmla="*/ 739322 w 4116165"/>
                <a:gd name="connsiteY11" fmla="*/ 1356819 h 3497531"/>
                <a:gd name="connsiteX12" fmla="*/ 638398 w 4116165"/>
                <a:gd name="connsiteY12" fmla="*/ 1356819 h 3497531"/>
                <a:gd name="connsiteX13" fmla="*/ 20901 w 4116165"/>
                <a:gd name="connsiteY13" fmla="*/ 739322 h 3497531"/>
                <a:gd name="connsiteX14" fmla="*/ 20901 w 4116165"/>
                <a:gd name="connsiteY14" fmla="*/ 638398 h 3497531"/>
                <a:gd name="connsiteX15" fmla="*/ 638398 w 4116165"/>
                <a:gd name="connsiteY15" fmla="*/ 20901 h 3497531"/>
                <a:gd name="connsiteX16" fmla="*/ 688860 w 4116165"/>
                <a:gd name="connsiteY16" fmla="*/ 0 h 3497531"/>
                <a:gd name="connsiteX0" fmla="*/ 1433441 w 4116165"/>
                <a:gd name="connsiteY0" fmla="*/ 3309096 h 3497531"/>
                <a:gd name="connsiteX1" fmla="*/ 4116165 w 4116165"/>
                <a:gd name="connsiteY1" fmla="*/ 1003242 h 3497531"/>
                <a:gd name="connsiteX2" fmla="*/ 4116165 w 4116165"/>
                <a:gd name="connsiteY2" fmla="*/ 3309096 h 3497531"/>
                <a:gd name="connsiteX3" fmla="*/ 3927730 w 4116165"/>
                <a:gd name="connsiteY3" fmla="*/ 3497531 h 3497531"/>
                <a:gd name="connsiteX4" fmla="*/ 1621876 w 4116165"/>
                <a:gd name="connsiteY4" fmla="*/ 3497531 h 3497531"/>
                <a:gd name="connsiteX5" fmla="*/ 1433441 w 4116165"/>
                <a:gd name="connsiteY5" fmla="*/ 3309096 h 3497531"/>
                <a:gd name="connsiteX6" fmla="*/ 688860 w 4116165"/>
                <a:gd name="connsiteY6" fmla="*/ 0 h 3497531"/>
                <a:gd name="connsiteX7" fmla="*/ 739322 w 4116165"/>
                <a:gd name="connsiteY7" fmla="*/ 20901 h 3497531"/>
                <a:gd name="connsiteX8" fmla="*/ 1356818 w 4116165"/>
                <a:gd name="connsiteY8" fmla="*/ 638398 h 3497531"/>
                <a:gd name="connsiteX9" fmla="*/ 1356818 w 4116165"/>
                <a:gd name="connsiteY9" fmla="*/ 739322 h 3497531"/>
                <a:gd name="connsiteX10" fmla="*/ 739322 w 4116165"/>
                <a:gd name="connsiteY10" fmla="*/ 1356819 h 3497531"/>
                <a:gd name="connsiteX11" fmla="*/ 638398 w 4116165"/>
                <a:gd name="connsiteY11" fmla="*/ 1356819 h 3497531"/>
                <a:gd name="connsiteX12" fmla="*/ 20901 w 4116165"/>
                <a:gd name="connsiteY12" fmla="*/ 739322 h 3497531"/>
                <a:gd name="connsiteX13" fmla="*/ 20901 w 4116165"/>
                <a:gd name="connsiteY13" fmla="*/ 638398 h 3497531"/>
                <a:gd name="connsiteX14" fmla="*/ 638398 w 4116165"/>
                <a:gd name="connsiteY14" fmla="*/ 20901 h 3497531"/>
                <a:gd name="connsiteX15" fmla="*/ 688860 w 4116165"/>
                <a:gd name="connsiteY15" fmla="*/ 0 h 3497531"/>
                <a:gd name="connsiteX0" fmla="*/ 1433441 w 4116165"/>
                <a:gd name="connsiteY0" fmla="*/ 3309096 h 3497531"/>
                <a:gd name="connsiteX1" fmla="*/ 4116165 w 4116165"/>
                <a:gd name="connsiteY1" fmla="*/ 3309096 h 3497531"/>
                <a:gd name="connsiteX2" fmla="*/ 3927730 w 4116165"/>
                <a:gd name="connsiteY2" fmla="*/ 3497531 h 3497531"/>
                <a:gd name="connsiteX3" fmla="*/ 1621876 w 4116165"/>
                <a:gd name="connsiteY3" fmla="*/ 3497531 h 3497531"/>
                <a:gd name="connsiteX4" fmla="*/ 1433441 w 4116165"/>
                <a:gd name="connsiteY4" fmla="*/ 3309096 h 3497531"/>
                <a:gd name="connsiteX5" fmla="*/ 688860 w 4116165"/>
                <a:gd name="connsiteY5" fmla="*/ 0 h 3497531"/>
                <a:gd name="connsiteX6" fmla="*/ 739322 w 4116165"/>
                <a:gd name="connsiteY6" fmla="*/ 20901 h 3497531"/>
                <a:gd name="connsiteX7" fmla="*/ 1356818 w 4116165"/>
                <a:gd name="connsiteY7" fmla="*/ 638398 h 3497531"/>
                <a:gd name="connsiteX8" fmla="*/ 1356818 w 4116165"/>
                <a:gd name="connsiteY8" fmla="*/ 739322 h 3497531"/>
                <a:gd name="connsiteX9" fmla="*/ 739322 w 4116165"/>
                <a:gd name="connsiteY9" fmla="*/ 1356819 h 3497531"/>
                <a:gd name="connsiteX10" fmla="*/ 638398 w 4116165"/>
                <a:gd name="connsiteY10" fmla="*/ 1356819 h 3497531"/>
                <a:gd name="connsiteX11" fmla="*/ 20901 w 4116165"/>
                <a:gd name="connsiteY11" fmla="*/ 739322 h 3497531"/>
                <a:gd name="connsiteX12" fmla="*/ 20901 w 4116165"/>
                <a:gd name="connsiteY12" fmla="*/ 638398 h 3497531"/>
                <a:gd name="connsiteX13" fmla="*/ 638398 w 4116165"/>
                <a:gd name="connsiteY13" fmla="*/ 20901 h 3497531"/>
                <a:gd name="connsiteX14" fmla="*/ 688860 w 4116165"/>
                <a:gd name="connsiteY14" fmla="*/ 0 h 3497531"/>
                <a:gd name="connsiteX0" fmla="*/ 1433441 w 3927730"/>
                <a:gd name="connsiteY0" fmla="*/ 3309096 h 3497531"/>
                <a:gd name="connsiteX1" fmla="*/ 3927730 w 3927730"/>
                <a:gd name="connsiteY1" fmla="*/ 3497531 h 3497531"/>
                <a:gd name="connsiteX2" fmla="*/ 1621876 w 3927730"/>
                <a:gd name="connsiteY2" fmla="*/ 3497531 h 3497531"/>
                <a:gd name="connsiteX3" fmla="*/ 1433441 w 3927730"/>
                <a:gd name="connsiteY3" fmla="*/ 3309096 h 3497531"/>
                <a:gd name="connsiteX4" fmla="*/ 688860 w 3927730"/>
                <a:gd name="connsiteY4" fmla="*/ 0 h 3497531"/>
                <a:gd name="connsiteX5" fmla="*/ 739322 w 3927730"/>
                <a:gd name="connsiteY5" fmla="*/ 20901 h 3497531"/>
                <a:gd name="connsiteX6" fmla="*/ 1356818 w 3927730"/>
                <a:gd name="connsiteY6" fmla="*/ 638398 h 3497531"/>
                <a:gd name="connsiteX7" fmla="*/ 1356818 w 3927730"/>
                <a:gd name="connsiteY7" fmla="*/ 739322 h 3497531"/>
                <a:gd name="connsiteX8" fmla="*/ 739322 w 3927730"/>
                <a:gd name="connsiteY8" fmla="*/ 1356819 h 3497531"/>
                <a:gd name="connsiteX9" fmla="*/ 638398 w 3927730"/>
                <a:gd name="connsiteY9" fmla="*/ 1356819 h 3497531"/>
                <a:gd name="connsiteX10" fmla="*/ 20901 w 3927730"/>
                <a:gd name="connsiteY10" fmla="*/ 739322 h 3497531"/>
                <a:gd name="connsiteX11" fmla="*/ 20901 w 3927730"/>
                <a:gd name="connsiteY11" fmla="*/ 638398 h 3497531"/>
                <a:gd name="connsiteX12" fmla="*/ 638398 w 3927730"/>
                <a:gd name="connsiteY12" fmla="*/ 20901 h 3497531"/>
                <a:gd name="connsiteX13" fmla="*/ 688860 w 3927730"/>
                <a:gd name="connsiteY13" fmla="*/ 0 h 3497531"/>
                <a:gd name="connsiteX0" fmla="*/ 1433441 w 1621876"/>
                <a:gd name="connsiteY0" fmla="*/ 3309096 h 3497531"/>
                <a:gd name="connsiteX1" fmla="*/ 1621876 w 1621876"/>
                <a:gd name="connsiteY1" fmla="*/ 3497531 h 3497531"/>
                <a:gd name="connsiteX2" fmla="*/ 1433441 w 1621876"/>
                <a:gd name="connsiteY2" fmla="*/ 3309096 h 3497531"/>
                <a:gd name="connsiteX3" fmla="*/ 688860 w 1621876"/>
                <a:gd name="connsiteY3" fmla="*/ 0 h 3497531"/>
                <a:gd name="connsiteX4" fmla="*/ 739322 w 1621876"/>
                <a:gd name="connsiteY4" fmla="*/ 20901 h 3497531"/>
                <a:gd name="connsiteX5" fmla="*/ 1356818 w 1621876"/>
                <a:gd name="connsiteY5" fmla="*/ 638398 h 3497531"/>
                <a:gd name="connsiteX6" fmla="*/ 1356818 w 1621876"/>
                <a:gd name="connsiteY6" fmla="*/ 739322 h 3497531"/>
                <a:gd name="connsiteX7" fmla="*/ 739322 w 1621876"/>
                <a:gd name="connsiteY7" fmla="*/ 1356819 h 3497531"/>
                <a:gd name="connsiteX8" fmla="*/ 638398 w 1621876"/>
                <a:gd name="connsiteY8" fmla="*/ 1356819 h 3497531"/>
                <a:gd name="connsiteX9" fmla="*/ 20901 w 1621876"/>
                <a:gd name="connsiteY9" fmla="*/ 739322 h 3497531"/>
                <a:gd name="connsiteX10" fmla="*/ 20901 w 1621876"/>
                <a:gd name="connsiteY10" fmla="*/ 638398 h 3497531"/>
                <a:gd name="connsiteX11" fmla="*/ 638398 w 1621876"/>
                <a:gd name="connsiteY11" fmla="*/ 20901 h 3497531"/>
                <a:gd name="connsiteX12" fmla="*/ 688860 w 1621876"/>
                <a:gd name="connsiteY12" fmla="*/ 0 h 3497531"/>
                <a:gd name="connsiteX0" fmla="*/ 688860 w 1377719"/>
                <a:gd name="connsiteY0" fmla="*/ 0 h 1377720"/>
                <a:gd name="connsiteX1" fmla="*/ 739322 w 1377719"/>
                <a:gd name="connsiteY1" fmla="*/ 20901 h 1377720"/>
                <a:gd name="connsiteX2" fmla="*/ 1356818 w 1377719"/>
                <a:gd name="connsiteY2" fmla="*/ 638398 h 1377720"/>
                <a:gd name="connsiteX3" fmla="*/ 1356818 w 1377719"/>
                <a:gd name="connsiteY3" fmla="*/ 739322 h 1377720"/>
                <a:gd name="connsiteX4" fmla="*/ 739322 w 1377719"/>
                <a:gd name="connsiteY4" fmla="*/ 1356819 h 1377720"/>
                <a:gd name="connsiteX5" fmla="*/ 638398 w 1377719"/>
                <a:gd name="connsiteY5" fmla="*/ 1356819 h 1377720"/>
                <a:gd name="connsiteX6" fmla="*/ 20901 w 1377719"/>
                <a:gd name="connsiteY6" fmla="*/ 739322 h 1377720"/>
                <a:gd name="connsiteX7" fmla="*/ 20901 w 1377719"/>
                <a:gd name="connsiteY7" fmla="*/ 638398 h 1377720"/>
                <a:gd name="connsiteX8" fmla="*/ 638398 w 1377719"/>
                <a:gd name="connsiteY8" fmla="*/ 20901 h 1377720"/>
                <a:gd name="connsiteX9" fmla="*/ 688860 w 1377719"/>
                <a:gd name="connsiteY9" fmla="*/ 0 h 137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7719" h="1377720">
                  <a:moveTo>
                    <a:pt x="688860" y="0"/>
                  </a:moveTo>
                  <a:cubicBezTo>
                    <a:pt x="707124" y="0"/>
                    <a:pt x="725387" y="6967"/>
                    <a:pt x="739322" y="20901"/>
                  </a:cubicBezTo>
                  <a:lnTo>
                    <a:pt x="1356818" y="638398"/>
                  </a:lnTo>
                  <a:cubicBezTo>
                    <a:pt x="1384687" y="666267"/>
                    <a:pt x="1384687" y="711453"/>
                    <a:pt x="1356818" y="739322"/>
                  </a:cubicBezTo>
                  <a:lnTo>
                    <a:pt x="739322" y="1356819"/>
                  </a:lnTo>
                  <a:cubicBezTo>
                    <a:pt x="711453" y="1384688"/>
                    <a:pt x="666267" y="1384688"/>
                    <a:pt x="638398" y="1356819"/>
                  </a:cubicBezTo>
                  <a:lnTo>
                    <a:pt x="20901" y="739322"/>
                  </a:lnTo>
                  <a:cubicBezTo>
                    <a:pt x="-6968" y="711453"/>
                    <a:pt x="-6968" y="666267"/>
                    <a:pt x="20901" y="638398"/>
                  </a:cubicBezTo>
                  <a:lnTo>
                    <a:pt x="638398" y="20901"/>
                  </a:lnTo>
                  <a:cubicBezTo>
                    <a:pt x="652332" y="6967"/>
                    <a:pt x="670596" y="0"/>
                    <a:pt x="6888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nea-basic-10" charset="0"/>
                  <a:ea typeface="linea-basic-10" charset="0"/>
                  <a:cs typeface="linea-basic-10" charset="0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03304" y="2254228"/>
            <a:ext cx="2758258" cy="1868730"/>
            <a:chOff x="777629" y="2533915"/>
            <a:chExt cx="2758258" cy="186873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629" y="3501738"/>
              <a:ext cx="2758258" cy="900907"/>
            </a:xfrm>
            <a:prstGeom prst="rect">
              <a:avLst/>
            </a:prstGeom>
          </p:spPr>
        </p:pic>
        <p:sp>
          <p:nvSpPr>
            <p:cNvPr id="6" name="Freeform 5"/>
            <p:cNvSpPr/>
            <p:nvPr/>
          </p:nvSpPr>
          <p:spPr>
            <a:xfrm>
              <a:off x="1332584" y="2533915"/>
              <a:ext cx="1667040" cy="1667041"/>
            </a:xfrm>
            <a:custGeom>
              <a:avLst/>
              <a:gdLst>
                <a:gd name="connsiteX0" fmla="*/ 1621876 w 4116165"/>
                <a:gd name="connsiteY0" fmla="*/ 814807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1433441 w 4116165"/>
                <a:gd name="connsiteY7" fmla="*/ 1003242 h 3497531"/>
                <a:gd name="connsiteX8" fmla="*/ 1621876 w 4116165"/>
                <a:gd name="connsiteY8" fmla="*/ 814807 h 3497531"/>
                <a:gd name="connsiteX9" fmla="*/ 688860 w 4116165"/>
                <a:gd name="connsiteY9" fmla="*/ 0 h 3497531"/>
                <a:gd name="connsiteX10" fmla="*/ 739322 w 4116165"/>
                <a:gd name="connsiteY10" fmla="*/ 20901 h 3497531"/>
                <a:gd name="connsiteX11" fmla="*/ 1356818 w 4116165"/>
                <a:gd name="connsiteY11" fmla="*/ 638398 h 3497531"/>
                <a:gd name="connsiteX12" fmla="*/ 1356818 w 4116165"/>
                <a:gd name="connsiteY12" fmla="*/ 739322 h 3497531"/>
                <a:gd name="connsiteX13" fmla="*/ 739322 w 4116165"/>
                <a:gd name="connsiteY13" fmla="*/ 1356819 h 3497531"/>
                <a:gd name="connsiteX14" fmla="*/ 638398 w 4116165"/>
                <a:gd name="connsiteY14" fmla="*/ 1356819 h 3497531"/>
                <a:gd name="connsiteX15" fmla="*/ 20901 w 4116165"/>
                <a:gd name="connsiteY15" fmla="*/ 739322 h 3497531"/>
                <a:gd name="connsiteX16" fmla="*/ 20901 w 4116165"/>
                <a:gd name="connsiteY16" fmla="*/ 638398 h 3497531"/>
                <a:gd name="connsiteX17" fmla="*/ 638398 w 4116165"/>
                <a:gd name="connsiteY17" fmla="*/ 20901 h 3497531"/>
                <a:gd name="connsiteX18" fmla="*/ 688860 w 4116165"/>
                <a:gd name="connsiteY18" fmla="*/ 0 h 3497531"/>
                <a:gd name="connsiteX0" fmla="*/ 1433441 w 4116165"/>
                <a:gd name="connsiteY0" fmla="*/ 1003242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1433441 w 4116165"/>
                <a:gd name="connsiteY7" fmla="*/ 1003242 h 3497531"/>
                <a:gd name="connsiteX8" fmla="*/ 688860 w 4116165"/>
                <a:gd name="connsiteY8" fmla="*/ 0 h 3497531"/>
                <a:gd name="connsiteX9" fmla="*/ 739322 w 4116165"/>
                <a:gd name="connsiteY9" fmla="*/ 20901 h 3497531"/>
                <a:gd name="connsiteX10" fmla="*/ 1356818 w 4116165"/>
                <a:gd name="connsiteY10" fmla="*/ 638398 h 3497531"/>
                <a:gd name="connsiteX11" fmla="*/ 1356818 w 4116165"/>
                <a:gd name="connsiteY11" fmla="*/ 739322 h 3497531"/>
                <a:gd name="connsiteX12" fmla="*/ 739322 w 4116165"/>
                <a:gd name="connsiteY12" fmla="*/ 1356819 h 3497531"/>
                <a:gd name="connsiteX13" fmla="*/ 638398 w 4116165"/>
                <a:gd name="connsiteY13" fmla="*/ 1356819 h 3497531"/>
                <a:gd name="connsiteX14" fmla="*/ 20901 w 4116165"/>
                <a:gd name="connsiteY14" fmla="*/ 739322 h 3497531"/>
                <a:gd name="connsiteX15" fmla="*/ 20901 w 4116165"/>
                <a:gd name="connsiteY15" fmla="*/ 638398 h 3497531"/>
                <a:gd name="connsiteX16" fmla="*/ 638398 w 4116165"/>
                <a:gd name="connsiteY16" fmla="*/ 20901 h 3497531"/>
                <a:gd name="connsiteX17" fmla="*/ 688860 w 4116165"/>
                <a:gd name="connsiteY17" fmla="*/ 0 h 3497531"/>
                <a:gd name="connsiteX0" fmla="*/ 1433441 w 4116165"/>
                <a:gd name="connsiteY0" fmla="*/ 3309096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688860 w 4116165"/>
                <a:gd name="connsiteY7" fmla="*/ 0 h 3497531"/>
                <a:gd name="connsiteX8" fmla="*/ 739322 w 4116165"/>
                <a:gd name="connsiteY8" fmla="*/ 20901 h 3497531"/>
                <a:gd name="connsiteX9" fmla="*/ 1356818 w 4116165"/>
                <a:gd name="connsiteY9" fmla="*/ 638398 h 3497531"/>
                <a:gd name="connsiteX10" fmla="*/ 1356818 w 4116165"/>
                <a:gd name="connsiteY10" fmla="*/ 739322 h 3497531"/>
                <a:gd name="connsiteX11" fmla="*/ 739322 w 4116165"/>
                <a:gd name="connsiteY11" fmla="*/ 1356819 h 3497531"/>
                <a:gd name="connsiteX12" fmla="*/ 638398 w 4116165"/>
                <a:gd name="connsiteY12" fmla="*/ 1356819 h 3497531"/>
                <a:gd name="connsiteX13" fmla="*/ 20901 w 4116165"/>
                <a:gd name="connsiteY13" fmla="*/ 739322 h 3497531"/>
                <a:gd name="connsiteX14" fmla="*/ 20901 w 4116165"/>
                <a:gd name="connsiteY14" fmla="*/ 638398 h 3497531"/>
                <a:gd name="connsiteX15" fmla="*/ 638398 w 4116165"/>
                <a:gd name="connsiteY15" fmla="*/ 20901 h 3497531"/>
                <a:gd name="connsiteX16" fmla="*/ 688860 w 4116165"/>
                <a:gd name="connsiteY16" fmla="*/ 0 h 3497531"/>
                <a:gd name="connsiteX0" fmla="*/ 1433441 w 4116165"/>
                <a:gd name="connsiteY0" fmla="*/ 3309096 h 3497531"/>
                <a:gd name="connsiteX1" fmla="*/ 4116165 w 4116165"/>
                <a:gd name="connsiteY1" fmla="*/ 1003242 h 3497531"/>
                <a:gd name="connsiteX2" fmla="*/ 4116165 w 4116165"/>
                <a:gd name="connsiteY2" fmla="*/ 3309096 h 3497531"/>
                <a:gd name="connsiteX3" fmla="*/ 3927730 w 4116165"/>
                <a:gd name="connsiteY3" fmla="*/ 3497531 h 3497531"/>
                <a:gd name="connsiteX4" fmla="*/ 1621876 w 4116165"/>
                <a:gd name="connsiteY4" fmla="*/ 3497531 h 3497531"/>
                <a:gd name="connsiteX5" fmla="*/ 1433441 w 4116165"/>
                <a:gd name="connsiteY5" fmla="*/ 3309096 h 3497531"/>
                <a:gd name="connsiteX6" fmla="*/ 688860 w 4116165"/>
                <a:gd name="connsiteY6" fmla="*/ 0 h 3497531"/>
                <a:gd name="connsiteX7" fmla="*/ 739322 w 4116165"/>
                <a:gd name="connsiteY7" fmla="*/ 20901 h 3497531"/>
                <a:gd name="connsiteX8" fmla="*/ 1356818 w 4116165"/>
                <a:gd name="connsiteY8" fmla="*/ 638398 h 3497531"/>
                <a:gd name="connsiteX9" fmla="*/ 1356818 w 4116165"/>
                <a:gd name="connsiteY9" fmla="*/ 739322 h 3497531"/>
                <a:gd name="connsiteX10" fmla="*/ 739322 w 4116165"/>
                <a:gd name="connsiteY10" fmla="*/ 1356819 h 3497531"/>
                <a:gd name="connsiteX11" fmla="*/ 638398 w 4116165"/>
                <a:gd name="connsiteY11" fmla="*/ 1356819 h 3497531"/>
                <a:gd name="connsiteX12" fmla="*/ 20901 w 4116165"/>
                <a:gd name="connsiteY12" fmla="*/ 739322 h 3497531"/>
                <a:gd name="connsiteX13" fmla="*/ 20901 w 4116165"/>
                <a:gd name="connsiteY13" fmla="*/ 638398 h 3497531"/>
                <a:gd name="connsiteX14" fmla="*/ 638398 w 4116165"/>
                <a:gd name="connsiteY14" fmla="*/ 20901 h 3497531"/>
                <a:gd name="connsiteX15" fmla="*/ 688860 w 4116165"/>
                <a:gd name="connsiteY15" fmla="*/ 0 h 3497531"/>
                <a:gd name="connsiteX0" fmla="*/ 1433441 w 4116165"/>
                <a:gd name="connsiteY0" fmla="*/ 3309096 h 3497531"/>
                <a:gd name="connsiteX1" fmla="*/ 4116165 w 4116165"/>
                <a:gd name="connsiteY1" fmla="*/ 3309096 h 3497531"/>
                <a:gd name="connsiteX2" fmla="*/ 3927730 w 4116165"/>
                <a:gd name="connsiteY2" fmla="*/ 3497531 h 3497531"/>
                <a:gd name="connsiteX3" fmla="*/ 1621876 w 4116165"/>
                <a:gd name="connsiteY3" fmla="*/ 3497531 h 3497531"/>
                <a:gd name="connsiteX4" fmla="*/ 1433441 w 4116165"/>
                <a:gd name="connsiteY4" fmla="*/ 3309096 h 3497531"/>
                <a:gd name="connsiteX5" fmla="*/ 688860 w 4116165"/>
                <a:gd name="connsiteY5" fmla="*/ 0 h 3497531"/>
                <a:gd name="connsiteX6" fmla="*/ 739322 w 4116165"/>
                <a:gd name="connsiteY6" fmla="*/ 20901 h 3497531"/>
                <a:gd name="connsiteX7" fmla="*/ 1356818 w 4116165"/>
                <a:gd name="connsiteY7" fmla="*/ 638398 h 3497531"/>
                <a:gd name="connsiteX8" fmla="*/ 1356818 w 4116165"/>
                <a:gd name="connsiteY8" fmla="*/ 739322 h 3497531"/>
                <a:gd name="connsiteX9" fmla="*/ 739322 w 4116165"/>
                <a:gd name="connsiteY9" fmla="*/ 1356819 h 3497531"/>
                <a:gd name="connsiteX10" fmla="*/ 638398 w 4116165"/>
                <a:gd name="connsiteY10" fmla="*/ 1356819 h 3497531"/>
                <a:gd name="connsiteX11" fmla="*/ 20901 w 4116165"/>
                <a:gd name="connsiteY11" fmla="*/ 739322 h 3497531"/>
                <a:gd name="connsiteX12" fmla="*/ 20901 w 4116165"/>
                <a:gd name="connsiteY12" fmla="*/ 638398 h 3497531"/>
                <a:gd name="connsiteX13" fmla="*/ 638398 w 4116165"/>
                <a:gd name="connsiteY13" fmla="*/ 20901 h 3497531"/>
                <a:gd name="connsiteX14" fmla="*/ 688860 w 4116165"/>
                <a:gd name="connsiteY14" fmla="*/ 0 h 3497531"/>
                <a:gd name="connsiteX0" fmla="*/ 1433441 w 3927730"/>
                <a:gd name="connsiteY0" fmla="*/ 3309096 h 3497531"/>
                <a:gd name="connsiteX1" fmla="*/ 3927730 w 3927730"/>
                <a:gd name="connsiteY1" fmla="*/ 3497531 h 3497531"/>
                <a:gd name="connsiteX2" fmla="*/ 1621876 w 3927730"/>
                <a:gd name="connsiteY2" fmla="*/ 3497531 h 3497531"/>
                <a:gd name="connsiteX3" fmla="*/ 1433441 w 3927730"/>
                <a:gd name="connsiteY3" fmla="*/ 3309096 h 3497531"/>
                <a:gd name="connsiteX4" fmla="*/ 688860 w 3927730"/>
                <a:gd name="connsiteY4" fmla="*/ 0 h 3497531"/>
                <a:gd name="connsiteX5" fmla="*/ 739322 w 3927730"/>
                <a:gd name="connsiteY5" fmla="*/ 20901 h 3497531"/>
                <a:gd name="connsiteX6" fmla="*/ 1356818 w 3927730"/>
                <a:gd name="connsiteY6" fmla="*/ 638398 h 3497531"/>
                <a:gd name="connsiteX7" fmla="*/ 1356818 w 3927730"/>
                <a:gd name="connsiteY7" fmla="*/ 739322 h 3497531"/>
                <a:gd name="connsiteX8" fmla="*/ 739322 w 3927730"/>
                <a:gd name="connsiteY8" fmla="*/ 1356819 h 3497531"/>
                <a:gd name="connsiteX9" fmla="*/ 638398 w 3927730"/>
                <a:gd name="connsiteY9" fmla="*/ 1356819 h 3497531"/>
                <a:gd name="connsiteX10" fmla="*/ 20901 w 3927730"/>
                <a:gd name="connsiteY10" fmla="*/ 739322 h 3497531"/>
                <a:gd name="connsiteX11" fmla="*/ 20901 w 3927730"/>
                <a:gd name="connsiteY11" fmla="*/ 638398 h 3497531"/>
                <a:gd name="connsiteX12" fmla="*/ 638398 w 3927730"/>
                <a:gd name="connsiteY12" fmla="*/ 20901 h 3497531"/>
                <a:gd name="connsiteX13" fmla="*/ 688860 w 3927730"/>
                <a:gd name="connsiteY13" fmla="*/ 0 h 3497531"/>
                <a:gd name="connsiteX0" fmla="*/ 1433441 w 1621876"/>
                <a:gd name="connsiteY0" fmla="*/ 3309096 h 3497531"/>
                <a:gd name="connsiteX1" fmla="*/ 1621876 w 1621876"/>
                <a:gd name="connsiteY1" fmla="*/ 3497531 h 3497531"/>
                <a:gd name="connsiteX2" fmla="*/ 1433441 w 1621876"/>
                <a:gd name="connsiteY2" fmla="*/ 3309096 h 3497531"/>
                <a:gd name="connsiteX3" fmla="*/ 688860 w 1621876"/>
                <a:gd name="connsiteY3" fmla="*/ 0 h 3497531"/>
                <a:gd name="connsiteX4" fmla="*/ 739322 w 1621876"/>
                <a:gd name="connsiteY4" fmla="*/ 20901 h 3497531"/>
                <a:gd name="connsiteX5" fmla="*/ 1356818 w 1621876"/>
                <a:gd name="connsiteY5" fmla="*/ 638398 h 3497531"/>
                <a:gd name="connsiteX6" fmla="*/ 1356818 w 1621876"/>
                <a:gd name="connsiteY6" fmla="*/ 739322 h 3497531"/>
                <a:gd name="connsiteX7" fmla="*/ 739322 w 1621876"/>
                <a:gd name="connsiteY7" fmla="*/ 1356819 h 3497531"/>
                <a:gd name="connsiteX8" fmla="*/ 638398 w 1621876"/>
                <a:gd name="connsiteY8" fmla="*/ 1356819 h 3497531"/>
                <a:gd name="connsiteX9" fmla="*/ 20901 w 1621876"/>
                <a:gd name="connsiteY9" fmla="*/ 739322 h 3497531"/>
                <a:gd name="connsiteX10" fmla="*/ 20901 w 1621876"/>
                <a:gd name="connsiteY10" fmla="*/ 638398 h 3497531"/>
                <a:gd name="connsiteX11" fmla="*/ 638398 w 1621876"/>
                <a:gd name="connsiteY11" fmla="*/ 20901 h 3497531"/>
                <a:gd name="connsiteX12" fmla="*/ 688860 w 1621876"/>
                <a:gd name="connsiteY12" fmla="*/ 0 h 3497531"/>
                <a:gd name="connsiteX0" fmla="*/ 688860 w 1377719"/>
                <a:gd name="connsiteY0" fmla="*/ 0 h 1377720"/>
                <a:gd name="connsiteX1" fmla="*/ 739322 w 1377719"/>
                <a:gd name="connsiteY1" fmla="*/ 20901 h 1377720"/>
                <a:gd name="connsiteX2" fmla="*/ 1356818 w 1377719"/>
                <a:gd name="connsiteY2" fmla="*/ 638398 h 1377720"/>
                <a:gd name="connsiteX3" fmla="*/ 1356818 w 1377719"/>
                <a:gd name="connsiteY3" fmla="*/ 739322 h 1377720"/>
                <a:gd name="connsiteX4" fmla="*/ 739322 w 1377719"/>
                <a:gd name="connsiteY4" fmla="*/ 1356819 h 1377720"/>
                <a:gd name="connsiteX5" fmla="*/ 638398 w 1377719"/>
                <a:gd name="connsiteY5" fmla="*/ 1356819 h 1377720"/>
                <a:gd name="connsiteX6" fmla="*/ 20901 w 1377719"/>
                <a:gd name="connsiteY6" fmla="*/ 739322 h 1377720"/>
                <a:gd name="connsiteX7" fmla="*/ 20901 w 1377719"/>
                <a:gd name="connsiteY7" fmla="*/ 638398 h 1377720"/>
                <a:gd name="connsiteX8" fmla="*/ 638398 w 1377719"/>
                <a:gd name="connsiteY8" fmla="*/ 20901 h 1377720"/>
                <a:gd name="connsiteX9" fmla="*/ 688860 w 1377719"/>
                <a:gd name="connsiteY9" fmla="*/ 0 h 137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7719" h="1377720">
                  <a:moveTo>
                    <a:pt x="688860" y="0"/>
                  </a:moveTo>
                  <a:cubicBezTo>
                    <a:pt x="707124" y="0"/>
                    <a:pt x="725387" y="6967"/>
                    <a:pt x="739322" y="20901"/>
                  </a:cubicBezTo>
                  <a:lnTo>
                    <a:pt x="1356818" y="638398"/>
                  </a:lnTo>
                  <a:cubicBezTo>
                    <a:pt x="1384687" y="666267"/>
                    <a:pt x="1384687" y="711453"/>
                    <a:pt x="1356818" y="739322"/>
                  </a:cubicBezTo>
                  <a:lnTo>
                    <a:pt x="739322" y="1356819"/>
                  </a:lnTo>
                  <a:cubicBezTo>
                    <a:pt x="711453" y="1384688"/>
                    <a:pt x="666267" y="1384688"/>
                    <a:pt x="638398" y="1356819"/>
                  </a:cubicBezTo>
                  <a:lnTo>
                    <a:pt x="20901" y="739322"/>
                  </a:lnTo>
                  <a:cubicBezTo>
                    <a:pt x="-6968" y="711453"/>
                    <a:pt x="-6968" y="666267"/>
                    <a:pt x="20901" y="638398"/>
                  </a:cubicBezTo>
                  <a:lnTo>
                    <a:pt x="638398" y="20901"/>
                  </a:lnTo>
                  <a:cubicBezTo>
                    <a:pt x="652332" y="6967"/>
                    <a:pt x="670596" y="0"/>
                    <a:pt x="6888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34056" y="2268322"/>
            <a:ext cx="2758258" cy="1868730"/>
            <a:chOff x="777629" y="2533915"/>
            <a:chExt cx="2758258" cy="186873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629" y="3501738"/>
              <a:ext cx="2758258" cy="900907"/>
            </a:xfrm>
            <a:prstGeom prst="rect">
              <a:avLst/>
            </a:prstGeom>
          </p:spPr>
        </p:pic>
        <p:sp>
          <p:nvSpPr>
            <p:cNvPr id="12" name="Freeform 11"/>
            <p:cNvSpPr/>
            <p:nvPr/>
          </p:nvSpPr>
          <p:spPr>
            <a:xfrm>
              <a:off x="1332584" y="2533915"/>
              <a:ext cx="1667040" cy="1667041"/>
            </a:xfrm>
            <a:custGeom>
              <a:avLst/>
              <a:gdLst>
                <a:gd name="connsiteX0" fmla="*/ 1621876 w 4116165"/>
                <a:gd name="connsiteY0" fmla="*/ 814807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1433441 w 4116165"/>
                <a:gd name="connsiteY7" fmla="*/ 1003242 h 3497531"/>
                <a:gd name="connsiteX8" fmla="*/ 1621876 w 4116165"/>
                <a:gd name="connsiteY8" fmla="*/ 814807 h 3497531"/>
                <a:gd name="connsiteX9" fmla="*/ 688860 w 4116165"/>
                <a:gd name="connsiteY9" fmla="*/ 0 h 3497531"/>
                <a:gd name="connsiteX10" fmla="*/ 739322 w 4116165"/>
                <a:gd name="connsiteY10" fmla="*/ 20901 h 3497531"/>
                <a:gd name="connsiteX11" fmla="*/ 1356818 w 4116165"/>
                <a:gd name="connsiteY11" fmla="*/ 638398 h 3497531"/>
                <a:gd name="connsiteX12" fmla="*/ 1356818 w 4116165"/>
                <a:gd name="connsiteY12" fmla="*/ 739322 h 3497531"/>
                <a:gd name="connsiteX13" fmla="*/ 739322 w 4116165"/>
                <a:gd name="connsiteY13" fmla="*/ 1356819 h 3497531"/>
                <a:gd name="connsiteX14" fmla="*/ 638398 w 4116165"/>
                <a:gd name="connsiteY14" fmla="*/ 1356819 h 3497531"/>
                <a:gd name="connsiteX15" fmla="*/ 20901 w 4116165"/>
                <a:gd name="connsiteY15" fmla="*/ 739322 h 3497531"/>
                <a:gd name="connsiteX16" fmla="*/ 20901 w 4116165"/>
                <a:gd name="connsiteY16" fmla="*/ 638398 h 3497531"/>
                <a:gd name="connsiteX17" fmla="*/ 638398 w 4116165"/>
                <a:gd name="connsiteY17" fmla="*/ 20901 h 3497531"/>
                <a:gd name="connsiteX18" fmla="*/ 688860 w 4116165"/>
                <a:gd name="connsiteY18" fmla="*/ 0 h 3497531"/>
                <a:gd name="connsiteX0" fmla="*/ 1433441 w 4116165"/>
                <a:gd name="connsiteY0" fmla="*/ 1003242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1433441 w 4116165"/>
                <a:gd name="connsiteY7" fmla="*/ 1003242 h 3497531"/>
                <a:gd name="connsiteX8" fmla="*/ 688860 w 4116165"/>
                <a:gd name="connsiteY8" fmla="*/ 0 h 3497531"/>
                <a:gd name="connsiteX9" fmla="*/ 739322 w 4116165"/>
                <a:gd name="connsiteY9" fmla="*/ 20901 h 3497531"/>
                <a:gd name="connsiteX10" fmla="*/ 1356818 w 4116165"/>
                <a:gd name="connsiteY10" fmla="*/ 638398 h 3497531"/>
                <a:gd name="connsiteX11" fmla="*/ 1356818 w 4116165"/>
                <a:gd name="connsiteY11" fmla="*/ 739322 h 3497531"/>
                <a:gd name="connsiteX12" fmla="*/ 739322 w 4116165"/>
                <a:gd name="connsiteY12" fmla="*/ 1356819 h 3497531"/>
                <a:gd name="connsiteX13" fmla="*/ 638398 w 4116165"/>
                <a:gd name="connsiteY13" fmla="*/ 1356819 h 3497531"/>
                <a:gd name="connsiteX14" fmla="*/ 20901 w 4116165"/>
                <a:gd name="connsiteY14" fmla="*/ 739322 h 3497531"/>
                <a:gd name="connsiteX15" fmla="*/ 20901 w 4116165"/>
                <a:gd name="connsiteY15" fmla="*/ 638398 h 3497531"/>
                <a:gd name="connsiteX16" fmla="*/ 638398 w 4116165"/>
                <a:gd name="connsiteY16" fmla="*/ 20901 h 3497531"/>
                <a:gd name="connsiteX17" fmla="*/ 688860 w 4116165"/>
                <a:gd name="connsiteY17" fmla="*/ 0 h 3497531"/>
                <a:gd name="connsiteX0" fmla="*/ 1433441 w 4116165"/>
                <a:gd name="connsiteY0" fmla="*/ 3309096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688860 w 4116165"/>
                <a:gd name="connsiteY7" fmla="*/ 0 h 3497531"/>
                <a:gd name="connsiteX8" fmla="*/ 739322 w 4116165"/>
                <a:gd name="connsiteY8" fmla="*/ 20901 h 3497531"/>
                <a:gd name="connsiteX9" fmla="*/ 1356818 w 4116165"/>
                <a:gd name="connsiteY9" fmla="*/ 638398 h 3497531"/>
                <a:gd name="connsiteX10" fmla="*/ 1356818 w 4116165"/>
                <a:gd name="connsiteY10" fmla="*/ 739322 h 3497531"/>
                <a:gd name="connsiteX11" fmla="*/ 739322 w 4116165"/>
                <a:gd name="connsiteY11" fmla="*/ 1356819 h 3497531"/>
                <a:gd name="connsiteX12" fmla="*/ 638398 w 4116165"/>
                <a:gd name="connsiteY12" fmla="*/ 1356819 h 3497531"/>
                <a:gd name="connsiteX13" fmla="*/ 20901 w 4116165"/>
                <a:gd name="connsiteY13" fmla="*/ 739322 h 3497531"/>
                <a:gd name="connsiteX14" fmla="*/ 20901 w 4116165"/>
                <a:gd name="connsiteY14" fmla="*/ 638398 h 3497531"/>
                <a:gd name="connsiteX15" fmla="*/ 638398 w 4116165"/>
                <a:gd name="connsiteY15" fmla="*/ 20901 h 3497531"/>
                <a:gd name="connsiteX16" fmla="*/ 688860 w 4116165"/>
                <a:gd name="connsiteY16" fmla="*/ 0 h 3497531"/>
                <a:gd name="connsiteX0" fmla="*/ 1433441 w 4116165"/>
                <a:gd name="connsiteY0" fmla="*/ 3309096 h 3497531"/>
                <a:gd name="connsiteX1" fmla="*/ 4116165 w 4116165"/>
                <a:gd name="connsiteY1" fmla="*/ 1003242 h 3497531"/>
                <a:gd name="connsiteX2" fmla="*/ 4116165 w 4116165"/>
                <a:gd name="connsiteY2" fmla="*/ 3309096 h 3497531"/>
                <a:gd name="connsiteX3" fmla="*/ 3927730 w 4116165"/>
                <a:gd name="connsiteY3" fmla="*/ 3497531 h 3497531"/>
                <a:gd name="connsiteX4" fmla="*/ 1621876 w 4116165"/>
                <a:gd name="connsiteY4" fmla="*/ 3497531 h 3497531"/>
                <a:gd name="connsiteX5" fmla="*/ 1433441 w 4116165"/>
                <a:gd name="connsiteY5" fmla="*/ 3309096 h 3497531"/>
                <a:gd name="connsiteX6" fmla="*/ 688860 w 4116165"/>
                <a:gd name="connsiteY6" fmla="*/ 0 h 3497531"/>
                <a:gd name="connsiteX7" fmla="*/ 739322 w 4116165"/>
                <a:gd name="connsiteY7" fmla="*/ 20901 h 3497531"/>
                <a:gd name="connsiteX8" fmla="*/ 1356818 w 4116165"/>
                <a:gd name="connsiteY8" fmla="*/ 638398 h 3497531"/>
                <a:gd name="connsiteX9" fmla="*/ 1356818 w 4116165"/>
                <a:gd name="connsiteY9" fmla="*/ 739322 h 3497531"/>
                <a:gd name="connsiteX10" fmla="*/ 739322 w 4116165"/>
                <a:gd name="connsiteY10" fmla="*/ 1356819 h 3497531"/>
                <a:gd name="connsiteX11" fmla="*/ 638398 w 4116165"/>
                <a:gd name="connsiteY11" fmla="*/ 1356819 h 3497531"/>
                <a:gd name="connsiteX12" fmla="*/ 20901 w 4116165"/>
                <a:gd name="connsiteY12" fmla="*/ 739322 h 3497531"/>
                <a:gd name="connsiteX13" fmla="*/ 20901 w 4116165"/>
                <a:gd name="connsiteY13" fmla="*/ 638398 h 3497531"/>
                <a:gd name="connsiteX14" fmla="*/ 638398 w 4116165"/>
                <a:gd name="connsiteY14" fmla="*/ 20901 h 3497531"/>
                <a:gd name="connsiteX15" fmla="*/ 688860 w 4116165"/>
                <a:gd name="connsiteY15" fmla="*/ 0 h 3497531"/>
                <a:gd name="connsiteX0" fmla="*/ 1433441 w 4116165"/>
                <a:gd name="connsiteY0" fmla="*/ 3309096 h 3497531"/>
                <a:gd name="connsiteX1" fmla="*/ 4116165 w 4116165"/>
                <a:gd name="connsiteY1" fmla="*/ 3309096 h 3497531"/>
                <a:gd name="connsiteX2" fmla="*/ 3927730 w 4116165"/>
                <a:gd name="connsiteY2" fmla="*/ 3497531 h 3497531"/>
                <a:gd name="connsiteX3" fmla="*/ 1621876 w 4116165"/>
                <a:gd name="connsiteY3" fmla="*/ 3497531 h 3497531"/>
                <a:gd name="connsiteX4" fmla="*/ 1433441 w 4116165"/>
                <a:gd name="connsiteY4" fmla="*/ 3309096 h 3497531"/>
                <a:gd name="connsiteX5" fmla="*/ 688860 w 4116165"/>
                <a:gd name="connsiteY5" fmla="*/ 0 h 3497531"/>
                <a:gd name="connsiteX6" fmla="*/ 739322 w 4116165"/>
                <a:gd name="connsiteY6" fmla="*/ 20901 h 3497531"/>
                <a:gd name="connsiteX7" fmla="*/ 1356818 w 4116165"/>
                <a:gd name="connsiteY7" fmla="*/ 638398 h 3497531"/>
                <a:gd name="connsiteX8" fmla="*/ 1356818 w 4116165"/>
                <a:gd name="connsiteY8" fmla="*/ 739322 h 3497531"/>
                <a:gd name="connsiteX9" fmla="*/ 739322 w 4116165"/>
                <a:gd name="connsiteY9" fmla="*/ 1356819 h 3497531"/>
                <a:gd name="connsiteX10" fmla="*/ 638398 w 4116165"/>
                <a:gd name="connsiteY10" fmla="*/ 1356819 h 3497531"/>
                <a:gd name="connsiteX11" fmla="*/ 20901 w 4116165"/>
                <a:gd name="connsiteY11" fmla="*/ 739322 h 3497531"/>
                <a:gd name="connsiteX12" fmla="*/ 20901 w 4116165"/>
                <a:gd name="connsiteY12" fmla="*/ 638398 h 3497531"/>
                <a:gd name="connsiteX13" fmla="*/ 638398 w 4116165"/>
                <a:gd name="connsiteY13" fmla="*/ 20901 h 3497531"/>
                <a:gd name="connsiteX14" fmla="*/ 688860 w 4116165"/>
                <a:gd name="connsiteY14" fmla="*/ 0 h 3497531"/>
                <a:gd name="connsiteX0" fmla="*/ 1433441 w 3927730"/>
                <a:gd name="connsiteY0" fmla="*/ 3309096 h 3497531"/>
                <a:gd name="connsiteX1" fmla="*/ 3927730 w 3927730"/>
                <a:gd name="connsiteY1" fmla="*/ 3497531 h 3497531"/>
                <a:gd name="connsiteX2" fmla="*/ 1621876 w 3927730"/>
                <a:gd name="connsiteY2" fmla="*/ 3497531 h 3497531"/>
                <a:gd name="connsiteX3" fmla="*/ 1433441 w 3927730"/>
                <a:gd name="connsiteY3" fmla="*/ 3309096 h 3497531"/>
                <a:gd name="connsiteX4" fmla="*/ 688860 w 3927730"/>
                <a:gd name="connsiteY4" fmla="*/ 0 h 3497531"/>
                <a:gd name="connsiteX5" fmla="*/ 739322 w 3927730"/>
                <a:gd name="connsiteY5" fmla="*/ 20901 h 3497531"/>
                <a:gd name="connsiteX6" fmla="*/ 1356818 w 3927730"/>
                <a:gd name="connsiteY6" fmla="*/ 638398 h 3497531"/>
                <a:gd name="connsiteX7" fmla="*/ 1356818 w 3927730"/>
                <a:gd name="connsiteY7" fmla="*/ 739322 h 3497531"/>
                <a:gd name="connsiteX8" fmla="*/ 739322 w 3927730"/>
                <a:gd name="connsiteY8" fmla="*/ 1356819 h 3497531"/>
                <a:gd name="connsiteX9" fmla="*/ 638398 w 3927730"/>
                <a:gd name="connsiteY9" fmla="*/ 1356819 h 3497531"/>
                <a:gd name="connsiteX10" fmla="*/ 20901 w 3927730"/>
                <a:gd name="connsiteY10" fmla="*/ 739322 h 3497531"/>
                <a:gd name="connsiteX11" fmla="*/ 20901 w 3927730"/>
                <a:gd name="connsiteY11" fmla="*/ 638398 h 3497531"/>
                <a:gd name="connsiteX12" fmla="*/ 638398 w 3927730"/>
                <a:gd name="connsiteY12" fmla="*/ 20901 h 3497531"/>
                <a:gd name="connsiteX13" fmla="*/ 688860 w 3927730"/>
                <a:gd name="connsiteY13" fmla="*/ 0 h 3497531"/>
                <a:gd name="connsiteX0" fmla="*/ 1433441 w 1621876"/>
                <a:gd name="connsiteY0" fmla="*/ 3309096 h 3497531"/>
                <a:gd name="connsiteX1" fmla="*/ 1621876 w 1621876"/>
                <a:gd name="connsiteY1" fmla="*/ 3497531 h 3497531"/>
                <a:gd name="connsiteX2" fmla="*/ 1433441 w 1621876"/>
                <a:gd name="connsiteY2" fmla="*/ 3309096 h 3497531"/>
                <a:gd name="connsiteX3" fmla="*/ 688860 w 1621876"/>
                <a:gd name="connsiteY3" fmla="*/ 0 h 3497531"/>
                <a:gd name="connsiteX4" fmla="*/ 739322 w 1621876"/>
                <a:gd name="connsiteY4" fmla="*/ 20901 h 3497531"/>
                <a:gd name="connsiteX5" fmla="*/ 1356818 w 1621876"/>
                <a:gd name="connsiteY5" fmla="*/ 638398 h 3497531"/>
                <a:gd name="connsiteX6" fmla="*/ 1356818 w 1621876"/>
                <a:gd name="connsiteY6" fmla="*/ 739322 h 3497531"/>
                <a:gd name="connsiteX7" fmla="*/ 739322 w 1621876"/>
                <a:gd name="connsiteY7" fmla="*/ 1356819 h 3497531"/>
                <a:gd name="connsiteX8" fmla="*/ 638398 w 1621876"/>
                <a:gd name="connsiteY8" fmla="*/ 1356819 h 3497531"/>
                <a:gd name="connsiteX9" fmla="*/ 20901 w 1621876"/>
                <a:gd name="connsiteY9" fmla="*/ 739322 h 3497531"/>
                <a:gd name="connsiteX10" fmla="*/ 20901 w 1621876"/>
                <a:gd name="connsiteY10" fmla="*/ 638398 h 3497531"/>
                <a:gd name="connsiteX11" fmla="*/ 638398 w 1621876"/>
                <a:gd name="connsiteY11" fmla="*/ 20901 h 3497531"/>
                <a:gd name="connsiteX12" fmla="*/ 688860 w 1621876"/>
                <a:gd name="connsiteY12" fmla="*/ 0 h 3497531"/>
                <a:gd name="connsiteX0" fmla="*/ 688860 w 1377719"/>
                <a:gd name="connsiteY0" fmla="*/ 0 h 1377720"/>
                <a:gd name="connsiteX1" fmla="*/ 739322 w 1377719"/>
                <a:gd name="connsiteY1" fmla="*/ 20901 h 1377720"/>
                <a:gd name="connsiteX2" fmla="*/ 1356818 w 1377719"/>
                <a:gd name="connsiteY2" fmla="*/ 638398 h 1377720"/>
                <a:gd name="connsiteX3" fmla="*/ 1356818 w 1377719"/>
                <a:gd name="connsiteY3" fmla="*/ 739322 h 1377720"/>
                <a:gd name="connsiteX4" fmla="*/ 739322 w 1377719"/>
                <a:gd name="connsiteY4" fmla="*/ 1356819 h 1377720"/>
                <a:gd name="connsiteX5" fmla="*/ 638398 w 1377719"/>
                <a:gd name="connsiteY5" fmla="*/ 1356819 h 1377720"/>
                <a:gd name="connsiteX6" fmla="*/ 20901 w 1377719"/>
                <a:gd name="connsiteY6" fmla="*/ 739322 h 1377720"/>
                <a:gd name="connsiteX7" fmla="*/ 20901 w 1377719"/>
                <a:gd name="connsiteY7" fmla="*/ 638398 h 1377720"/>
                <a:gd name="connsiteX8" fmla="*/ 638398 w 1377719"/>
                <a:gd name="connsiteY8" fmla="*/ 20901 h 1377720"/>
                <a:gd name="connsiteX9" fmla="*/ 688860 w 1377719"/>
                <a:gd name="connsiteY9" fmla="*/ 0 h 137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7719" h="1377720">
                  <a:moveTo>
                    <a:pt x="688860" y="0"/>
                  </a:moveTo>
                  <a:cubicBezTo>
                    <a:pt x="707124" y="0"/>
                    <a:pt x="725387" y="6967"/>
                    <a:pt x="739322" y="20901"/>
                  </a:cubicBezTo>
                  <a:lnTo>
                    <a:pt x="1356818" y="638398"/>
                  </a:lnTo>
                  <a:cubicBezTo>
                    <a:pt x="1384687" y="666267"/>
                    <a:pt x="1384687" y="711453"/>
                    <a:pt x="1356818" y="739322"/>
                  </a:cubicBezTo>
                  <a:lnTo>
                    <a:pt x="739322" y="1356819"/>
                  </a:lnTo>
                  <a:cubicBezTo>
                    <a:pt x="711453" y="1384688"/>
                    <a:pt x="666267" y="1384688"/>
                    <a:pt x="638398" y="1356819"/>
                  </a:cubicBezTo>
                  <a:lnTo>
                    <a:pt x="20901" y="739322"/>
                  </a:lnTo>
                  <a:cubicBezTo>
                    <a:pt x="-6968" y="711453"/>
                    <a:pt x="-6968" y="666267"/>
                    <a:pt x="20901" y="638398"/>
                  </a:cubicBezTo>
                  <a:lnTo>
                    <a:pt x="638398" y="20901"/>
                  </a:lnTo>
                  <a:cubicBezTo>
                    <a:pt x="652332" y="6967"/>
                    <a:pt x="670596" y="0"/>
                    <a:pt x="6888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568209" y="2025884"/>
            <a:ext cx="2758258" cy="2420521"/>
            <a:chOff x="777629" y="1982124"/>
            <a:chExt cx="2758258" cy="242052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629" y="3501738"/>
              <a:ext cx="2758258" cy="900907"/>
            </a:xfrm>
            <a:prstGeom prst="rect">
              <a:avLst/>
            </a:prstGeom>
          </p:spPr>
        </p:pic>
        <p:sp>
          <p:nvSpPr>
            <p:cNvPr id="15" name="Freeform 14"/>
            <p:cNvSpPr/>
            <p:nvPr/>
          </p:nvSpPr>
          <p:spPr>
            <a:xfrm>
              <a:off x="1056689" y="1982124"/>
              <a:ext cx="2218830" cy="2218832"/>
            </a:xfrm>
            <a:custGeom>
              <a:avLst/>
              <a:gdLst>
                <a:gd name="connsiteX0" fmla="*/ 1621876 w 4116165"/>
                <a:gd name="connsiteY0" fmla="*/ 814807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1433441 w 4116165"/>
                <a:gd name="connsiteY7" fmla="*/ 1003242 h 3497531"/>
                <a:gd name="connsiteX8" fmla="*/ 1621876 w 4116165"/>
                <a:gd name="connsiteY8" fmla="*/ 814807 h 3497531"/>
                <a:gd name="connsiteX9" fmla="*/ 688860 w 4116165"/>
                <a:gd name="connsiteY9" fmla="*/ 0 h 3497531"/>
                <a:gd name="connsiteX10" fmla="*/ 739322 w 4116165"/>
                <a:gd name="connsiteY10" fmla="*/ 20901 h 3497531"/>
                <a:gd name="connsiteX11" fmla="*/ 1356818 w 4116165"/>
                <a:gd name="connsiteY11" fmla="*/ 638398 h 3497531"/>
                <a:gd name="connsiteX12" fmla="*/ 1356818 w 4116165"/>
                <a:gd name="connsiteY12" fmla="*/ 739322 h 3497531"/>
                <a:gd name="connsiteX13" fmla="*/ 739322 w 4116165"/>
                <a:gd name="connsiteY13" fmla="*/ 1356819 h 3497531"/>
                <a:gd name="connsiteX14" fmla="*/ 638398 w 4116165"/>
                <a:gd name="connsiteY14" fmla="*/ 1356819 h 3497531"/>
                <a:gd name="connsiteX15" fmla="*/ 20901 w 4116165"/>
                <a:gd name="connsiteY15" fmla="*/ 739322 h 3497531"/>
                <a:gd name="connsiteX16" fmla="*/ 20901 w 4116165"/>
                <a:gd name="connsiteY16" fmla="*/ 638398 h 3497531"/>
                <a:gd name="connsiteX17" fmla="*/ 638398 w 4116165"/>
                <a:gd name="connsiteY17" fmla="*/ 20901 h 3497531"/>
                <a:gd name="connsiteX18" fmla="*/ 688860 w 4116165"/>
                <a:gd name="connsiteY18" fmla="*/ 0 h 3497531"/>
                <a:gd name="connsiteX0" fmla="*/ 1433441 w 4116165"/>
                <a:gd name="connsiteY0" fmla="*/ 1003242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1433441 w 4116165"/>
                <a:gd name="connsiteY7" fmla="*/ 1003242 h 3497531"/>
                <a:gd name="connsiteX8" fmla="*/ 688860 w 4116165"/>
                <a:gd name="connsiteY8" fmla="*/ 0 h 3497531"/>
                <a:gd name="connsiteX9" fmla="*/ 739322 w 4116165"/>
                <a:gd name="connsiteY9" fmla="*/ 20901 h 3497531"/>
                <a:gd name="connsiteX10" fmla="*/ 1356818 w 4116165"/>
                <a:gd name="connsiteY10" fmla="*/ 638398 h 3497531"/>
                <a:gd name="connsiteX11" fmla="*/ 1356818 w 4116165"/>
                <a:gd name="connsiteY11" fmla="*/ 739322 h 3497531"/>
                <a:gd name="connsiteX12" fmla="*/ 739322 w 4116165"/>
                <a:gd name="connsiteY12" fmla="*/ 1356819 h 3497531"/>
                <a:gd name="connsiteX13" fmla="*/ 638398 w 4116165"/>
                <a:gd name="connsiteY13" fmla="*/ 1356819 h 3497531"/>
                <a:gd name="connsiteX14" fmla="*/ 20901 w 4116165"/>
                <a:gd name="connsiteY14" fmla="*/ 739322 h 3497531"/>
                <a:gd name="connsiteX15" fmla="*/ 20901 w 4116165"/>
                <a:gd name="connsiteY15" fmla="*/ 638398 h 3497531"/>
                <a:gd name="connsiteX16" fmla="*/ 638398 w 4116165"/>
                <a:gd name="connsiteY16" fmla="*/ 20901 h 3497531"/>
                <a:gd name="connsiteX17" fmla="*/ 688860 w 4116165"/>
                <a:gd name="connsiteY17" fmla="*/ 0 h 3497531"/>
                <a:gd name="connsiteX0" fmla="*/ 1433441 w 4116165"/>
                <a:gd name="connsiteY0" fmla="*/ 3309096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688860 w 4116165"/>
                <a:gd name="connsiteY7" fmla="*/ 0 h 3497531"/>
                <a:gd name="connsiteX8" fmla="*/ 739322 w 4116165"/>
                <a:gd name="connsiteY8" fmla="*/ 20901 h 3497531"/>
                <a:gd name="connsiteX9" fmla="*/ 1356818 w 4116165"/>
                <a:gd name="connsiteY9" fmla="*/ 638398 h 3497531"/>
                <a:gd name="connsiteX10" fmla="*/ 1356818 w 4116165"/>
                <a:gd name="connsiteY10" fmla="*/ 739322 h 3497531"/>
                <a:gd name="connsiteX11" fmla="*/ 739322 w 4116165"/>
                <a:gd name="connsiteY11" fmla="*/ 1356819 h 3497531"/>
                <a:gd name="connsiteX12" fmla="*/ 638398 w 4116165"/>
                <a:gd name="connsiteY12" fmla="*/ 1356819 h 3497531"/>
                <a:gd name="connsiteX13" fmla="*/ 20901 w 4116165"/>
                <a:gd name="connsiteY13" fmla="*/ 739322 h 3497531"/>
                <a:gd name="connsiteX14" fmla="*/ 20901 w 4116165"/>
                <a:gd name="connsiteY14" fmla="*/ 638398 h 3497531"/>
                <a:gd name="connsiteX15" fmla="*/ 638398 w 4116165"/>
                <a:gd name="connsiteY15" fmla="*/ 20901 h 3497531"/>
                <a:gd name="connsiteX16" fmla="*/ 688860 w 4116165"/>
                <a:gd name="connsiteY16" fmla="*/ 0 h 3497531"/>
                <a:gd name="connsiteX0" fmla="*/ 1433441 w 4116165"/>
                <a:gd name="connsiteY0" fmla="*/ 3309096 h 3497531"/>
                <a:gd name="connsiteX1" fmla="*/ 4116165 w 4116165"/>
                <a:gd name="connsiteY1" fmla="*/ 1003242 h 3497531"/>
                <a:gd name="connsiteX2" fmla="*/ 4116165 w 4116165"/>
                <a:gd name="connsiteY2" fmla="*/ 3309096 h 3497531"/>
                <a:gd name="connsiteX3" fmla="*/ 3927730 w 4116165"/>
                <a:gd name="connsiteY3" fmla="*/ 3497531 h 3497531"/>
                <a:gd name="connsiteX4" fmla="*/ 1621876 w 4116165"/>
                <a:gd name="connsiteY4" fmla="*/ 3497531 h 3497531"/>
                <a:gd name="connsiteX5" fmla="*/ 1433441 w 4116165"/>
                <a:gd name="connsiteY5" fmla="*/ 3309096 h 3497531"/>
                <a:gd name="connsiteX6" fmla="*/ 688860 w 4116165"/>
                <a:gd name="connsiteY6" fmla="*/ 0 h 3497531"/>
                <a:gd name="connsiteX7" fmla="*/ 739322 w 4116165"/>
                <a:gd name="connsiteY7" fmla="*/ 20901 h 3497531"/>
                <a:gd name="connsiteX8" fmla="*/ 1356818 w 4116165"/>
                <a:gd name="connsiteY8" fmla="*/ 638398 h 3497531"/>
                <a:gd name="connsiteX9" fmla="*/ 1356818 w 4116165"/>
                <a:gd name="connsiteY9" fmla="*/ 739322 h 3497531"/>
                <a:gd name="connsiteX10" fmla="*/ 739322 w 4116165"/>
                <a:gd name="connsiteY10" fmla="*/ 1356819 h 3497531"/>
                <a:gd name="connsiteX11" fmla="*/ 638398 w 4116165"/>
                <a:gd name="connsiteY11" fmla="*/ 1356819 h 3497531"/>
                <a:gd name="connsiteX12" fmla="*/ 20901 w 4116165"/>
                <a:gd name="connsiteY12" fmla="*/ 739322 h 3497531"/>
                <a:gd name="connsiteX13" fmla="*/ 20901 w 4116165"/>
                <a:gd name="connsiteY13" fmla="*/ 638398 h 3497531"/>
                <a:gd name="connsiteX14" fmla="*/ 638398 w 4116165"/>
                <a:gd name="connsiteY14" fmla="*/ 20901 h 3497531"/>
                <a:gd name="connsiteX15" fmla="*/ 688860 w 4116165"/>
                <a:gd name="connsiteY15" fmla="*/ 0 h 3497531"/>
                <a:gd name="connsiteX0" fmla="*/ 1433441 w 4116165"/>
                <a:gd name="connsiteY0" fmla="*/ 3309096 h 3497531"/>
                <a:gd name="connsiteX1" fmla="*/ 4116165 w 4116165"/>
                <a:gd name="connsiteY1" fmla="*/ 3309096 h 3497531"/>
                <a:gd name="connsiteX2" fmla="*/ 3927730 w 4116165"/>
                <a:gd name="connsiteY2" fmla="*/ 3497531 h 3497531"/>
                <a:gd name="connsiteX3" fmla="*/ 1621876 w 4116165"/>
                <a:gd name="connsiteY3" fmla="*/ 3497531 h 3497531"/>
                <a:gd name="connsiteX4" fmla="*/ 1433441 w 4116165"/>
                <a:gd name="connsiteY4" fmla="*/ 3309096 h 3497531"/>
                <a:gd name="connsiteX5" fmla="*/ 688860 w 4116165"/>
                <a:gd name="connsiteY5" fmla="*/ 0 h 3497531"/>
                <a:gd name="connsiteX6" fmla="*/ 739322 w 4116165"/>
                <a:gd name="connsiteY6" fmla="*/ 20901 h 3497531"/>
                <a:gd name="connsiteX7" fmla="*/ 1356818 w 4116165"/>
                <a:gd name="connsiteY7" fmla="*/ 638398 h 3497531"/>
                <a:gd name="connsiteX8" fmla="*/ 1356818 w 4116165"/>
                <a:gd name="connsiteY8" fmla="*/ 739322 h 3497531"/>
                <a:gd name="connsiteX9" fmla="*/ 739322 w 4116165"/>
                <a:gd name="connsiteY9" fmla="*/ 1356819 h 3497531"/>
                <a:gd name="connsiteX10" fmla="*/ 638398 w 4116165"/>
                <a:gd name="connsiteY10" fmla="*/ 1356819 h 3497531"/>
                <a:gd name="connsiteX11" fmla="*/ 20901 w 4116165"/>
                <a:gd name="connsiteY11" fmla="*/ 739322 h 3497531"/>
                <a:gd name="connsiteX12" fmla="*/ 20901 w 4116165"/>
                <a:gd name="connsiteY12" fmla="*/ 638398 h 3497531"/>
                <a:gd name="connsiteX13" fmla="*/ 638398 w 4116165"/>
                <a:gd name="connsiteY13" fmla="*/ 20901 h 3497531"/>
                <a:gd name="connsiteX14" fmla="*/ 688860 w 4116165"/>
                <a:gd name="connsiteY14" fmla="*/ 0 h 3497531"/>
                <a:gd name="connsiteX0" fmla="*/ 1433441 w 3927730"/>
                <a:gd name="connsiteY0" fmla="*/ 3309096 h 3497531"/>
                <a:gd name="connsiteX1" fmla="*/ 3927730 w 3927730"/>
                <a:gd name="connsiteY1" fmla="*/ 3497531 h 3497531"/>
                <a:gd name="connsiteX2" fmla="*/ 1621876 w 3927730"/>
                <a:gd name="connsiteY2" fmla="*/ 3497531 h 3497531"/>
                <a:gd name="connsiteX3" fmla="*/ 1433441 w 3927730"/>
                <a:gd name="connsiteY3" fmla="*/ 3309096 h 3497531"/>
                <a:gd name="connsiteX4" fmla="*/ 688860 w 3927730"/>
                <a:gd name="connsiteY4" fmla="*/ 0 h 3497531"/>
                <a:gd name="connsiteX5" fmla="*/ 739322 w 3927730"/>
                <a:gd name="connsiteY5" fmla="*/ 20901 h 3497531"/>
                <a:gd name="connsiteX6" fmla="*/ 1356818 w 3927730"/>
                <a:gd name="connsiteY6" fmla="*/ 638398 h 3497531"/>
                <a:gd name="connsiteX7" fmla="*/ 1356818 w 3927730"/>
                <a:gd name="connsiteY7" fmla="*/ 739322 h 3497531"/>
                <a:gd name="connsiteX8" fmla="*/ 739322 w 3927730"/>
                <a:gd name="connsiteY8" fmla="*/ 1356819 h 3497531"/>
                <a:gd name="connsiteX9" fmla="*/ 638398 w 3927730"/>
                <a:gd name="connsiteY9" fmla="*/ 1356819 h 3497531"/>
                <a:gd name="connsiteX10" fmla="*/ 20901 w 3927730"/>
                <a:gd name="connsiteY10" fmla="*/ 739322 h 3497531"/>
                <a:gd name="connsiteX11" fmla="*/ 20901 w 3927730"/>
                <a:gd name="connsiteY11" fmla="*/ 638398 h 3497531"/>
                <a:gd name="connsiteX12" fmla="*/ 638398 w 3927730"/>
                <a:gd name="connsiteY12" fmla="*/ 20901 h 3497531"/>
                <a:gd name="connsiteX13" fmla="*/ 688860 w 3927730"/>
                <a:gd name="connsiteY13" fmla="*/ 0 h 3497531"/>
                <a:gd name="connsiteX0" fmla="*/ 1433441 w 1621876"/>
                <a:gd name="connsiteY0" fmla="*/ 3309096 h 3497531"/>
                <a:gd name="connsiteX1" fmla="*/ 1621876 w 1621876"/>
                <a:gd name="connsiteY1" fmla="*/ 3497531 h 3497531"/>
                <a:gd name="connsiteX2" fmla="*/ 1433441 w 1621876"/>
                <a:gd name="connsiteY2" fmla="*/ 3309096 h 3497531"/>
                <a:gd name="connsiteX3" fmla="*/ 688860 w 1621876"/>
                <a:gd name="connsiteY3" fmla="*/ 0 h 3497531"/>
                <a:gd name="connsiteX4" fmla="*/ 739322 w 1621876"/>
                <a:gd name="connsiteY4" fmla="*/ 20901 h 3497531"/>
                <a:gd name="connsiteX5" fmla="*/ 1356818 w 1621876"/>
                <a:gd name="connsiteY5" fmla="*/ 638398 h 3497531"/>
                <a:gd name="connsiteX6" fmla="*/ 1356818 w 1621876"/>
                <a:gd name="connsiteY6" fmla="*/ 739322 h 3497531"/>
                <a:gd name="connsiteX7" fmla="*/ 739322 w 1621876"/>
                <a:gd name="connsiteY7" fmla="*/ 1356819 h 3497531"/>
                <a:gd name="connsiteX8" fmla="*/ 638398 w 1621876"/>
                <a:gd name="connsiteY8" fmla="*/ 1356819 h 3497531"/>
                <a:gd name="connsiteX9" fmla="*/ 20901 w 1621876"/>
                <a:gd name="connsiteY9" fmla="*/ 739322 h 3497531"/>
                <a:gd name="connsiteX10" fmla="*/ 20901 w 1621876"/>
                <a:gd name="connsiteY10" fmla="*/ 638398 h 3497531"/>
                <a:gd name="connsiteX11" fmla="*/ 638398 w 1621876"/>
                <a:gd name="connsiteY11" fmla="*/ 20901 h 3497531"/>
                <a:gd name="connsiteX12" fmla="*/ 688860 w 1621876"/>
                <a:gd name="connsiteY12" fmla="*/ 0 h 3497531"/>
                <a:gd name="connsiteX0" fmla="*/ 688860 w 1377719"/>
                <a:gd name="connsiteY0" fmla="*/ 0 h 1377720"/>
                <a:gd name="connsiteX1" fmla="*/ 739322 w 1377719"/>
                <a:gd name="connsiteY1" fmla="*/ 20901 h 1377720"/>
                <a:gd name="connsiteX2" fmla="*/ 1356818 w 1377719"/>
                <a:gd name="connsiteY2" fmla="*/ 638398 h 1377720"/>
                <a:gd name="connsiteX3" fmla="*/ 1356818 w 1377719"/>
                <a:gd name="connsiteY3" fmla="*/ 739322 h 1377720"/>
                <a:gd name="connsiteX4" fmla="*/ 739322 w 1377719"/>
                <a:gd name="connsiteY4" fmla="*/ 1356819 h 1377720"/>
                <a:gd name="connsiteX5" fmla="*/ 638398 w 1377719"/>
                <a:gd name="connsiteY5" fmla="*/ 1356819 h 1377720"/>
                <a:gd name="connsiteX6" fmla="*/ 20901 w 1377719"/>
                <a:gd name="connsiteY6" fmla="*/ 739322 h 1377720"/>
                <a:gd name="connsiteX7" fmla="*/ 20901 w 1377719"/>
                <a:gd name="connsiteY7" fmla="*/ 638398 h 1377720"/>
                <a:gd name="connsiteX8" fmla="*/ 638398 w 1377719"/>
                <a:gd name="connsiteY8" fmla="*/ 20901 h 1377720"/>
                <a:gd name="connsiteX9" fmla="*/ 688860 w 1377719"/>
                <a:gd name="connsiteY9" fmla="*/ 0 h 137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7719" h="1377720">
                  <a:moveTo>
                    <a:pt x="688860" y="0"/>
                  </a:moveTo>
                  <a:cubicBezTo>
                    <a:pt x="707124" y="0"/>
                    <a:pt x="725387" y="6967"/>
                    <a:pt x="739322" y="20901"/>
                  </a:cubicBezTo>
                  <a:lnTo>
                    <a:pt x="1356818" y="638398"/>
                  </a:lnTo>
                  <a:cubicBezTo>
                    <a:pt x="1384687" y="666267"/>
                    <a:pt x="1384687" y="711453"/>
                    <a:pt x="1356818" y="739322"/>
                  </a:cubicBezTo>
                  <a:lnTo>
                    <a:pt x="739322" y="1356819"/>
                  </a:lnTo>
                  <a:cubicBezTo>
                    <a:pt x="711453" y="1384688"/>
                    <a:pt x="666267" y="1384688"/>
                    <a:pt x="638398" y="1356819"/>
                  </a:cubicBezTo>
                  <a:lnTo>
                    <a:pt x="20901" y="739322"/>
                  </a:lnTo>
                  <a:cubicBezTo>
                    <a:pt x="-6968" y="711453"/>
                    <a:pt x="-6968" y="666267"/>
                    <a:pt x="20901" y="638398"/>
                  </a:cubicBezTo>
                  <a:lnTo>
                    <a:pt x="638398" y="20901"/>
                  </a:lnTo>
                  <a:cubicBezTo>
                    <a:pt x="652332" y="6967"/>
                    <a:pt x="670596" y="0"/>
                    <a:pt x="6888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endParaRPr>
            </a:p>
          </p:txBody>
        </p:sp>
      </p:grpSp>
      <p:sp>
        <p:nvSpPr>
          <p:cNvPr id="16" name="Cross 15"/>
          <p:cNvSpPr/>
          <p:nvPr/>
        </p:nvSpPr>
        <p:spPr>
          <a:xfrm>
            <a:off x="3253753" y="2947165"/>
            <a:ext cx="309353" cy="309353"/>
          </a:xfrm>
          <a:prstGeom prst="plus">
            <a:avLst>
              <a:gd name="adj" fmla="val 41100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7" name="Cross 16"/>
          <p:cNvSpPr/>
          <p:nvPr/>
        </p:nvSpPr>
        <p:spPr>
          <a:xfrm>
            <a:off x="5595248" y="2947165"/>
            <a:ext cx="309353" cy="309353"/>
          </a:xfrm>
          <a:prstGeom prst="plus">
            <a:avLst>
              <a:gd name="adj" fmla="val 41100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8" name="Equal 17"/>
          <p:cNvSpPr/>
          <p:nvPr/>
        </p:nvSpPr>
        <p:spPr>
          <a:xfrm>
            <a:off x="8039069" y="2784304"/>
            <a:ext cx="482811" cy="614703"/>
          </a:xfrm>
          <a:prstGeom prst="mathEqual">
            <a:avLst>
              <a:gd name="adj1" fmla="val 8911"/>
              <a:gd name="adj2" fmla="val 11760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892515" y="2953354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558254" y="2953354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226776" y="2953354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260929" y="2895371"/>
            <a:ext cx="1372819" cy="4049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221483" y="4265910"/>
            <a:ext cx="2065052" cy="729103"/>
            <a:chOff x="4981719" y="4716932"/>
            <a:chExt cx="2338080" cy="729103"/>
          </a:xfrm>
        </p:grpSpPr>
        <p:sp>
          <p:nvSpPr>
            <p:cNvPr id="29" name="TextBox 13"/>
            <p:cNvSpPr txBox="1"/>
            <p:nvPr/>
          </p:nvSpPr>
          <p:spPr>
            <a:xfrm>
              <a:off x="4981719" y="4716932"/>
              <a:ext cx="2338080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TextBox 13"/>
            <p:cNvSpPr txBox="1"/>
            <p:nvPr/>
          </p:nvSpPr>
          <p:spPr>
            <a:xfrm>
              <a:off x="4985800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530196" y="4265910"/>
            <a:ext cx="2065052" cy="729103"/>
            <a:chOff x="4981719" y="4716932"/>
            <a:chExt cx="2338080" cy="729103"/>
          </a:xfrm>
        </p:grpSpPr>
        <p:sp>
          <p:nvSpPr>
            <p:cNvPr id="32" name="TextBox 13"/>
            <p:cNvSpPr txBox="1"/>
            <p:nvPr/>
          </p:nvSpPr>
          <p:spPr>
            <a:xfrm>
              <a:off x="4981719" y="4716932"/>
              <a:ext cx="2338080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" name="TextBox 13"/>
            <p:cNvSpPr txBox="1"/>
            <p:nvPr/>
          </p:nvSpPr>
          <p:spPr>
            <a:xfrm>
              <a:off x="4985800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80659" y="4265910"/>
            <a:ext cx="2065052" cy="729103"/>
            <a:chOff x="4981719" y="4716932"/>
            <a:chExt cx="2338080" cy="729103"/>
          </a:xfrm>
        </p:grpSpPr>
        <p:sp>
          <p:nvSpPr>
            <p:cNvPr id="35" name="TextBox 13"/>
            <p:cNvSpPr txBox="1"/>
            <p:nvPr/>
          </p:nvSpPr>
          <p:spPr>
            <a:xfrm>
              <a:off x="4981719" y="4716932"/>
              <a:ext cx="2338080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6" name="TextBox 13"/>
            <p:cNvSpPr txBox="1"/>
            <p:nvPr/>
          </p:nvSpPr>
          <p:spPr>
            <a:xfrm>
              <a:off x="4985800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944478" y="4651654"/>
            <a:ext cx="2065052" cy="729103"/>
            <a:chOff x="4981719" y="4716932"/>
            <a:chExt cx="2338080" cy="729103"/>
          </a:xfrm>
        </p:grpSpPr>
        <p:sp>
          <p:nvSpPr>
            <p:cNvPr id="38" name="TextBox 13"/>
            <p:cNvSpPr txBox="1"/>
            <p:nvPr/>
          </p:nvSpPr>
          <p:spPr>
            <a:xfrm>
              <a:off x="4981719" y="4716932"/>
              <a:ext cx="2338080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4985800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40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D7484182-A5AA-4C10-8E48-D85270CF3DB4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1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491E5E73-6446-4248-A29F-77434E4B3044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7C62FA69-5021-4223-803E-E48EE5799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2308128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3154181"/>
            <a:ext cx="12192000" cy="1069975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tx1">
                  <a:alpha val="5000"/>
                  <a:lumMod val="56000"/>
                  <a:lumOff val="44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4614124" y="3154181"/>
            <a:ext cx="979487" cy="1069975"/>
          </a:xfrm>
          <a:custGeom>
            <a:avLst/>
            <a:gdLst>
              <a:gd name="T0" fmla="*/ 617 w 617"/>
              <a:gd name="T1" fmla="*/ 337 h 674"/>
              <a:gd name="T2" fmla="*/ 282 w 617"/>
              <a:gd name="T3" fmla="*/ 0 h 674"/>
              <a:gd name="T4" fmla="*/ 0 w 617"/>
              <a:gd name="T5" fmla="*/ 0 h 674"/>
              <a:gd name="T6" fmla="*/ 334 w 617"/>
              <a:gd name="T7" fmla="*/ 337 h 674"/>
              <a:gd name="T8" fmla="*/ 0 w 617"/>
              <a:gd name="T9" fmla="*/ 674 h 674"/>
              <a:gd name="T10" fmla="*/ 282 w 617"/>
              <a:gd name="T11" fmla="*/ 674 h 674"/>
              <a:gd name="T12" fmla="*/ 617 w 617"/>
              <a:gd name="T13" fmla="*/ 337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7" h="674">
                <a:moveTo>
                  <a:pt x="617" y="337"/>
                </a:moveTo>
                <a:lnTo>
                  <a:pt x="282" y="0"/>
                </a:lnTo>
                <a:lnTo>
                  <a:pt x="0" y="0"/>
                </a:lnTo>
                <a:lnTo>
                  <a:pt x="334" y="337"/>
                </a:lnTo>
                <a:lnTo>
                  <a:pt x="0" y="674"/>
                </a:lnTo>
                <a:lnTo>
                  <a:pt x="282" y="674"/>
                </a:lnTo>
                <a:lnTo>
                  <a:pt x="617" y="3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5950273" y="3154181"/>
            <a:ext cx="979487" cy="1069975"/>
          </a:xfrm>
          <a:custGeom>
            <a:avLst/>
            <a:gdLst>
              <a:gd name="T0" fmla="*/ 617 w 617"/>
              <a:gd name="T1" fmla="*/ 337 h 674"/>
              <a:gd name="T2" fmla="*/ 283 w 617"/>
              <a:gd name="T3" fmla="*/ 0 h 674"/>
              <a:gd name="T4" fmla="*/ 0 w 617"/>
              <a:gd name="T5" fmla="*/ 0 h 674"/>
              <a:gd name="T6" fmla="*/ 335 w 617"/>
              <a:gd name="T7" fmla="*/ 337 h 674"/>
              <a:gd name="T8" fmla="*/ 0 w 617"/>
              <a:gd name="T9" fmla="*/ 674 h 674"/>
              <a:gd name="T10" fmla="*/ 283 w 617"/>
              <a:gd name="T11" fmla="*/ 674 h 674"/>
              <a:gd name="T12" fmla="*/ 617 w 617"/>
              <a:gd name="T13" fmla="*/ 337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7" h="674">
                <a:moveTo>
                  <a:pt x="617" y="337"/>
                </a:moveTo>
                <a:lnTo>
                  <a:pt x="283" y="0"/>
                </a:lnTo>
                <a:lnTo>
                  <a:pt x="0" y="0"/>
                </a:lnTo>
                <a:lnTo>
                  <a:pt x="335" y="337"/>
                </a:lnTo>
                <a:lnTo>
                  <a:pt x="0" y="674"/>
                </a:lnTo>
                <a:lnTo>
                  <a:pt x="283" y="674"/>
                </a:lnTo>
                <a:lnTo>
                  <a:pt x="617" y="3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7286422" y="3154181"/>
            <a:ext cx="981075" cy="1069975"/>
          </a:xfrm>
          <a:custGeom>
            <a:avLst/>
            <a:gdLst>
              <a:gd name="T0" fmla="*/ 618 w 618"/>
              <a:gd name="T1" fmla="*/ 337 h 674"/>
              <a:gd name="T2" fmla="*/ 283 w 618"/>
              <a:gd name="T3" fmla="*/ 0 h 674"/>
              <a:gd name="T4" fmla="*/ 0 w 618"/>
              <a:gd name="T5" fmla="*/ 0 h 674"/>
              <a:gd name="T6" fmla="*/ 335 w 618"/>
              <a:gd name="T7" fmla="*/ 337 h 674"/>
              <a:gd name="T8" fmla="*/ 0 w 618"/>
              <a:gd name="T9" fmla="*/ 674 h 674"/>
              <a:gd name="T10" fmla="*/ 283 w 618"/>
              <a:gd name="T11" fmla="*/ 674 h 674"/>
              <a:gd name="T12" fmla="*/ 618 w 618"/>
              <a:gd name="T13" fmla="*/ 337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8" h="674">
                <a:moveTo>
                  <a:pt x="618" y="337"/>
                </a:moveTo>
                <a:lnTo>
                  <a:pt x="283" y="0"/>
                </a:lnTo>
                <a:lnTo>
                  <a:pt x="0" y="0"/>
                </a:lnTo>
                <a:lnTo>
                  <a:pt x="335" y="337"/>
                </a:lnTo>
                <a:lnTo>
                  <a:pt x="0" y="674"/>
                </a:lnTo>
                <a:lnTo>
                  <a:pt x="283" y="674"/>
                </a:lnTo>
                <a:lnTo>
                  <a:pt x="618" y="3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8624159" y="3154181"/>
            <a:ext cx="971550" cy="1069975"/>
          </a:xfrm>
          <a:custGeom>
            <a:avLst/>
            <a:gdLst>
              <a:gd name="T0" fmla="*/ 612 w 612"/>
              <a:gd name="T1" fmla="*/ 337 h 674"/>
              <a:gd name="T2" fmla="*/ 283 w 612"/>
              <a:gd name="T3" fmla="*/ 0 h 674"/>
              <a:gd name="T4" fmla="*/ 0 w 612"/>
              <a:gd name="T5" fmla="*/ 0 h 674"/>
              <a:gd name="T6" fmla="*/ 329 w 612"/>
              <a:gd name="T7" fmla="*/ 337 h 674"/>
              <a:gd name="T8" fmla="*/ 0 w 612"/>
              <a:gd name="T9" fmla="*/ 674 h 674"/>
              <a:gd name="T10" fmla="*/ 283 w 612"/>
              <a:gd name="T11" fmla="*/ 674 h 674"/>
              <a:gd name="T12" fmla="*/ 612 w 612"/>
              <a:gd name="T13" fmla="*/ 337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2" h="674">
                <a:moveTo>
                  <a:pt x="612" y="337"/>
                </a:moveTo>
                <a:lnTo>
                  <a:pt x="283" y="0"/>
                </a:lnTo>
                <a:lnTo>
                  <a:pt x="0" y="0"/>
                </a:lnTo>
                <a:lnTo>
                  <a:pt x="329" y="337"/>
                </a:lnTo>
                <a:lnTo>
                  <a:pt x="0" y="674"/>
                </a:lnTo>
                <a:lnTo>
                  <a:pt x="283" y="674"/>
                </a:lnTo>
                <a:lnTo>
                  <a:pt x="612" y="3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2425605" y="2223906"/>
            <a:ext cx="568325" cy="571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969868" y="2877956"/>
            <a:ext cx="2811462" cy="2378075"/>
          </a:xfrm>
          <a:custGeom>
            <a:avLst/>
            <a:gdLst>
              <a:gd name="T0" fmla="*/ 303 w 307"/>
              <a:gd name="T1" fmla="*/ 233 h 258"/>
              <a:gd name="T2" fmla="*/ 262 w 307"/>
              <a:gd name="T3" fmla="*/ 161 h 258"/>
              <a:gd name="T4" fmla="*/ 242 w 307"/>
              <a:gd name="T5" fmla="*/ 144 h 258"/>
              <a:gd name="T6" fmla="*/ 187 w 307"/>
              <a:gd name="T7" fmla="*/ 125 h 258"/>
              <a:gd name="T8" fmla="*/ 196 w 307"/>
              <a:gd name="T9" fmla="*/ 39 h 258"/>
              <a:gd name="T10" fmla="*/ 213 w 307"/>
              <a:gd name="T11" fmla="*/ 56 h 258"/>
              <a:gd name="T12" fmla="*/ 237 w 307"/>
              <a:gd name="T13" fmla="*/ 66 h 258"/>
              <a:gd name="T14" fmla="*/ 253 w 307"/>
              <a:gd name="T15" fmla="*/ 61 h 258"/>
              <a:gd name="T16" fmla="*/ 288 w 307"/>
              <a:gd name="T17" fmla="*/ 43 h 258"/>
              <a:gd name="T18" fmla="*/ 293 w 307"/>
              <a:gd name="T19" fmla="*/ 26 h 258"/>
              <a:gd name="T20" fmla="*/ 293 w 307"/>
              <a:gd name="T21" fmla="*/ 26 h 258"/>
              <a:gd name="T22" fmla="*/ 275 w 307"/>
              <a:gd name="T23" fmla="*/ 20 h 258"/>
              <a:gd name="T24" fmla="*/ 241 w 307"/>
              <a:gd name="T25" fmla="*/ 39 h 258"/>
              <a:gd name="T26" fmla="*/ 231 w 307"/>
              <a:gd name="T27" fmla="*/ 37 h 258"/>
              <a:gd name="T28" fmla="*/ 211 w 307"/>
              <a:gd name="T29" fmla="*/ 18 h 258"/>
              <a:gd name="T30" fmla="*/ 180 w 307"/>
              <a:gd name="T31" fmla="*/ 4 h 258"/>
              <a:gd name="T32" fmla="*/ 149 w 307"/>
              <a:gd name="T33" fmla="*/ 1 h 258"/>
              <a:gd name="T34" fmla="*/ 122 w 307"/>
              <a:gd name="T35" fmla="*/ 4 h 258"/>
              <a:gd name="T36" fmla="*/ 81 w 307"/>
              <a:gd name="T37" fmla="*/ 21 h 258"/>
              <a:gd name="T38" fmla="*/ 59 w 307"/>
              <a:gd name="T39" fmla="*/ 49 h 258"/>
              <a:gd name="T40" fmla="*/ 52 w 307"/>
              <a:gd name="T41" fmla="*/ 102 h 258"/>
              <a:gd name="T42" fmla="*/ 63 w 307"/>
              <a:gd name="T43" fmla="*/ 117 h 258"/>
              <a:gd name="T44" fmla="*/ 64 w 307"/>
              <a:gd name="T45" fmla="*/ 117 h 258"/>
              <a:gd name="T46" fmla="*/ 78 w 307"/>
              <a:gd name="T47" fmla="*/ 106 h 258"/>
              <a:gd name="T48" fmla="*/ 84 w 307"/>
              <a:gd name="T49" fmla="*/ 52 h 258"/>
              <a:gd name="T50" fmla="*/ 90 w 307"/>
              <a:gd name="T51" fmla="*/ 45 h 258"/>
              <a:gd name="T52" fmla="*/ 132 w 307"/>
              <a:gd name="T53" fmla="*/ 28 h 258"/>
              <a:gd name="T54" fmla="*/ 122 w 307"/>
              <a:gd name="T55" fmla="*/ 128 h 258"/>
              <a:gd name="T56" fmla="*/ 87 w 307"/>
              <a:gd name="T57" fmla="*/ 197 h 258"/>
              <a:gd name="T58" fmla="*/ 83 w 307"/>
              <a:gd name="T59" fmla="*/ 200 h 258"/>
              <a:gd name="T60" fmla="*/ 78 w 307"/>
              <a:gd name="T61" fmla="*/ 199 h 258"/>
              <a:gd name="T62" fmla="*/ 26 w 307"/>
              <a:gd name="T63" fmla="*/ 162 h 258"/>
              <a:gd name="T64" fmla="*/ 5 w 307"/>
              <a:gd name="T65" fmla="*/ 166 h 258"/>
              <a:gd name="T66" fmla="*/ 5 w 307"/>
              <a:gd name="T67" fmla="*/ 166 h 258"/>
              <a:gd name="T68" fmla="*/ 8 w 307"/>
              <a:gd name="T69" fmla="*/ 187 h 258"/>
              <a:gd name="T70" fmla="*/ 60 w 307"/>
              <a:gd name="T71" fmla="*/ 224 h 258"/>
              <a:gd name="T72" fmla="*/ 81 w 307"/>
              <a:gd name="T73" fmla="*/ 231 h 258"/>
              <a:gd name="T74" fmla="*/ 95 w 307"/>
              <a:gd name="T75" fmla="*/ 228 h 258"/>
              <a:gd name="T76" fmla="*/ 115 w 307"/>
              <a:gd name="T77" fmla="*/ 209 h 258"/>
              <a:gd name="T78" fmla="*/ 146 w 307"/>
              <a:gd name="T79" fmla="*/ 147 h 258"/>
              <a:gd name="T80" fmla="*/ 151 w 307"/>
              <a:gd name="T81" fmla="*/ 145 h 258"/>
              <a:gd name="T82" fmla="*/ 232 w 307"/>
              <a:gd name="T83" fmla="*/ 173 h 258"/>
              <a:gd name="T84" fmla="*/ 236 w 307"/>
              <a:gd name="T85" fmla="*/ 176 h 258"/>
              <a:gd name="T86" fmla="*/ 277 w 307"/>
              <a:gd name="T87" fmla="*/ 248 h 258"/>
              <a:gd name="T88" fmla="*/ 297 w 307"/>
              <a:gd name="T89" fmla="*/ 254 h 258"/>
              <a:gd name="T90" fmla="*/ 297 w 307"/>
              <a:gd name="T91" fmla="*/ 253 h 258"/>
              <a:gd name="T92" fmla="*/ 303 w 307"/>
              <a:gd name="T93" fmla="*/ 233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07" h="258">
                <a:moveTo>
                  <a:pt x="303" y="233"/>
                </a:moveTo>
                <a:cubicBezTo>
                  <a:pt x="262" y="161"/>
                  <a:pt x="262" y="161"/>
                  <a:pt x="262" y="161"/>
                </a:cubicBezTo>
                <a:cubicBezTo>
                  <a:pt x="258" y="153"/>
                  <a:pt x="251" y="147"/>
                  <a:pt x="242" y="144"/>
                </a:cubicBezTo>
                <a:cubicBezTo>
                  <a:pt x="187" y="125"/>
                  <a:pt x="187" y="125"/>
                  <a:pt x="187" y="125"/>
                </a:cubicBezTo>
                <a:cubicBezTo>
                  <a:pt x="196" y="39"/>
                  <a:pt x="196" y="39"/>
                  <a:pt x="196" y="39"/>
                </a:cubicBezTo>
                <a:cubicBezTo>
                  <a:pt x="213" y="56"/>
                  <a:pt x="213" y="56"/>
                  <a:pt x="213" y="56"/>
                </a:cubicBezTo>
                <a:cubicBezTo>
                  <a:pt x="220" y="62"/>
                  <a:pt x="228" y="66"/>
                  <a:pt x="237" y="66"/>
                </a:cubicBezTo>
                <a:cubicBezTo>
                  <a:pt x="243" y="66"/>
                  <a:pt x="248" y="64"/>
                  <a:pt x="253" y="61"/>
                </a:cubicBezTo>
                <a:cubicBezTo>
                  <a:pt x="288" y="43"/>
                  <a:pt x="288" y="43"/>
                  <a:pt x="288" y="43"/>
                </a:cubicBezTo>
                <a:cubicBezTo>
                  <a:pt x="294" y="40"/>
                  <a:pt x="296" y="32"/>
                  <a:pt x="293" y="26"/>
                </a:cubicBezTo>
                <a:cubicBezTo>
                  <a:pt x="293" y="26"/>
                  <a:pt x="293" y="26"/>
                  <a:pt x="293" y="26"/>
                </a:cubicBezTo>
                <a:cubicBezTo>
                  <a:pt x="289" y="19"/>
                  <a:pt x="282" y="17"/>
                  <a:pt x="275" y="20"/>
                </a:cubicBezTo>
                <a:cubicBezTo>
                  <a:pt x="241" y="39"/>
                  <a:pt x="241" y="39"/>
                  <a:pt x="241" y="39"/>
                </a:cubicBezTo>
                <a:cubicBezTo>
                  <a:pt x="238" y="40"/>
                  <a:pt x="234" y="40"/>
                  <a:pt x="231" y="37"/>
                </a:cubicBezTo>
                <a:cubicBezTo>
                  <a:pt x="211" y="18"/>
                  <a:pt x="211" y="18"/>
                  <a:pt x="211" y="18"/>
                </a:cubicBezTo>
                <a:cubicBezTo>
                  <a:pt x="203" y="10"/>
                  <a:pt x="192" y="5"/>
                  <a:pt x="180" y="4"/>
                </a:cubicBezTo>
                <a:cubicBezTo>
                  <a:pt x="149" y="1"/>
                  <a:pt x="149" y="1"/>
                  <a:pt x="149" y="1"/>
                </a:cubicBezTo>
                <a:cubicBezTo>
                  <a:pt x="140" y="0"/>
                  <a:pt x="131" y="1"/>
                  <a:pt x="122" y="4"/>
                </a:cubicBezTo>
                <a:cubicBezTo>
                  <a:pt x="81" y="21"/>
                  <a:pt x="81" y="21"/>
                  <a:pt x="81" y="21"/>
                </a:cubicBezTo>
                <a:cubicBezTo>
                  <a:pt x="69" y="25"/>
                  <a:pt x="60" y="36"/>
                  <a:pt x="59" y="49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51" y="109"/>
                  <a:pt x="56" y="116"/>
                  <a:pt x="63" y="117"/>
                </a:cubicBezTo>
                <a:cubicBezTo>
                  <a:pt x="64" y="117"/>
                  <a:pt x="64" y="117"/>
                  <a:pt x="64" y="117"/>
                </a:cubicBezTo>
                <a:cubicBezTo>
                  <a:pt x="71" y="118"/>
                  <a:pt x="77" y="113"/>
                  <a:pt x="78" y="106"/>
                </a:cubicBezTo>
                <a:cubicBezTo>
                  <a:pt x="84" y="52"/>
                  <a:pt x="84" y="52"/>
                  <a:pt x="84" y="52"/>
                </a:cubicBezTo>
                <a:cubicBezTo>
                  <a:pt x="85" y="49"/>
                  <a:pt x="87" y="46"/>
                  <a:pt x="90" y="45"/>
                </a:cubicBezTo>
                <a:cubicBezTo>
                  <a:pt x="132" y="28"/>
                  <a:pt x="132" y="28"/>
                  <a:pt x="132" y="28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87" y="197"/>
                  <a:pt x="87" y="197"/>
                  <a:pt x="87" y="197"/>
                </a:cubicBezTo>
                <a:cubicBezTo>
                  <a:pt x="86" y="199"/>
                  <a:pt x="84" y="200"/>
                  <a:pt x="83" y="200"/>
                </a:cubicBezTo>
                <a:cubicBezTo>
                  <a:pt x="82" y="201"/>
                  <a:pt x="80" y="201"/>
                  <a:pt x="78" y="199"/>
                </a:cubicBezTo>
                <a:cubicBezTo>
                  <a:pt x="26" y="162"/>
                  <a:pt x="26" y="162"/>
                  <a:pt x="26" y="162"/>
                </a:cubicBezTo>
                <a:cubicBezTo>
                  <a:pt x="19" y="157"/>
                  <a:pt x="10" y="159"/>
                  <a:pt x="5" y="166"/>
                </a:cubicBezTo>
                <a:cubicBezTo>
                  <a:pt x="5" y="166"/>
                  <a:pt x="5" y="166"/>
                  <a:pt x="5" y="166"/>
                </a:cubicBezTo>
                <a:cubicBezTo>
                  <a:pt x="0" y="173"/>
                  <a:pt x="1" y="182"/>
                  <a:pt x="8" y="187"/>
                </a:cubicBezTo>
                <a:cubicBezTo>
                  <a:pt x="60" y="224"/>
                  <a:pt x="60" y="224"/>
                  <a:pt x="60" y="224"/>
                </a:cubicBezTo>
                <a:cubicBezTo>
                  <a:pt x="66" y="228"/>
                  <a:pt x="74" y="231"/>
                  <a:pt x="81" y="231"/>
                </a:cubicBezTo>
                <a:cubicBezTo>
                  <a:pt x="86" y="231"/>
                  <a:pt x="90" y="230"/>
                  <a:pt x="95" y="228"/>
                </a:cubicBezTo>
                <a:cubicBezTo>
                  <a:pt x="104" y="225"/>
                  <a:pt x="111" y="218"/>
                  <a:pt x="115" y="209"/>
                </a:cubicBezTo>
                <a:cubicBezTo>
                  <a:pt x="146" y="147"/>
                  <a:pt x="146" y="147"/>
                  <a:pt x="146" y="147"/>
                </a:cubicBezTo>
                <a:cubicBezTo>
                  <a:pt x="147" y="145"/>
                  <a:pt x="149" y="144"/>
                  <a:pt x="151" y="145"/>
                </a:cubicBezTo>
                <a:cubicBezTo>
                  <a:pt x="232" y="173"/>
                  <a:pt x="232" y="173"/>
                  <a:pt x="232" y="173"/>
                </a:cubicBezTo>
                <a:cubicBezTo>
                  <a:pt x="234" y="173"/>
                  <a:pt x="235" y="174"/>
                  <a:pt x="236" y="176"/>
                </a:cubicBezTo>
                <a:cubicBezTo>
                  <a:pt x="277" y="248"/>
                  <a:pt x="277" y="248"/>
                  <a:pt x="277" y="248"/>
                </a:cubicBezTo>
                <a:cubicBezTo>
                  <a:pt x="281" y="255"/>
                  <a:pt x="290" y="258"/>
                  <a:pt x="297" y="254"/>
                </a:cubicBezTo>
                <a:cubicBezTo>
                  <a:pt x="297" y="253"/>
                  <a:pt x="297" y="253"/>
                  <a:pt x="297" y="253"/>
                </a:cubicBezTo>
                <a:cubicBezTo>
                  <a:pt x="305" y="249"/>
                  <a:pt x="307" y="240"/>
                  <a:pt x="303" y="2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</p:txBody>
      </p:sp>
      <p:sp>
        <p:nvSpPr>
          <p:cNvPr id="15" name="Freeform 14"/>
          <p:cNvSpPr/>
          <p:nvPr/>
        </p:nvSpPr>
        <p:spPr>
          <a:xfrm flipV="1">
            <a:off x="6120750" y="2223601"/>
            <a:ext cx="363689" cy="927789"/>
          </a:xfrm>
          <a:custGeom>
            <a:avLst/>
            <a:gdLst>
              <a:gd name="connsiteX0" fmla="*/ 9167091 w 9167091"/>
              <a:gd name="connsiteY0" fmla="*/ 5137727 h 5149273"/>
              <a:gd name="connsiteX1" fmla="*/ 11546 w 9167091"/>
              <a:gd name="connsiteY1" fmla="*/ 5149273 h 5149273"/>
              <a:gd name="connsiteX2" fmla="*/ 0 w 9167091"/>
              <a:gd name="connsiteY2" fmla="*/ 0 h 514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7091" h="5149273">
                <a:moveTo>
                  <a:pt x="9167091" y="5137727"/>
                </a:moveTo>
                <a:lnTo>
                  <a:pt x="11546" y="5149273"/>
                </a:lnTo>
                <a:cubicBezTo>
                  <a:pt x="7697" y="3432849"/>
                  <a:pt x="3849" y="1716424"/>
                  <a:pt x="0" y="0"/>
                </a:cubicBezTo>
              </a:path>
            </a:pathLst>
          </a:custGeom>
          <a:ln w="12700" cmpd="sng">
            <a:solidFill>
              <a:schemeClr val="accent2"/>
            </a:solidFill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4880424" y="4226943"/>
            <a:ext cx="486056" cy="1304428"/>
          </a:xfrm>
          <a:custGeom>
            <a:avLst/>
            <a:gdLst>
              <a:gd name="connsiteX0" fmla="*/ 9167091 w 9167091"/>
              <a:gd name="connsiteY0" fmla="*/ 5137727 h 5149273"/>
              <a:gd name="connsiteX1" fmla="*/ 11546 w 9167091"/>
              <a:gd name="connsiteY1" fmla="*/ 5149273 h 5149273"/>
              <a:gd name="connsiteX2" fmla="*/ 0 w 9167091"/>
              <a:gd name="connsiteY2" fmla="*/ 0 h 514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7091" h="5149273">
                <a:moveTo>
                  <a:pt x="9167091" y="5137727"/>
                </a:moveTo>
                <a:lnTo>
                  <a:pt x="11546" y="5149273"/>
                </a:lnTo>
                <a:cubicBezTo>
                  <a:pt x="7697" y="3432849"/>
                  <a:pt x="3849" y="1716424"/>
                  <a:pt x="0" y="0"/>
                </a:cubicBezTo>
              </a:path>
            </a:pathLst>
          </a:custGeom>
          <a:ln w="12700" cmpd="sng">
            <a:solidFill>
              <a:schemeClr val="accent1"/>
            </a:solidFill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</p:txBody>
      </p:sp>
      <p:sp>
        <p:nvSpPr>
          <p:cNvPr id="23" name="Freeform 22"/>
          <p:cNvSpPr/>
          <p:nvPr/>
        </p:nvSpPr>
        <p:spPr>
          <a:xfrm flipV="1">
            <a:off x="8871894" y="2223601"/>
            <a:ext cx="363689" cy="927789"/>
          </a:xfrm>
          <a:custGeom>
            <a:avLst/>
            <a:gdLst>
              <a:gd name="connsiteX0" fmla="*/ 9167091 w 9167091"/>
              <a:gd name="connsiteY0" fmla="*/ 5137727 h 5149273"/>
              <a:gd name="connsiteX1" fmla="*/ 11546 w 9167091"/>
              <a:gd name="connsiteY1" fmla="*/ 5149273 h 5149273"/>
              <a:gd name="connsiteX2" fmla="*/ 0 w 9167091"/>
              <a:gd name="connsiteY2" fmla="*/ 0 h 514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7091" h="5149273">
                <a:moveTo>
                  <a:pt x="9167091" y="5137727"/>
                </a:moveTo>
                <a:lnTo>
                  <a:pt x="11546" y="5149273"/>
                </a:lnTo>
                <a:cubicBezTo>
                  <a:pt x="7697" y="3432849"/>
                  <a:pt x="3849" y="1716424"/>
                  <a:pt x="0" y="0"/>
                </a:cubicBezTo>
              </a:path>
            </a:pathLst>
          </a:custGeom>
          <a:ln w="12700" cmpd="sng">
            <a:solidFill>
              <a:schemeClr val="accent4"/>
            </a:solidFill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7564668" y="4226943"/>
            <a:ext cx="486056" cy="1304428"/>
          </a:xfrm>
          <a:custGeom>
            <a:avLst/>
            <a:gdLst>
              <a:gd name="connsiteX0" fmla="*/ 9167091 w 9167091"/>
              <a:gd name="connsiteY0" fmla="*/ 5137727 h 5149273"/>
              <a:gd name="connsiteX1" fmla="*/ 11546 w 9167091"/>
              <a:gd name="connsiteY1" fmla="*/ 5149273 h 5149273"/>
              <a:gd name="connsiteX2" fmla="*/ 0 w 9167091"/>
              <a:gd name="connsiteY2" fmla="*/ 0 h 514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7091" h="5149273">
                <a:moveTo>
                  <a:pt x="9167091" y="5137727"/>
                </a:moveTo>
                <a:lnTo>
                  <a:pt x="11546" y="5149273"/>
                </a:lnTo>
                <a:cubicBezTo>
                  <a:pt x="7697" y="3432849"/>
                  <a:pt x="3849" y="1716424"/>
                  <a:pt x="0" y="0"/>
                </a:cubicBezTo>
              </a:path>
            </a:pathLst>
          </a:custGeom>
          <a:ln w="12700" cmpd="sng">
            <a:solidFill>
              <a:schemeClr val="accent3"/>
            </a:solidFill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charset="0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910714" y="3388765"/>
            <a:ext cx="703409" cy="600805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inea-basic-10" panose="02000509000000000000" pitchFamily="49" charset="0"/>
                <a:ea typeface="+mn-ea"/>
                <a:cs typeface="+mn-cs"/>
              </a:rPr>
              <a:t>f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linea-basic-10" panose="02000509000000000000" pitchFamily="49" charset="0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560564" y="3388765"/>
            <a:ext cx="703409" cy="600805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linea-basic-10" panose="02000509000000000000" pitchFamily="49" charset="0"/>
                <a:ea typeface="+mn-ea"/>
                <a:cs typeface="+mn-cs"/>
              </a:rPr>
              <a:t>b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linea-basic-10" panose="02000509000000000000" pitchFamily="49" charset="0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88338" y="3388765"/>
            <a:ext cx="703409" cy="600805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inea-basic-10" panose="02000509000000000000" pitchFamily="49" charset="0"/>
                <a:ea typeface="+mn-ea"/>
                <a:cs typeface="+mn-cs"/>
              </a:rPr>
              <a:t>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linea-basic-10" panose="02000509000000000000" pitchFamily="49" charset="0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267497" y="3388765"/>
            <a:ext cx="703409" cy="600805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linea-basic-10" panose="02000509000000000000" pitchFamily="49" charset="0"/>
                <a:ea typeface="+mn-ea"/>
                <a:cs typeface="+mn-cs"/>
              </a:rPr>
              <a:t>c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linea-basic-10" panose="02000509000000000000" pitchFamily="49" charset="0"/>
              <a:ea typeface="+mn-ea"/>
              <a:cs typeface="+mn-cs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6719739" y="1858110"/>
            <a:ext cx="1295287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6719739" y="2180111"/>
            <a:ext cx="1997541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235979" y="5153641"/>
            <a:ext cx="1295287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235979" y="5475642"/>
            <a:ext cx="1997541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5495828" y="5153641"/>
            <a:ext cx="1295287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5495828" y="5475642"/>
            <a:ext cx="1997541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9434667" y="1858110"/>
            <a:ext cx="1295287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9434667" y="2180111"/>
            <a:ext cx="1997541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94ECF1C7-B471-43C3-9386-7AE91BFB91F1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B9455C65-52AC-48A5-BCAE-8B805727AE75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7A1C1A03-9925-43EE-8E7B-6F2C4AEE3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179782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-1" y="1384196"/>
            <a:ext cx="2478696" cy="2397590"/>
          </a:xfrm>
          <a:prstGeom prst="rect">
            <a:avLst/>
          </a:prstGeom>
          <a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2" y="3781786"/>
            <a:ext cx="2478696" cy="239759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875759" y="1384196"/>
            <a:ext cx="2438747" cy="2397590"/>
          </a:xfrm>
          <a:prstGeom prst="rect">
            <a:avLst/>
          </a:prstGeom>
          <a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77495" y="3781786"/>
            <a:ext cx="2438747" cy="239759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314506" y="1384196"/>
            <a:ext cx="2438747" cy="2397590"/>
          </a:xfrm>
          <a:prstGeom prst="rect">
            <a:avLst/>
          </a:prstGeom>
          <a:solidFill>
            <a:srgbClr val="00AF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314505" y="3781786"/>
            <a:ext cx="2438747" cy="2397590"/>
          </a:xfrm>
          <a:prstGeom prst="rect">
            <a:avLst/>
          </a:prstGeom>
          <a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753253" y="1384196"/>
            <a:ext cx="2438747" cy="2397590"/>
          </a:xfrm>
          <a:prstGeom prst="rect">
            <a:avLst/>
          </a:prstGeom>
          <a:blipFill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753252" y="3781786"/>
            <a:ext cx="2438747" cy="239759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447030" y="1384196"/>
            <a:ext cx="2438747" cy="2397590"/>
          </a:xfrm>
          <a:prstGeom prst="rect">
            <a:avLst/>
          </a:prstGeom>
          <a:solidFill>
            <a:srgbClr val="00AF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447029" y="3781786"/>
            <a:ext cx="2438747" cy="2397590"/>
          </a:xfrm>
          <a:prstGeom prst="rect">
            <a:avLst/>
          </a:prstGeom>
          <a:blipFill>
            <a:blip r:embed="rId10" cstate="screen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1" name="Right Triangle 40"/>
          <p:cNvSpPr>
            <a:spLocks noChangeAspect="1"/>
          </p:cNvSpPr>
          <p:nvPr/>
        </p:nvSpPr>
        <p:spPr>
          <a:xfrm flipV="1">
            <a:off x="2447763" y="1385001"/>
            <a:ext cx="457200" cy="457200"/>
          </a:xfrm>
          <a:prstGeom prst="rtTriangl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2" name="Right Triangle 41"/>
          <p:cNvSpPr>
            <a:spLocks noChangeAspect="1"/>
          </p:cNvSpPr>
          <p:nvPr/>
        </p:nvSpPr>
        <p:spPr>
          <a:xfrm flipV="1">
            <a:off x="7321453" y="1385001"/>
            <a:ext cx="457200" cy="457200"/>
          </a:xfrm>
          <a:prstGeom prst="rtTriangl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3" name="Right Triangle 42"/>
          <p:cNvSpPr>
            <a:spLocks noChangeAspect="1"/>
          </p:cNvSpPr>
          <p:nvPr/>
        </p:nvSpPr>
        <p:spPr>
          <a:xfrm flipV="1">
            <a:off x="6498" y="3781786"/>
            <a:ext cx="457200" cy="457200"/>
          </a:xfrm>
          <a:prstGeom prst="rtTriangle">
            <a:avLst/>
          </a:prstGeom>
          <a:solidFill>
            <a:srgbClr val="00AF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4" name="Right Triangle 43"/>
          <p:cNvSpPr>
            <a:spLocks noChangeAspect="1"/>
          </p:cNvSpPr>
          <p:nvPr/>
        </p:nvSpPr>
        <p:spPr>
          <a:xfrm flipV="1">
            <a:off x="4885776" y="3781786"/>
            <a:ext cx="457200" cy="4572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5" name="Right Triangle 44"/>
          <p:cNvSpPr>
            <a:spLocks noChangeAspect="1"/>
          </p:cNvSpPr>
          <p:nvPr/>
        </p:nvSpPr>
        <p:spPr>
          <a:xfrm flipV="1">
            <a:off x="9740161" y="3781894"/>
            <a:ext cx="457200" cy="457200"/>
          </a:xfrm>
          <a:prstGeom prst="rtTriangle">
            <a:avLst/>
          </a:prstGeom>
          <a:solidFill>
            <a:srgbClr val="00AF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5157332" y="3992024"/>
            <a:ext cx="1877337" cy="1932558"/>
            <a:chOff x="5742663" y="2696401"/>
            <a:chExt cx="1877337" cy="1932558"/>
          </a:xfrm>
        </p:grpSpPr>
        <p:sp>
          <p:nvSpPr>
            <p:cNvPr id="48" name="矩形 47"/>
            <p:cNvSpPr/>
            <p:nvPr/>
          </p:nvSpPr>
          <p:spPr>
            <a:xfrm>
              <a:off x="5742663" y="3077765"/>
              <a:ext cx="1877337" cy="155119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6034165" y="2696401"/>
              <a:ext cx="1294333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00678" y="3992024"/>
            <a:ext cx="1877337" cy="1932558"/>
            <a:chOff x="5742663" y="2696401"/>
            <a:chExt cx="1877337" cy="1932558"/>
          </a:xfrm>
        </p:grpSpPr>
        <p:sp>
          <p:nvSpPr>
            <p:cNvPr id="51" name="矩形 50"/>
            <p:cNvSpPr/>
            <p:nvPr/>
          </p:nvSpPr>
          <p:spPr>
            <a:xfrm>
              <a:off x="5742663" y="3077765"/>
              <a:ext cx="1877337" cy="155119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6034165" y="2696401"/>
              <a:ext cx="1294333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595211" y="1616712"/>
            <a:ext cx="1877337" cy="1932558"/>
            <a:chOff x="5742663" y="2696401"/>
            <a:chExt cx="1877337" cy="1932558"/>
          </a:xfrm>
        </p:grpSpPr>
        <p:sp>
          <p:nvSpPr>
            <p:cNvPr id="60" name="矩形 59"/>
            <p:cNvSpPr/>
            <p:nvPr/>
          </p:nvSpPr>
          <p:spPr>
            <a:xfrm>
              <a:off x="5742663" y="3077765"/>
              <a:ext cx="1877337" cy="155119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1" name="TextBox 13"/>
            <p:cNvSpPr txBox="1"/>
            <p:nvPr/>
          </p:nvSpPr>
          <p:spPr>
            <a:xfrm>
              <a:off x="6034165" y="2696401"/>
              <a:ext cx="1294333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0033958" y="3992024"/>
            <a:ext cx="1877337" cy="1932558"/>
            <a:chOff x="5742663" y="2696401"/>
            <a:chExt cx="1877337" cy="1932558"/>
          </a:xfrm>
        </p:grpSpPr>
        <p:sp>
          <p:nvSpPr>
            <p:cNvPr id="63" name="矩形 62"/>
            <p:cNvSpPr/>
            <p:nvPr/>
          </p:nvSpPr>
          <p:spPr>
            <a:xfrm>
              <a:off x="5742663" y="3077765"/>
              <a:ext cx="1877337" cy="155119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4" name="TextBox 13"/>
            <p:cNvSpPr txBox="1"/>
            <p:nvPr/>
          </p:nvSpPr>
          <p:spPr>
            <a:xfrm>
              <a:off x="6034165" y="2696401"/>
              <a:ext cx="1294333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2727735" y="1616712"/>
            <a:ext cx="1877337" cy="1932558"/>
            <a:chOff x="5742663" y="2696401"/>
            <a:chExt cx="1877337" cy="1932558"/>
          </a:xfrm>
        </p:grpSpPr>
        <p:sp>
          <p:nvSpPr>
            <p:cNvPr id="66" name="矩形 65"/>
            <p:cNvSpPr/>
            <p:nvPr/>
          </p:nvSpPr>
          <p:spPr>
            <a:xfrm>
              <a:off x="5742663" y="3077765"/>
              <a:ext cx="1877337" cy="155119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7" name="TextBox 13"/>
            <p:cNvSpPr txBox="1"/>
            <p:nvPr/>
          </p:nvSpPr>
          <p:spPr>
            <a:xfrm>
              <a:off x="6034165" y="2696401"/>
              <a:ext cx="1294333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2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1243CD83-FA94-41B6-9242-F6A348288C8B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5130DE6F-E976-48E9-A6D1-289E2BEB5799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1FB91E61-2EAF-4712-9720-BADAF2363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1178113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284" y="-1706863"/>
            <a:ext cx="6461254" cy="11044878"/>
          </a:xfrm>
          <a:prstGeom prst="rect">
            <a:avLst/>
          </a:prstGeom>
          <a:effectLst>
            <a:outerShdw blurRad="1092200" dist="342900" dir="5400000" algn="t" rotWithShape="0">
              <a:prstClr val="black">
                <a:alpha val="28000"/>
              </a:prstClr>
            </a:outerShdw>
          </a:effectLst>
        </p:spPr>
      </p:pic>
      <p:pic>
        <p:nvPicPr>
          <p:cNvPr id="60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27" y="1018478"/>
            <a:ext cx="2350604" cy="4792240"/>
          </a:xfrm>
          <a:prstGeom prst="rect">
            <a:avLst/>
          </a:prstGeom>
          <a:effectLst>
            <a:outerShdw blurRad="482600" dist="152400" dir="5400000" sx="102000" sy="102000" algn="t" rotWithShape="0">
              <a:prstClr val="black">
                <a:alpha val="20000"/>
              </a:prstClr>
            </a:outerShdw>
          </a:effectLst>
        </p:spPr>
      </p:pic>
      <p:pic>
        <p:nvPicPr>
          <p:cNvPr id="3" name="图片占位符 2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1" name="Rounded Rectangle 41"/>
          <p:cNvSpPr/>
          <p:nvPr/>
        </p:nvSpPr>
        <p:spPr>
          <a:xfrm>
            <a:off x="6628363" y="2458106"/>
            <a:ext cx="475512" cy="475512"/>
          </a:xfrm>
          <a:prstGeom prst="roundRect">
            <a:avLst>
              <a:gd name="adj" fmla="val 6666"/>
            </a:avLst>
          </a:prstGeom>
          <a:solidFill>
            <a:schemeClr val="bg1"/>
          </a:solidFill>
          <a:ln>
            <a:noFill/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inea-basic-10" charset="0"/>
                <a:ea typeface="linea-basic-10" charset="0"/>
                <a:cs typeface="linea-basic-10" charset="0"/>
              </a:rPr>
              <a:t>Q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45" name="Rounded Rectangle 45"/>
          <p:cNvSpPr/>
          <p:nvPr/>
        </p:nvSpPr>
        <p:spPr>
          <a:xfrm>
            <a:off x="6628363" y="3630470"/>
            <a:ext cx="475512" cy="475512"/>
          </a:xfrm>
          <a:prstGeom prst="roundRect">
            <a:avLst>
              <a:gd name="adj" fmla="val 6666"/>
            </a:avLst>
          </a:prstGeom>
          <a:solidFill>
            <a:schemeClr val="bg1"/>
          </a:solidFill>
          <a:ln>
            <a:noFill/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linea-basic-10" charset="0"/>
                <a:ea typeface="linea-basic-10" charset="0"/>
                <a:cs typeface="linea-basic-10" charset="0"/>
              </a:rPr>
              <a:t>C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49" name="Rounded Rectangle 49"/>
          <p:cNvSpPr/>
          <p:nvPr/>
        </p:nvSpPr>
        <p:spPr>
          <a:xfrm>
            <a:off x="6628363" y="4802833"/>
            <a:ext cx="475512" cy="475512"/>
          </a:xfrm>
          <a:prstGeom prst="roundRect">
            <a:avLst>
              <a:gd name="adj" fmla="val 6666"/>
            </a:avLst>
          </a:prstGeom>
          <a:solidFill>
            <a:schemeClr val="bg1"/>
          </a:solidFill>
          <a:ln>
            <a:noFill/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inea-basic-10" charset="0"/>
                <a:ea typeface="linea-basic-10" charset="0"/>
                <a:cs typeface="linea-basic-10" charset="0"/>
              </a:rPr>
              <a:t>!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linea-basic-10" charset="0"/>
              <a:ea typeface="linea-basic-10" charset="0"/>
              <a:cs typeface="linea-basic-10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701393" y="2313262"/>
            <a:ext cx="2333999" cy="765199"/>
            <a:chOff x="762113" y="4680836"/>
            <a:chExt cx="2333999" cy="765199"/>
          </a:xfrm>
        </p:grpSpPr>
        <p:sp>
          <p:nvSpPr>
            <p:cNvPr id="51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701393" y="3485626"/>
            <a:ext cx="2333999" cy="765199"/>
            <a:chOff x="762113" y="4680836"/>
            <a:chExt cx="2333999" cy="765199"/>
          </a:xfrm>
        </p:grpSpPr>
        <p:sp>
          <p:nvSpPr>
            <p:cNvPr id="54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701393" y="4657989"/>
            <a:ext cx="2333999" cy="765199"/>
            <a:chOff x="762113" y="4680836"/>
            <a:chExt cx="2333999" cy="765199"/>
          </a:xfrm>
        </p:grpSpPr>
        <p:sp>
          <p:nvSpPr>
            <p:cNvPr id="57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8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7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8378836C-CE00-42E4-8DD8-427FE49FE8BC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C3918A9A-D05A-429C-AAD8-25AF074C8C5A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23AF64C5-E4EB-46FA-8A23-C302D0B64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4071909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>
            <a:spLocks/>
          </p:cNvSpPr>
          <p:nvPr/>
        </p:nvSpPr>
        <p:spPr bwMode="auto">
          <a:xfrm flipH="1">
            <a:off x="1" y="2311400"/>
            <a:ext cx="5605740" cy="4546595"/>
          </a:xfrm>
          <a:custGeom>
            <a:avLst/>
            <a:gdLst>
              <a:gd name="T0" fmla="*/ 0 w 4332"/>
              <a:gd name="T1" fmla="*/ 0 h 3638"/>
              <a:gd name="T2" fmla="*/ 980 w 4332"/>
              <a:gd name="T3" fmla="*/ 256 h 3638"/>
              <a:gd name="T4" fmla="*/ 1963 w 4332"/>
              <a:gd name="T5" fmla="*/ 503 h 3638"/>
              <a:gd name="T6" fmla="*/ 1555 w 4332"/>
              <a:gd name="T7" fmla="*/ 919 h 3638"/>
              <a:gd name="T8" fmla="*/ 4332 w 4332"/>
              <a:gd name="T9" fmla="*/ 3638 h 3638"/>
              <a:gd name="T10" fmla="*/ 3139 w 4332"/>
              <a:gd name="T11" fmla="*/ 3638 h 3638"/>
              <a:gd name="T12" fmla="*/ 2297 w 4332"/>
              <a:gd name="T13" fmla="*/ 2813 h 3638"/>
              <a:gd name="T14" fmla="*/ 2503 w 4332"/>
              <a:gd name="T15" fmla="*/ 2603 h 3638"/>
              <a:gd name="T16" fmla="*/ 2691 w 4332"/>
              <a:gd name="T17" fmla="*/ 2412 h 3638"/>
              <a:gd name="T18" fmla="*/ 2432 w 4332"/>
              <a:gd name="T19" fmla="*/ 2347 h 3638"/>
              <a:gd name="T20" fmla="*/ 1675 w 4332"/>
              <a:gd name="T21" fmla="*/ 2157 h 3638"/>
              <a:gd name="T22" fmla="*/ 1677 w 4332"/>
              <a:gd name="T23" fmla="*/ 2157 h 3638"/>
              <a:gd name="T24" fmla="*/ 1556 w 4332"/>
              <a:gd name="T25" fmla="*/ 2125 h 3638"/>
              <a:gd name="T26" fmla="*/ 953 w 4332"/>
              <a:gd name="T27" fmla="*/ 1536 h 3638"/>
              <a:gd name="T28" fmla="*/ 547 w 4332"/>
              <a:gd name="T29" fmla="*/ 1954 h 3638"/>
              <a:gd name="T30" fmla="*/ 277 w 4332"/>
              <a:gd name="T31" fmla="*/ 977 h 3638"/>
              <a:gd name="T32" fmla="*/ 0 w 4332"/>
              <a:gd name="T33" fmla="*/ 0 h 3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332" h="3638">
                <a:moveTo>
                  <a:pt x="0" y="0"/>
                </a:moveTo>
                <a:lnTo>
                  <a:pt x="980" y="256"/>
                </a:lnTo>
                <a:lnTo>
                  <a:pt x="1963" y="503"/>
                </a:lnTo>
                <a:lnTo>
                  <a:pt x="1555" y="919"/>
                </a:lnTo>
                <a:lnTo>
                  <a:pt x="4332" y="3638"/>
                </a:lnTo>
                <a:lnTo>
                  <a:pt x="3139" y="3638"/>
                </a:lnTo>
                <a:lnTo>
                  <a:pt x="2297" y="2813"/>
                </a:lnTo>
                <a:lnTo>
                  <a:pt x="2503" y="2603"/>
                </a:lnTo>
                <a:lnTo>
                  <a:pt x="2691" y="2412"/>
                </a:lnTo>
                <a:lnTo>
                  <a:pt x="2432" y="2347"/>
                </a:lnTo>
                <a:lnTo>
                  <a:pt x="1675" y="2157"/>
                </a:lnTo>
                <a:lnTo>
                  <a:pt x="1677" y="2157"/>
                </a:lnTo>
                <a:lnTo>
                  <a:pt x="1556" y="2125"/>
                </a:lnTo>
                <a:lnTo>
                  <a:pt x="953" y="1536"/>
                </a:lnTo>
                <a:lnTo>
                  <a:pt x="547" y="1954"/>
                </a:lnTo>
                <a:lnTo>
                  <a:pt x="277" y="977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 flipH="1">
            <a:off x="1938341" y="4946408"/>
            <a:ext cx="2635940" cy="1911593"/>
          </a:xfrm>
          <a:custGeom>
            <a:avLst/>
            <a:gdLst>
              <a:gd name="T0" fmla="*/ 0 w 2037"/>
              <a:gd name="T1" fmla="*/ 0 h 1530"/>
              <a:gd name="T2" fmla="*/ 754 w 2037"/>
              <a:gd name="T3" fmla="*/ 197 h 1530"/>
              <a:gd name="T4" fmla="*/ 1511 w 2037"/>
              <a:gd name="T5" fmla="*/ 388 h 1530"/>
              <a:gd name="T6" fmla="*/ 1197 w 2037"/>
              <a:gd name="T7" fmla="*/ 708 h 1530"/>
              <a:gd name="T8" fmla="*/ 2037 w 2037"/>
              <a:gd name="T9" fmla="*/ 1530 h 1530"/>
              <a:gd name="T10" fmla="*/ 1088 w 2037"/>
              <a:gd name="T11" fmla="*/ 1530 h 1530"/>
              <a:gd name="T12" fmla="*/ 733 w 2037"/>
              <a:gd name="T13" fmla="*/ 1183 h 1530"/>
              <a:gd name="T14" fmla="*/ 421 w 2037"/>
              <a:gd name="T15" fmla="*/ 1505 h 1530"/>
              <a:gd name="T16" fmla="*/ 213 w 2037"/>
              <a:gd name="T17" fmla="*/ 751 h 1530"/>
              <a:gd name="T18" fmla="*/ 0 w 2037"/>
              <a:gd name="T19" fmla="*/ 0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37" h="1530">
                <a:moveTo>
                  <a:pt x="0" y="0"/>
                </a:moveTo>
                <a:lnTo>
                  <a:pt x="754" y="197"/>
                </a:lnTo>
                <a:lnTo>
                  <a:pt x="1511" y="388"/>
                </a:lnTo>
                <a:lnTo>
                  <a:pt x="1197" y="708"/>
                </a:lnTo>
                <a:lnTo>
                  <a:pt x="2037" y="1530"/>
                </a:lnTo>
                <a:lnTo>
                  <a:pt x="1088" y="1530"/>
                </a:lnTo>
                <a:lnTo>
                  <a:pt x="733" y="1183"/>
                </a:lnTo>
                <a:lnTo>
                  <a:pt x="421" y="1505"/>
                </a:lnTo>
                <a:lnTo>
                  <a:pt x="213" y="751"/>
                </a:lnTo>
                <a:lnTo>
                  <a:pt x="0" y="0"/>
                </a:lnTo>
                <a:close/>
              </a:path>
            </a:pathLst>
          </a:custGeom>
          <a:solidFill>
            <a:srgbClr val="00AFF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12408" y="2819400"/>
            <a:ext cx="1670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itchFamily="34" charset="0"/>
                <a:ea typeface="+mn-ea"/>
                <a:cs typeface="+mn-cs"/>
              </a:rPr>
              <a:t>201X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28269" y="5361147"/>
            <a:ext cx="1670792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itchFamily="34" charset="0"/>
                <a:ea typeface="+mn-ea"/>
                <a:cs typeface="+mn-cs"/>
              </a:rPr>
              <a:t>201X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6161646" y="3420399"/>
            <a:ext cx="4496125" cy="1302652"/>
            <a:chOff x="1263980" y="3222806"/>
            <a:chExt cx="4496125" cy="1302652"/>
          </a:xfrm>
        </p:grpSpPr>
        <p:grpSp>
          <p:nvGrpSpPr>
            <p:cNvPr id="23" name="Group 79"/>
            <p:cNvGrpSpPr/>
            <p:nvPr/>
          </p:nvGrpSpPr>
          <p:grpSpPr>
            <a:xfrm>
              <a:off x="1598003" y="3269836"/>
              <a:ext cx="781113" cy="781112"/>
              <a:chOff x="4127501" y="4194175"/>
              <a:chExt cx="909638" cy="909637"/>
            </a:xfrm>
            <a:solidFill>
              <a:schemeClr val="accent3"/>
            </a:solidFill>
          </p:grpSpPr>
          <p:sp>
            <p:nvSpPr>
              <p:cNvPr id="29" name="Freeform 11"/>
              <p:cNvSpPr>
                <a:spLocks/>
              </p:cNvSpPr>
              <p:nvPr/>
            </p:nvSpPr>
            <p:spPr bwMode="auto">
              <a:xfrm>
                <a:off x="4386263" y="4659313"/>
                <a:ext cx="96838" cy="192087"/>
              </a:xfrm>
              <a:custGeom>
                <a:avLst/>
                <a:gdLst>
                  <a:gd name="T0" fmla="*/ 0 w 61"/>
                  <a:gd name="T1" fmla="*/ 18 h 121"/>
                  <a:gd name="T2" fmla="*/ 22 w 61"/>
                  <a:gd name="T3" fmla="*/ 18 h 121"/>
                  <a:gd name="T4" fmla="*/ 22 w 61"/>
                  <a:gd name="T5" fmla="*/ 121 h 121"/>
                  <a:gd name="T6" fmla="*/ 40 w 61"/>
                  <a:gd name="T7" fmla="*/ 121 h 121"/>
                  <a:gd name="T8" fmla="*/ 40 w 61"/>
                  <a:gd name="T9" fmla="*/ 18 h 121"/>
                  <a:gd name="T10" fmla="*/ 61 w 61"/>
                  <a:gd name="T11" fmla="*/ 18 h 121"/>
                  <a:gd name="T12" fmla="*/ 61 w 61"/>
                  <a:gd name="T13" fmla="*/ 0 h 121"/>
                  <a:gd name="T14" fmla="*/ 0 w 61"/>
                  <a:gd name="T15" fmla="*/ 0 h 121"/>
                  <a:gd name="T16" fmla="*/ 0 w 61"/>
                  <a:gd name="T17" fmla="*/ 1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121">
                    <a:moveTo>
                      <a:pt x="0" y="18"/>
                    </a:moveTo>
                    <a:lnTo>
                      <a:pt x="22" y="18"/>
                    </a:lnTo>
                    <a:lnTo>
                      <a:pt x="22" y="121"/>
                    </a:lnTo>
                    <a:lnTo>
                      <a:pt x="40" y="121"/>
                    </a:lnTo>
                    <a:lnTo>
                      <a:pt x="40" y="18"/>
                    </a:lnTo>
                    <a:lnTo>
                      <a:pt x="61" y="18"/>
                    </a:lnTo>
                    <a:lnTo>
                      <a:pt x="61" y="0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 12"/>
              <p:cNvSpPr>
                <a:spLocks/>
              </p:cNvSpPr>
              <p:nvPr/>
            </p:nvSpPr>
            <p:spPr bwMode="auto">
              <a:xfrm>
                <a:off x="4572001" y="4440238"/>
                <a:ext cx="25400" cy="109537"/>
              </a:xfrm>
              <a:custGeom>
                <a:avLst/>
                <a:gdLst>
                  <a:gd name="T0" fmla="*/ 3 w 6"/>
                  <a:gd name="T1" fmla="*/ 26 h 26"/>
                  <a:gd name="T2" fmla="*/ 5 w 6"/>
                  <a:gd name="T3" fmla="*/ 25 h 26"/>
                  <a:gd name="T4" fmla="*/ 6 w 6"/>
                  <a:gd name="T5" fmla="*/ 23 h 26"/>
                  <a:gd name="T6" fmla="*/ 6 w 6"/>
                  <a:gd name="T7" fmla="*/ 3 h 26"/>
                  <a:gd name="T8" fmla="*/ 5 w 6"/>
                  <a:gd name="T9" fmla="*/ 1 h 26"/>
                  <a:gd name="T10" fmla="*/ 3 w 6"/>
                  <a:gd name="T11" fmla="*/ 0 h 26"/>
                  <a:gd name="T12" fmla="*/ 0 w 6"/>
                  <a:gd name="T13" fmla="*/ 1 h 26"/>
                  <a:gd name="T14" fmla="*/ 0 w 6"/>
                  <a:gd name="T15" fmla="*/ 3 h 26"/>
                  <a:gd name="T16" fmla="*/ 0 w 6"/>
                  <a:gd name="T17" fmla="*/ 23 h 26"/>
                  <a:gd name="T18" fmla="*/ 0 w 6"/>
                  <a:gd name="T19" fmla="*/ 25 h 26"/>
                  <a:gd name="T20" fmla="*/ 3 w 6"/>
                  <a:gd name="T21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26">
                    <a:moveTo>
                      <a:pt x="3" y="26"/>
                    </a:moveTo>
                    <a:cubicBezTo>
                      <a:pt x="4" y="26"/>
                      <a:pt x="5" y="26"/>
                      <a:pt x="5" y="25"/>
                    </a:cubicBezTo>
                    <a:cubicBezTo>
                      <a:pt x="6" y="25"/>
                      <a:pt x="6" y="24"/>
                      <a:pt x="6" y="2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6" y="1"/>
                      <a:pt x="5" y="1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5"/>
                      <a:pt x="0" y="25"/>
                    </a:cubicBezTo>
                    <a:cubicBezTo>
                      <a:pt x="1" y="26"/>
                      <a:pt x="2" y="26"/>
                      <a:pt x="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 13"/>
              <p:cNvSpPr>
                <a:spLocks noEditPoints="1"/>
              </p:cNvSpPr>
              <p:nvPr/>
            </p:nvSpPr>
            <p:spPr bwMode="auto">
              <a:xfrm>
                <a:off x="4600576" y="4659313"/>
                <a:ext cx="79375" cy="192087"/>
              </a:xfrm>
              <a:custGeom>
                <a:avLst/>
                <a:gdLst>
                  <a:gd name="T0" fmla="*/ 13 w 19"/>
                  <a:gd name="T1" fmla="*/ 12 h 46"/>
                  <a:gd name="T2" fmla="*/ 9 w 19"/>
                  <a:gd name="T3" fmla="*/ 12 h 46"/>
                  <a:gd name="T4" fmla="*/ 6 w 19"/>
                  <a:gd name="T5" fmla="*/ 15 h 46"/>
                  <a:gd name="T6" fmla="*/ 6 w 19"/>
                  <a:gd name="T7" fmla="*/ 0 h 46"/>
                  <a:gd name="T8" fmla="*/ 0 w 19"/>
                  <a:gd name="T9" fmla="*/ 0 h 46"/>
                  <a:gd name="T10" fmla="*/ 0 w 19"/>
                  <a:gd name="T11" fmla="*/ 46 h 46"/>
                  <a:gd name="T12" fmla="*/ 6 w 19"/>
                  <a:gd name="T13" fmla="*/ 46 h 46"/>
                  <a:gd name="T14" fmla="*/ 6 w 19"/>
                  <a:gd name="T15" fmla="*/ 43 h 46"/>
                  <a:gd name="T16" fmla="*/ 9 w 19"/>
                  <a:gd name="T17" fmla="*/ 45 h 46"/>
                  <a:gd name="T18" fmla="*/ 13 w 19"/>
                  <a:gd name="T19" fmla="*/ 46 h 46"/>
                  <a:gd name="T20" fmla="*/ 18 w 19"/>
                  <a:gd name="T21" fmla="*/ 44 h 46"/>
                  <a:gd name="T22" fmla="*/ 19 w 19"/>
                  <a:gd name="T23" fmla="*/ 39 h 46"/>
                  <a:gd name="T24" fmla="*/ 19 w 19"/>
                  <a:gd name="T25" fmla="*/ 20 h 46"/>
                  <a:gd name="T26" fmla="*/ 17 w 19"/>
                  <a:gd name="T27" fmla="*/ 14 h 46"/>
                  <a:gd name="T28" fmla="*/ 13 w 19"/>
                  <a:gd name="T29" fmla="*/ 12 h 46"/>
                  <a:gd name="T30" fmla="*/ 12 w 19"/>
                  <a:gd name="T31" fmla="*/ 38 h 46"/>
                  <a:gd name="T32" fmla="*/ 12 w 19"/>
                  <a:gd name="T33" fmla="*/ 40 h 46"/>
                  <a:gd name="T34" fmla="*/ 10 w 19"/>
                  <a:gd name="T35" fmla="*/ 41 h 46"/>
                  <a:gd name="T36" fmla="*/ 8 w 19"/>
                  <a:gd name="T37" fmla="*/ 41 h 46"/>
                  <a:gd name="T38" fmla="*/ 6 w 19"/>
                  <a:gd name="T39" fmla="*/ 39 h 46"/>
                  <a:gd name="T40" fmla="*/ 6 w 19"/>
                  <a:gd name="T41" fmla="*/ 18 h 46"/>
                  <a:gd name="T42" fmla="*/ 8 w 19"/>
                  <a:gd name="T43" fmla="*/ 17 h 46"/>
                  <a:gd name="T44" fmla="*/ 9 w 19"/>
                  <a:gd name="T45" fmla="*/ 17 h 46"/>
                  <a:gd name="T46" fmla="*/ 11 w 19"/>
                  <a:gd name="T47" fmla="*/ 18 h 46"/>
                  <a:gd name="T48" fmla="*/ 12 w 19"/>
                  <a:gd name="T49" fmla="*/ 20 h 46"/>
                  <a:gd name="T50" fmla="*/ 12 w 19"/>
                  <a:gd name="T51" fmla="*/ 3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46">
                    <a:moveTo>
                      <a:pt x="13" y="12"/>
                    </a:moveTo>
                    <a:cubicBezTo>
                      <a:pt x="11" y="12"/>
                      <a:pt x="10" y="12"/>
                      <a:pt x="9" y="12"/>
                    </a:cubicBezTo>
                    <a:cubicBezTo>
                      <a:pt x="8" y="13"/>
                      <a:pt x="7" y="14"/>
                      <a:pt x="6" y="1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7" y="44"/>
                      <a:pt x="8" y="45"/>
                      <a:pt x="9" y="45"/>
                    </a:cubicBezTo>
                    <a:cubicBezTo>
                      <a:pt x="10" y="46"/>
                      <a:pt x="12" y="46"/>
                      <a:pt x="13" y="46"/>
                    </a:cubicBezTo>
                    <a:cubicBezTo>
                      <a:pt x="15" y="46"/>
                      <a:pt x="16" y="46"/>
                      <a:pt x="18" y="44"/>
                    </a:cubicBezTo>
                    <a:cubicBezTo>
                      <a:pt x="19" y="43"/>
                      <a:pt x="19" y="41"/>
                      <a:pt x="19" y="39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7"/>
                      <a:pt x="19" y="15"/>
                      <a:pt x="17" y="14"/>
                    </a:cubicBezTo>
                    <a:cubicBezTo>
                      <a:pt x="16" y="12"/>
                      <a:pt x="15" y="12"/>
                      <a:pt x="13" y="12"/>
                    </a:cubicBezTo>
                    <a:close/>
                    <a:moveTo>
                      <a:pt x="12" y="38"/>
                    </a:moveTo>
                    <a:cubicBezTo>
                      <a:pt x="12" y="39"/>
                      <a:pt x="12" y="40"/>
                      <a:pt x="12" y="40"/>
                    </a:cubicBezTo>
                    <a:cubicBezTo>
                      <a:pt x="11" y="41"/>
                      <a:pt x="11" y="41"/>
                      <a:pt x="10" y="41"/>
                    </a:cubicBezTo>
                    <a:cubicBezTo>
                      <a:pt x="9" y="41"/>
                      <a:pt x="9" y="41"/>
                      <a:pt x="8" y="41"/>
                    </a:cubicBezTo>
                    <a:cubicBezTo>
                      <a:pt x="8" y="40"/>
                      <a:pt x="7" y="40"/>
                      <a:pt x="6" y="3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18"/>
                      <a:pt x="7" y="17"/>
                      <a:pt x="8" y="17"/>
                    </a:cubicBezTo>
                    <a:cubicBezTo>
                      <a:pt x="8" y="17"/>
                      <a:pt x="9" y="17"/>
                      <a:pt x="9" y="17"/>
                    </a:cubicBezTo>
                    <a:cubicBezTo>
                      <a:pt x="10" y="17"/>
                      <a:pt x="11" y="17"/>
                      <a:pt x="11" y="18"/>
                    </a:cubicBezTo>
                    <a:cubicBezTo>
                      <a:pt x="12" y="18"/>
                      <a:pt x="12" y="19"/>
                      <a:pt x="12" y="20"/>
                    </a:cubicBezTo>
                    <a:lnTo>
                      <a:pt x="12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 14"/>
              <p:cNvSpPr>
                <a:spLocks/>
              </p:cNvSpPr>
              <p:nvPr/>
            </p:nvSpPr>
            <p:spPr bwMode="auto">
              <a:xfrm>
                <a:off x="4495801" y="4710113"/>
                <a:ext cx="84138" cy="141287"/>
              </a:xfrm>
              <a:custGeom>
                <a:avLst/>
                <a:gdLst>
                  <a:gd name="T0" fmla="*/ 13 w 20"/>
                  <a:gd name="T1" fmla="*/ 26 h 34"/>
                  <a:gd name="T2" fmla="*/ 11 w 20"/>
                  <a:gd name="T3" fmla="*/ 27 h 34"/>
                  <a:gd name="T4" fmla="*/ 9 w 20"/>
                  <a:gd name="T5" fmla="*/ 28 h 34"/>
                  <a:gd name="T6" fmla="*/ 7 w 20"/>
                  <a:gd name="T7" fmla="*/ 28 h 34"/>
                  <a:gd name="T8" fmla="*/ 7 w 20"/>
                  <a:gd name="T9" fmla="*/ 26 h 34"/>
                  <a:gd name="T10" fmla="*/ 7 w 20"/>
                  <a:gd name="T11" fmla="*/ 0 h 34"/>
                  <a:gd name="T12" fmla="*/ 0 w 20"/>
                  <a:gd name="T13" fmla="*/ 0 h 34"/>
                  <a:gd name="T14" fmla="*/ 0 w 20"/>
                  <a:gd name="T15" fmla="*/ 28 h 34"/>
                  <a:gd name="T16" fmla="*/ 1 w 20"/>
                  <a:gd name="T17" fmla="*/ 33 h 34"/>
                  <a:gd name="T18" fmla="*/ 5 w 20"/>
                  <a:gd name="T19" fmla="*/ 34 h 34"/>
                  <a:gd name="T20" fmla="*/ 9 w 20"/>
                  <a:gd name="T21" fmla="*/ 33 h 34"/>
                  <a:gd name="T22" fmla="*/ 13 w 20"/>
                  <a:gd name="T23" fmla="*/ 30 h 34"/>
                  <a:gd name="T24" fmla="*/ 13 w 20"/>
                  <a:gd name="T25" fmla="*/ 34 h 34"/>
                  <a:gd name="T26" fmla="*/ 20 w 20"/>
                  <a:gd name="T27" fmla="*/ 34 h 34"/>
                  <a:gd name="T28" fmla="*/ 20 w 20"/>
                  <a:gd name="T29" fmla="*/ 0 h 34"/>
                  <a:gd name="T30" fmla="*/ 13 w 20"/>
                  <a:gd name="T31" fmla="*/ 0 h 34"/>
                  <a:gd name="T32" fmla="*/ 13 w 20"/>
                  <a:gd name="T33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34">
                    <a:moveTo>
                      <a:pt x="13" y="26"/>
                    </a:moveTo>
                    <a:cubicBezTo>
                      <a:pt x="12" y="26"/>
                      <a:pt x="11" y="27"/>
                      <a:pt x="11" y="27"/>
                    </a:cubicBezTo>
                    <a:cubicBezTo>
                      <a:pt x="10" y="28"/>
                      <a:pt x="9" y="28"/>
                      <a:pt x="9" y="28"/>
                    </a:cubicBezTo>
                    <a:cubicBezTo>
                      <a:pt x="8" y="28"/>
                      <a:pt x="8" y="28"/>
                      <a:pt x="7" y="28"/>
                    </a:cubicBezTo>
                    <a:cubicBezTo>
                      <a:pt x="7" y="27"/>
                      <a:pt x="7" y="27"/>
                      <a:pt x="7" y="2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1" y="32"/>
                      <a:pt x="1" y="33"/>
                    </a:cubicBezTo>
                    <a:cubicBezTo>
                      <a:pt x="2" y="34"/>
                      <a:pt x="3" y="34"/>
                      <a:pt x="5" y="34"/>
                    </a:cubicBezTo>
                    <a:cubicBezTo>
                      <a:pt x="6" y="34"/>
                      <a:pt x="8" y="34"/>
                      <a:pt x="9" y="33"/>
                    </a:cubicBezTo>
                    <a:cubicBezTo>
                      <a:pt x="10" y="32"/>
                      <a:pt x="12" y="31"/>
                      <a:pt x="13" y="30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3" y="0"/>
                      <a:pt x="13" y="0"/>
                      <a:pt x="13" y="0"/>
                    </a:cubicBezTo>
                    <a:lnTo>
                      <a:pt x="13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 15"/>
              <p:cNvSpPr>
                <a:spLocks noEditPoints="1"/>
              </p:cNvSpPr>
              <p:nvPr/>
            </p:nvSpPr>
            <p:spPr bwMode="auto">
              <a:xfrm>
                <a:off x="4127501" y="4194175"/>
                <a:ext cx="909638" cy="909637"/>
              </a:xfrm>
              <a:custGeom>
                <a:avLst/>
                <a:gdLst>
                  <a:gd name="T0" fmla="*/ 108 w 217"/>
                  <a:gd name="T1" fmla="*/ 0 h 217"/>
                  <a:gd name="T2" fmla="*/ 0 w 217"/>
                  <a:gd name="T3" fmla="*/ 108 h 217"/>
                  <a:gd name="T4" fmla="*/ 108 w 217"/>
                  <a:gd name="T5" fmla="*/ 217 h 217"/>
                  <a:gd name="T6" fmla="*/ 217 w 217"/>
                  <a:gd name="T7" fmla="*/ 108 h 217"/>
                  <a:gd name="T8" fmla="*/ 108 w 217"/>
                  <a:gd name="T9" fmla="*/ 0 h 217"/>
                  <a:gd name="T10" fmla="*/ 126 w 217"/>
                  <a:gd name="T11" fmla="*/ 53 h 217"/>
                  <a:gd name="T12" fmla="*/ 134 w 217"/>
                  <a:gd name="T13" fmla="*/ 53 h 217"/>
                  <a:gd name="T14" fmla="*/ 134 w 217"/>
                  <a:gd name="T15" fmla="*/ 82 h 217"/>
                  <a:gd name="T16" fmla="*/ 134 w 217"/>
                  <a:gd name="T17" fmla="*/ 84 h 217"/>
                  <a:gd name="T18" fmla="*/ 136 w 217"/>
                  <a:gd name="T19" fmla="*/ 84 h 217"/>
                  <a:gd name="T20" fmla="*/ 138 w 217"/>
                  <a:gd name="T21" fmla="*/ 84 h 217"/>
                  <a:gd name="T22" fmla="*/ 140 w 217"/>
                  <a:gd name="T23" fmla="*/ 82 h 217"/>
                  <a:gd name="T24" fmla="*/ 140 w 217"/>
                  <a:gd name="T25" fmla="*/ 53 h 217"/>
                  <a:gd name="T26" fmla="*/ 148 w 217"/>
                  <a:gd name="T27" fmla="*/ 53 h 217"/>
                  <a:gd name="T28" fmla="*/ 148 w 217"/>
                  <a:gd name="T29" fmla="*/ 91 h 217"/>
                  <a:gd name="T30" fmla="*/ 140 w 217"/>
                  <a:gd name="T31" fmla="*/ 91 h 217"/>
                  <a:gd name="T32" fmla="*/ 140 w 217"/>
                  <a:gd name="T33" fmla="*/ 86 h 217"/>
                  <a:gd name="T34" fmla="*/ 136 w 217"/>
                  <a:gd name="T35" fmla="*/ 90 h 217"/>
                  <a:gd name="T36" fmla="*/ 131 w 217"/>
                  <a:gd name="T37" fmla="*/ 91 h 217"/>
                  <a:gd name="T38" fmla="*/ 127 w 217"/>
                  <a:gd name="T39" fmla="*/ 89 h 217"/>
                  <a:gd name="T40" fmla="*/ 126 w 217"/>
                  <a:gd name="T41" fmla="*/ 84 h 217"/>
                  <a:gd name="T42" fmla="*/ 126 w 217"/>
                  <a:gd name="T43" fmla="*/ 53 h 217"/>
                  <a:gd name="T44" fmla="*/ 98 w 217"/>
                  <a:gd name="T45" fmla="*/ 62 h 217"/>
                  <a:gd name="T46" fmla="*/ 101 w 217"/>
                  <a:gd name="T47" fmla="*/ 55 h 217"/>
                  <a:gd name="T48" fmla="*/ 109 w 217"/>
                  <a:gd name="T49" fmla="*/ 52 h 217"/>
                  <a:gd name="T50" fmla="*/ 117 w 217"/>
                  <a:gd name="T51" fmla="*/ 55 h 217"/>
                  <a:gd name="T52" fmla="*/ 120 w 217"/>
                  <a:gd name="T53" fmla="*/ 62 h 217"/>
                  <a:gd name="T54" fmla="*/ 120 w 217"/>
                  <a:gd name="T55" fmla="*/ 81 h 217"/>
                  <a:gd name="T56" fmla="*/ 117 w 217"/>
                  <a:gd name="T57" fmla="*/ 89 h 217"/>
                  <a:gd name="T58" fmla="*/ 109 w 217"/>
                  <a:gd name="T59" fmla="*/ 91 h 217"/>
                  <a:gd name="T60" fmla="*/ 101 w 217"/>
                  <a:gd name="T61" fmla="*/ 89 h 217"/>
                  <a:gd name="T62" fmla="*/ 98 w 217"/>
                  <a:gd name="T63" fmla="*/ 81 h 217"/>
                  <a:gd name="T64" fmla="*/ 98 w 217"/>
                  <a:gd name="T65" fmla="*/ 62 h 217"/>
                  <a:gd name="T66" fmla="*/ 77 w 217"/>
                  <a:gd name="T67" fmla="*/ 40 h 217"/>
                  <a:gd name="T68" fmla="*/ 83 w 217"/>
                  <a:gd name="T69" fmla="*/ 60 h 217"/>
                  <a:gd name="T70" fmla="*/ 83 w 217"/>
                  <a:gd name="T71" fmla="*/ 60 h 217"/>
                  <a:gd name="T72" fmla="*/ 88 w 217"/>
                  <a:gd name="T73" fmla="*/ 40 h 217"/>
                  <a:gd name="T74" fmla="*/ 97 w 217"/>
                  <a:gd name="T75" fmla="*/ 40 h 217"/>
                  <a:gd name="T76" fmla="*/ 87 w 217"/>
                  <a:gd name="T77" fmla="*/ 70 h 217"/>
                  <a:gd name="T78" fmla="*/ 87 w 217"/>
                  <a:gd name="T79" fmla="*/ 91 h 217"/>
                  <a:gd name="T80" fmla="*/ 79 w 217"/>
                  <a:gd name="T81" fmla="*/ 91 h 217"/>
                  <a:gd name="T82" fmla="*/ 79 w 217"/>
                  <a:gd name="T83" fmla="*/ 71 h 217"/>
                  <a:gd name="T84" fmla="*/ 68 w 217"/>
                  <a:gd name="T85" fmla="*/ 40 h 217"/>
                  <a:gd name="T86" fmla="*/ 77 w 217"/>
                  <a:gd name="T87" fmla="*/ 40 h 217"/>
                  <a:gd name="T88" fmla="*/ 177 w 217"/>
                  <a:gd name="T89" fmla="*/ 146 h 217"/>
                  <a:gd name="T90" fmla="*/ 152 w 217"/>
                  <a:gd name="T91" fmla="*/ 171 h 217"/>
                  <a:gd name="T92" fmla="*/ 68 w 217"/>
                  <a:gd name="T93" fmla="*/ 171 h 217"/>
                  <a:gd name="T94" fmla="*/ 43 w 217"/>
                  <a:gd name="T95" fmla="*/ 146 h 217"/>
                  <a:gd name="T96" fmla="*/ 43 w 217"/>
                  <a:gd name="T97" fmla="*/ 127 h 217"/>
                  <a:gd name="T98" fmla="*/ 68 w 217"/>
                  <a:gd name="T99" fmla="*/ 102 h 217"/>
                  <a:gd name="T100" fmla="*/ 152 w 217"/>
                  <a:gd name="T101" fmla="*/ 102 h 217"/>
                  <a:gd name="T102" fmla="*/ 177 w 217"/>
                  <a:gd name="T103" fmla="*/ 127 h 217"/>
                  <a:gd name="T104" fmla="*/ 177 w 217"/>
                  <a:gd name="T105" fmla="*/ 146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7" h="217">
                    <a:moveTo>
                      <a:pt x="108" y="0"/>
                    </a:moveTo>
                    <a:cubicBezTo>
                      <a:pt x="48" y="0"/>
                      <a:pt x="0" y="48"/>
                      <a:pt x="0" y="108"/>
                    </a:cubicBezTo>
                    <a:cubicBezTo>
                      <a:pt x="0" y="169"/>
                      <a:pt x="48" y="217"/>
                      <a:pt x="108" y="217"/>
                    </a:cubicBezTo>
                    <a:cubicBezTo>
                      <a:pt x="169" y="217"/>
                      <a:pt x="217" y="169"/>
                      <a:pt x="217" y="108"/>
                    </a:cubicBezTo>
                    <a:cubicBezTo>
                      <a:pt x="217" y="48"/>
                      <a:pt x="169" y="0"/>
                      <a:pt x="108" y="0"/>
                    </a:cubicBezTo>
                    <a:close/>
                    <a:moveTo>
                      <a:pt x="126" y="53"/>
                    </a:moveTo>
                    <a:cubicBezTo>
                      <a:pt x="134" y="53"/>
                      <a:pt x="134" y="53"/>
                      <a:pt x="134" y="53"/>
                    </a:cubicBezTo>
                    <a:cubicBezTo>
                      <a:pt x="134" y="82"/>
                      <a:pt x="134" y="82"/>
                      <a:pt x="134" y="82"/>
                    </a:cubicBezTo>
                    <a:cubicBezTo>
                      <a:pt x="134" y="83"/>
                      <a:pt x="134" y="83"/>
                      <a:pt x="134" y="84"/>
                    </a:cubicBezTo>
                    <a:cubicBezTo>
                      <a:pt x="134" y="84"/>
                      <a:pt x="135" y="84"/>
                      <a:pt x="136" y="84"/>
                    </a:cubicBezTo>
                    <a:cubicBezTo>
                      <a:pt x="136" y="84"/>
                      <a:pt x="137" y="84"/>
                      <a:pt x="138" y="84"/>
                    </a:cubicBezTo>
                    <a:cubicBezTo>
                      <a:pt x="139" y="83"/>
                      <a:pt x="139" y="82"/>
                      <a:pt x="140" y="82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8" y="91"/>
                      <a:pt x="148" y="91"/>
                      <a:pt x="148" y="91"/>
                    </a:cubicBezTo>
                    <a:cubicBezTo>
                      <a:pt x="140" y="91"/>
                      <a:pt x="140" y="91"/>
                      <a:pt x="140" y="91"/>
                    </a:cubicBezTo>
                    <a:cubicBezTo>
                      <a:pt x="140" y="86"/>
                      <a:pt x="140" y="86"/>
                      <a:pt x="140" y="86"/>
                    </a:cubicBezTo>
                    <a:cubicBezTo>
                      <a:pt x="139" y="88"/>
                      <a:pt x="137" y="89"/>
                      <a:pt x="136" y="90"/>
                    </a:cubicBezTo>
                    <a:cubicBezTo>
                      <a:pt x="134" y="91"/>
                      <a:pt x="133" y="91"/>
                      <a:pt x="131" y="91"/>
                    </a:cubicBezTo>
                    <a:cubicBezTo>
                      <a:pt x="130" y="91"/>
                      <a:pt x="128" y="91"/>
                      <a:pt x="127" y="89"/>
                    </a:cubicBezTo>
                    <a:cubicBezTo>
                      <a:pt x="126" y="88"/>
                      <a:pt x="126" y="87"/>
                      <a:pt x="126" y="84"/>
                    </a:cubicBezTo>
                    <a:lnTo>
                      <a:pt x="126" y="53"/>
                    </a:lnTo>
                    <a:close/>
                    <a:moveTo>
                      <a:pt x="98" y="62"/>
                    </a:moveTo>
                    <a:cubicBezTo>
                      <a:pt x="98" y="59"/>
                      <a:pt x="99" y="57"/>
                      <a:pt x="101" y="55"/>
                    </a:cubicBezTo>
                    <a:cubicBezTo>
                      <a:pt x="103" y="53"/>
                      <a:pt x="106" y="52"/>
                      <a:pt x="109" y="52"/>
                    </a:cubicBezTo>
                    <a:cubicBezTo>
                      <a:pt x="112" y="52"/>
                      <a:pt x="115" y="53"/>
                      <a:pt x="117" y="55"/>
                    </a:cubicBezTo>
                    <a:cubicBezTo>
                      <a:pt x="119" y="57"/>
                      <a:pt x="120" y="59"/>
                      <a:pt x="120" y="62"/>
                    </a:cubicBezTo>
                    <a:cubicBezTo>
                      <a:pt x="120" y="81"/>
                      <a:pt x="120" y="81"/>
                      <a:pt x="120" y="81"/>
                    </a:cubicBezTo>
                    <a:cubicBezTo>
                      <a:pt x="120" y="84"/>
                      <a:pt x="119" y="87"/>
                      <a:pt x="117" y="89"/>
                    </a:cubicBezTo>
                    <a:cubicBezTo>
                      <a:pt x="115" y="91"/>
                      <a:pt x="112" y="91"/>
                      <a:pt x="109" y="91"/>
                    </a:cubicBezTo>
                    <a:cubicBezTo>
                      <a:pt x="105" y="91"/>
                      <a:pt x="103" y="91"/>
                      <a:pt x="101" y="89"/>
                    </a:cubicBezTo>
                    <a:cubicBezTo>
                      <a:pt x="99" y="87"/>
                      <a:pt x="98" y="84"/>
                      <a:pt x="98" y="81"/>
                    </a:cubicBezTo>
                    <a:lnTo>
                      <a:pt x="98" y="62"/>
                    </a:lnTo>
                    <a:close/>
                    <a:moveTo>
                      <a:pt x="77" y="40"/>
                    </a:moveTo>
                    <a:cubicBezTo>
                      <a:pt x="83" y="60"/>
                      <a:pt x="83" y="60"/>
                      <a:pt x="83" y="60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88" y="40"/>
                      <a:pt x="88" y="40"/>
                      <a:pt x="88" y="40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87" y="70"/>
                      <a:pt x="87" y="70"/>
                      <a:pt x="87" y="70"/>
                    </a:cubicBezTo>
                    <a:cubicBezTo>
                      <a:pt x="87" y="91"/>
                      <a:pt x="87" y="91"/>
                      <a:pt x="87" y="91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68" y="40"/>
                      <a:pt x="68" y="40"/>
                      <a:pt x="68" y="40"/>
                    </a:cubicBezTo>
                    <a:lnTo>
                      <a:pt x="77" y="40"/>
                    </a:lnTo>
                    <a:close/>
                    <a:moveTo>
                      <a:pt x="177" y="146"/>
                    </a:moveTo>
                    <a:cubicBezTo>
                      <a:pt x="177" y="160"/>
                      <a:pt x="166" y="171"/>
                      <a:pt x="152" y="171"/>
                    </a:cubicBezTo>
                    <a:cubicBezTo>
                      <a:pt x="68" y="171"/>
                      <a:pt x="68" y="171"/>
                      <a:pt x="68" y="171"/>
                    </a:cubicBezTo>
                    <a:cubicBezTo>
                      <a:pt x="54" y="171"/>
                      <a:pt x="43" y="160"/>
                      <a:pt x="43" y="146"/>
                    </a:cubicBezTo>
                    <a:cubicBezTo>
                      <a:pt x="43" y="127"/>
                      <a:pt x="43" y="127"/>
                      <a:pt x="43" y="127"/>
                    </a:cubicBezTo>
                    <a:cubicBezTo>
                      <a:pt x="43" y="113"/>
                      <a:pt x="54" y="102"/>
                      <a:pt x="68" y="102"/>
                    </a:cubicBezTo>
                    <a:cubicBezTo>
                      <a:pt x="152" y="102"/>
                      <a:pt x="152" y="102"/>
                      <a:pt x="152" y="102"/>
                    </a:cubicBezTo>
                    <a:cubicBezTo>
                      <a:pt x="166" y="102"/>
                      <a:pt x="177" y="113"/>
                      <a:pt x="177" y="127"/>
                    </a:cubicBezTo>
                    <a:lnTo>
                      <a:pt x="177" y="1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Freeform 16"/>
              <p:cNvSpPr>
                <a:spLocks noEditPoints="1"/>
              </p:cNvSpPr>
              <p:nvPr/>
            </p:nvSpPr>
            <p:spPr bwMode="auto">
              <a:xfrm>
                <a:off x="4697413" y="4705350"/>
                <a:ext cx="84138" cy="150812"/>
              </a:xfrm>
              <a:custGeom>
                <a:avLst/>
                <a:gdLst>
                  <a:gd name="T0" fmla="*/ 10 w 20"/>
                  <a:gd name="T1" fmla="*/ 0 h 36"/>
                  <a:gd name="T2" fmla="*/ 3 w 20"/>
                  <a:gd name="T3" fmla="*/ 3 h 36"/>
                  <a:gd name="T4" fmla="*/ 0 w 20"/>
                  <a:gd name="T5" fmla="*/ 10 h 36"/>
                  <a:gd name="T6" fmla="*/ 0 w 20"/>
                  <a:gd name="T7" fmla="*/ 25 h 36"/>
                  <a:gd name="T8" fmla="*/ 2 w 20"/>
                  <a:gd name="T9" fmla="*/ 33 h 36"/>
                  <a:gd name="T10" fmla="*/ 9 w 20"/>
                  <a:gd name="T11" fmla="*/ 36 h 36"/>
                  <a:gd name="T12" fmla="*/ 17 w 20"/>
                  <a:gd name="T13" fmla="*/ 33 h 36"/>
                  <a:gd name="T14" fmla="*/ 20 w 20"/>
                  <a:gd name="T15" fmla="*/ 25 h 36"/>
                  <a:gd name="T16" fmla="*/ 20 w 20"/>
                  <a:gd name="T17" fmla="*/ 23 h 36"/>
                  <a:gd name="T18" fmla="*/ 13 w 20"/>
                  <a:gd name="T19" fmla="*/ 23 h 36"/>
                  <a:gd name="T20" fmla="*/ 13 w 20"/>
                  <a:gd name="T21" fmla="*/ 25 h 36"/>
                  <a:gd name="T22" fmla="*/ 12 w 20"/>
                  <a:gd name="T23" fmla="*/ 29 h 36"/>
                  <a:gd name="T24" fmla="*/ 10 w 20"/>
                  <a:gd name="T25" fmla="*/ 30 h 36"/>
                  <a:gd name="T26" fmla="*/ 7 w 20"/>
                  <a:gd name="T27" fmla="*/ 29 h 36"/>
                  <a:gd name="T28" fmla="*/ 7 w 20"/>
                  <a:gd name="T29" fmla="*/ 25 h 36"/>
                  <a:gd name="T30" fmla="*/ 7 w 20"/>
                  <a:gd name="T31" fmla="*/ 19 h 36"/>
                  <a:gd name="T32" fmla="*/ 20 w 20"/>
                  <a:gd name="T33" fmla="*/ 19 h 36"/>
                  <a:gd name="T34" fmla="*/ 20 w 20"/>
                  <a:gd name="T35" fmla="*/ 10 h 36"/>
                  <a:gd name="T36" fmla="*/ 17 w 20"/>
                  <a:gd name="T37" fmla="*/ 3 h 36"/>
                  <a:gd name="T38" fmla="*/ 10 w 20"/>
                  <a:gd name="T39" fmla="*/ 0 h 36"/>
                  <a:gd name="T40" fmla="*/ 13 w 20"/>
                  <a:gd name="T41" fmla="*/ 13 h 36"/>
                  <a:gd name="T42" fmla="*/ 7 w 20"/>
                  <a:gd name="T43" fmla="*/ 13 h 36"/>
                  <a:gd name="T44" fmla="*/ 7 w 20"/>
                  <a:gd name="T45" fmla="*/ 10 h 36"/>
                  <a:gd name="T46" fmla="*/ 7 w 20"/>
                  <a:gd name="T47" fmla="*/ 7 h 36"/>
                  <a:gd name="T48" fmla="*/ 10 w 20"/>
                  <a:gd name="T49" fmla="*/ 6 h 36"/>
                  <a:gd name="T50" fmla="*/ 12 w 20"/>
                  <a:gd name="T51" fmla="*/ 7 h 36"/>
                  <a:gd name="T52" fmla="*/ 13 w 20"/>
                  <a:gd name="T53" fmla="*/ 10 h 36"/>
                  <a:gd name="T54" fmla="*/ 13 w 20"/>
                  <a:gd name="T55" fmla="*/ 1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" h="36">
                    <a:moveTo>
                      <a:pt x="10" y="0"/>
                    </a:moveTo>
                    <a:cubicBezTo>
                      <a:pt x="7" y="0"/>
                      <a:pt x="4" y="1"/>
                      <a:pt x="3" y="3"/>
                    </a:cubicBezTo>
                    <a:cubicBezTo>
                      <a:pt x="1" y="5"/>
                      <a:pt x="0" y="7"/>
                      <a:pt x="0" y="1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8"/>
                      <a:pt x="1" y="31"/>
                      <a:pt x="2" y="33"/>
                    </a:cubicBezTo>
                    <a:cubicBezTo>
                      <a:pt x="4" y="35"/>
                      <a:pt x="6" y="36"/>
                      <a:pt x="9" y="36"/>
                    </a:cubicBezTo>
                    <a:cubicBezTo>
                      <a:pt x="13" y="36"/>
                      <a:pt x="15" y="35"/>
                      <a:pt x="17" y="33"/>
                    </a:cubicBezTo>
                    <a:cubicBezTo>
                      <a:pt x="19" y="31"/>
                      <a:pt x="20" y="29"/>
                      <a:pt x="20" y="25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7"/>
                      <a:pt x="12" y="28"/>
                      <a:pt x="12" y="29"/>
                    </a:cubicBezTo>
                    <a:cubicBezTo>
                      <a:pt x="11" y="29"/>
                      <a:pt x="11" y="30"/>
                      <a:pt x="10" y="30"/>
                    </a:cubicBezTo>
                    <a:cubicBezTo>
                      <a:pt x="8" y="30"/>
                      <a:pt x="8" y="29"/>
                      <a:pt x="7" y="29"/>
                    </a:cubicBezTo>
                    <a:cubicBezTo>
                      <a:pt x="7" y="28"/>
                      <a:pt x="7" y="27"/>
                      <a:pt x="7" y="25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7"/>
                      <a:pt x="19" y="4"/>
                      <a:pt x="17" y="3"/>
                    </a:cubicBezTo>
                    <a:cubicBezTo>
                      <a:pt x="15" y="1"/>
                      <a:pt x="13" y="0"/>
                      <a:pt x="10" y="0"/>
                    </a:cubicBezTo>
                    <a:close/>
                    <a:moveTo>
                      <a:pt x="13" y="13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8"/>
                      <a:pt x="7" y="7"/>
                    </a:cubicBezTo>
                    <a:cubicBezTo>
                      <a:pt x="8" y="6"/>
                      <a:pt x="9" y="6"/>
                      <a:pt x="10" y="6"/>
                    </a:cubicBezTo>
                    <a:cubicBezTo>
                      <a:pt x="11" y="6"/>
                      <a:pt x="11" y="6"/>
                      <a:pt x="12" y="7"/>
                    </a:cubicBezTo>
                    <a:cubicBezTo>
                      <a:pt x="12" y="8"/>
                      <a:pt x="13" y="9"/>
                      <a:pt x="13" y="10"/>
                    </a:cubicBezTo>
                    <a:lnTo>
                      <a:pt x="13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4662692" y="3251433"/>
              <a:ext cx="822009" cy="817919"/>
            </a:xfrm>
            <a:custGeom>
              <a:avLst/>
              <a:gdLst>
                <a:gd name="T0" fmla="*/ 114 w 228"/>
                <a:gd name="T1" fmla="*/ 0 h 227"/>
                <a:gd name="T2" fmla="*/ 0 w 228"/>
                <a:gd name="T3" fmla="*/ 114 h 227"/>
                <a:gd name="T4" fmla="*/ 68 w 228"/>
                <a:gd name="T5" fmla="*/ 218 h 227"/>
                <a:gd name="T6" fmla="*/ 70 w 228"/>
                <a:gd name="T7" fmla="*/ 192 h 227"/>
                <a:gd name="T8" fmla="*/ 85 w 228"/>
                <a:gd name="T9" fmla="*/ 130 h 227"/>
                <a:gd name="T10" fmla="*/ 81 w 228"/>
                <a:gd name="T11" fmla="*/ 112 h 227"/>
                <a:gd name="T12" fmla="*/ 103 w 228"/>
                <a:gd name="T13" fmla="*/ 82 h 227"/>
                <a:gd name="T14" fmla="*/ 119 w 228"/>
                <a:gd name="T15" fmla="*/ 99 h 227"/>
                <a:gd name="T16" fmla="*/ 109 w 228"/>
                <a:gd name="T17" fmla="*/ 140 h 227"/>
                <a:gd name="T18" fmla="*/ 127 w 228"/>
                <a:gd name="T19" fmla="*/ 162 h 227"/>
                <a:gd name="T20" fmla="*/ 163 w 228"/>
                <a:gd name="T21" fmla="*/ 101 h 227"/>
                <a:gd name="T22" fmla="*/ 115 w 228"/>
                <a:gd name="T23" fmla="*/ 57 h 227"/>
                <a:gd name="T24" fmla="*/ 59 w 228"/>
                <a:gd name="T25" fmla="*/ 112 h 227"/>
                <a:gd name="T26" fmla="*/ 67 w 228"/>
                <a:gd name="T27" fmla="*/ 134 h 227"/>
                <a:gd name="T28" fmla="*/ 68 w 228"/>
                <a:gd name="T29" fmla="*/ 141 h 227"/>
                <a:gd name="T30" fmla="*/ 66 w 228"/>
                <a:gd name="T31" fmla="*/ 150 h 227"/>
                <a:gd name="T32" fmla="*/ 60 w 228"/>
                <a:gd name="T33" fmla="*/ 153 h 227"/>
                <a:gd name="T34" fmla="*/ 37 w 228"/>
                <a:gd name="T35" fmla="*/ 109 h 227"/>
                <a:gd name="T36" fmla="*/ 118 w 228"/>
                <a:gd name="T37" fmla="*/ 38 h 227"/>
                <a:gd name="T38" fmla="*/ 191 w 228"/>
                <a:gd name="T39" fmla="*/ 103 h 227"/>
                <a:gd name="T40" fmla="*/ 129 w 228"/>
                <a:gd name="T41" fmla="*/ 181 h 227"/>
                <a:gd name="T42" fmla="*/ 101 w 228"/>
                <a:gd name="T43" fmla="*/ 167 h 227"/>
                <a:gd name="T44" fmla="*/ 93 w 228"/>
                <a:gd name="T45" fmla="*/ 198 h 227"/>
                <a:gd name="T46" fmla="*/ 82 w 228"/>
                <a:gd name="T47" fmla="*/ 223 h 227"/>
                <a:gd name="T48" fmla="*/ 114 w 228"/>
                <a:gd name="T49" fmla="*/ 227 h 227"/>
                <a:gd name="T50" fmla="*/ 228 w 228"/>
                <a:gd name="T51" fmla="*/ 114 h 227"/>
                <a:gd name="T52" fmla="*/ 114 w 228"/>
                <a:gd name="T5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8" h="227"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60"/>
                    <a:pt x="28" y="200"/>
                    <a:pt x="68" y="218"/>
                  </a:cubicBezTo>
                  <a:cubicBezTo>
                    <a:pt x="68" y="210"/>
                    <a:pt x="68" y="200"/>
                    <a:pt x="70" y="192"/>
                  </a:cubicBezTo>
                  <a:cubicBezTo>
                    <a:pt x="73" y="183"/>
                    <a:pt x="85" y="130"/>
                    <a:pt x="85" y="130"/>
                  </a:cubicBezTo>
                  <a:cubicBezTo>
                    <a:pt x="85" y="130"/>
                    <a:pt x="81" y="122"/>
                    <a:pt x="81" y="112"/>
                  </a:cubicBezTo>
                  <a:cubicBezTo>
                    <a:pt x="81" y="95"/>
                    <a:pt x="91" y="82"/>
                    <a:pt x="103" y="82"/>
                  </a:cubicBezTo>
                  <a:cubicBezTo>
                    <a:pt x="114" y="82"/>
                    <a:pt x="119" y="90"/>
                    <a:pt x="119" y="99"/>
                  </a:cubicBezTo>
                  <a:cubicBezTo>
                    <a:pt x="119" y="110"/>
                    <a:pt x="112" y="125"/>
                    <a:pt x="109" y="140"/>
                  </a:cubicBezTo>
                  <a:cubicBezTo>
                    <a:pt x="106" y="152"/>
                    <a:pt x="115" y="162"/>
                    <a:pt x="127" y="162"/>
                  </a:cubicBezTo>
                  <a:cubicBezTo>
                    <a:pt x="148" y="162"/>
                    <a:pt x="163" y="134"/>
                    <a:pt x="163" y="101"/>
                  </a:cubicBezTo>
                  <a:cubicBezTo>
                    <a:pt x="163" y="76"/>
                    <a:pt x="146" y="57"/>
                    <a:pt x="115" y="57"/>
                  </a:cubicBezTo>
                  <a:cubicBezTo>
                    <a:pt x="81" y="57"/>
                    <a:pt x="59" y="83"/>
                    <a:pt x="59" y="112"/>
                  </a:cubicBezTo>
                  <a:cubicBezTo>
                    <a:pt x="59" y="122"/>
                    <a:pt x="62" y="129"/>
                    <a:pt x="67" y="134"/>
                  </a:cubicBezTo>
                  <a:cubicBezTo>
                    <a:pt x="69" y="137"/>
                    <a:pt x="69" y="138"/>
                    <a:pt x="68" y="141"/>
                  </a:cubicBezTo>
                  <a:cubicBezTo>
                    <a:pt x="68" y="143"/>
                    <a:pt x="67" y="148"/>
                    <a:pt x="66" y="150"/>
                  </a:cubicBezTo>
                  <a:cubicBezTo>
                    <a:pt x="65" y="153"/>
                    <a:pt x="63" y="154"/>
                    <a:pt x="60" y="153"/>
                  </a:cubicBezTo>
                  <a:cubicBezTo>
                    <a:pt x="44" y="146"/>
                    <a:pt x="37" y="129"/>
                    <a:pt x="37" y="109"/>
                  </a:cubicBezTo>
                  <a:cubicBezTo>
                    <a:pt x="37" y="77"/>
                    <a:pt x="64" y="38"/>
                    <a:pt x="118" y="38"/>
                  </a:cubicBezTo>
                  <a:cubicBezTo>
                    <a:pt x="162" y="38"/>
                    <a:pt x="191" y="70"/>
                    <a:pt x="191" y="103"/>
                  </a:cubicBezTo>
                  <a:cubicBezTo>
                    <a:pt x="191" y="148"/>
                    <a:pt x="166" y="181"/>
                    <a:pt x="129" y="181"/>
                  </a:cubicBezTo>
                  <a:cubicBezTo>
                    <a:pt x="117" y="181"/>
                    <a:pt x="105" y="175"/>
                    <a:pt x="101" y="167"/>
                  </a:cubicBezTo>
                  <a:cubicBezTo>
                    <a:pt x="101" y="167"/>
                    <a:pt x="95" y="193"/>
                    <a:pt x="93" y="198"/>
                  </a:cubicBezTo>
                  <a:cubicBezTo>
                    <a:pt x="91" y="207"/>
                    <a:pt x="86" y="216"/>
                    <a:pt x="82" y="223"/>
                  </a:cubicBezTo>
                  <a:cubicBezTo>
                    <a:pt x="92" y="226"/>
                    <a:pt x="103" y="227"/>
                    <a:pt x="114" y="227"/>
                  </a:cubicBezTo>
                  <a:cubicBezTo>
                    <a:pt x="177" y="227"/>
                    <a:pt x="228" y="176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3139552" y="3222806"/>
              <a:ext cx="875173" cy="875173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1 h 243"/>
                <a:gd name="T4" fmla="*/ 122 w 243"/>
                <a:gd name="T5" fmla="*/ 243 h 243"/>
                <a:gd name="T6" fmla="*/ 243 w 243"/>
                <a:gd name="T7" fmla="*/ 121 h 243"/>
                <a:gd name="T8" fmla="*/ 122 w 243"/>
                <a:gd name="T9" fmla="*/ 0 h 243"/>
                <a:gd name="T10" fmla="*/ 154 w 243"/>
                <a:gd name="T11" fmla="*/ 121 h 243"/>
                <a:gd name="T12" fmla="*/ 133 w 243"/>
                <a:gd name="T13" fmla="*/ 121 h 243"/>
                <a:gd name="T14" fmla="*/ 133 w 243"/>
                <a:gd name="T15" fmla="*/ 196 h 243"/>
                <a:gd name="T16" fmla="*/ 102 w 243"/>
                <a:gd name="T17" fmla="*/ 196 h 243"/>
                <a:gd name="T18" fmla="*/ 102 w 243"/>
                <a:gd name="T19" fmla="*/ 121 h 243"/>
                <a:gd name="T20" fmla="*/ 87 w 243"/>
                <a:gd name="T21" fmla="*/ 121 h 243"/>
                <a:gd name="T22" fmla="*/ 87 w 243"/>
                <a:gd name="T23" fmla="*/ 94 h 243"/>
                <a:gd name="T24" fmla="*/ 102 w 243"/>
                <a:gd name="T25" fmla="*/ 94 h 243"/>
                <a:gd name="T26" fmla="*/ 102 w 243"/>
                <a:gd name="T27" fmla="*/ 77 h 243"/>
                <a:gd name="T28" fmla="*/ 133 w 243"/>
                <a:gd name="T29" fmla="*/ 46 h 243"/>
                <a:gd name="T30" fmla="*/ 156 w 243"/>
                <a:gd name="T31" fmla="*/ 46 h 243"/>
                <a:gd name="T32" fmla="*/ 156 w 243"/>
                <a:gd name="T33" fmla="*/ 72 h 243"/>
                <a:gd name="T34" fmla="*/ 140 w 243"/>
                <a:gd name="T35" fmla="*/ 72 h 243"/>
                <a:gd name="T36" fmla="*/ 133 w 243"/>
                <a:gd name="T37" fmla="*/ 79 h 243"/>
                <a:gd name="T38" fmla="*/ 133 w 243"/>
                <a:gd name="T39" fmla="*/ 94 h 243"/>
                <a:gd name="T40" fmla="*/ 157 w 243"/>
                <a:gd name="T41" fmla="*/ 94 h 243"/>
                <a:gd name="T42" fmla="*/ 154 w 243"/>
                <a:gd name="T43" fmla="*/ 12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2" y="243"/>
                  </a:cubicBezTo>
                  <a:cubicBezTo>
                    <a:pt x="189" y="243"/>
                    <a:pt x="243" y="188"/>
                    <a:pt x="243" y="121"/>
                  </a:cubicBezTo>
                  <a:cubicBezTo>
                    <a:pt x="243" y="54"/>
                    <a:pt x="189" y="0"/>
                    <a:pt x="122" y="0"/>
                  </a:cubicBezTo>
                  <a:close/>
                  <a:moveTo>
                    <a:pt x="154" y="121"/>
                  </a:moveTo>
                  <a:cubicBezTo>
                    <a:pt x="133" y="121"/>
                    <a:pt x="133" y="121"/>
                    <a:pt x="133" y="121"/>
                  </a:cubicBezTo>
                  <a:cubicBezTo>
                    <a:pt x="133" y="154"/>
                    <a:pt x="133" y="196"/>
                    <a:pt x="133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2" y="196"/>
                    <a:pt x="102" y="155"/>
                    <a:pt x="102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65"/>
                    <a:pt x="108" y="46"/>
                    <a:pt x="133" y="46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42" y="72"/>
                    <a:pt x="140" y="72"/>
                  </a:cubicBezTo>
                  <a:cubicBezTo>
                    <a:pt x="137" y="72"/>
                    <a:pt x="133" y="73"/>
                    <a:pt x="133" y="79"/>
                  </a:cubicBezTo>
                  <a:cubicBezTo>
                    <a:pt x="133" y="94"/>
                    <a:pt x="133" y="94"/>
                    <a:pt x="133" y="94"/>
                  </a:cubicBezTo>
                  <a:cubicBezTo>
                    <a:pt x="157" y="94"/>
                    <a:pt x="157" y="94"/>
                    <a:pt x="157" y="94"/>
                  </a:cubicBezTo>
                  <a:lnTo>
                    <a:pt x="154" y="1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1263980" y="4229992"/>
              <a:ext cx="1372819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2825633" y="4229992"/>
              <a:ext cx="1372819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4387286" y="4229992"/>
              <a:ext cx="1372819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495669" y="1680563"/>
            <a:ext cx="4550813" cy="1156961"/>
            <a:chOff x="1598003" y="1355443"/>
            <a:chExt cx="4550813" cy="1156961"/>
          </a:xfrm>
        </p:grpSpPr>
        <p:sp>
          <p:nvSpPr>
            <p:cNvPr id="36" name="矩形 35"/>
            <p:cNvSpPr/>
            <p:nvPr/>
          </p:nvSpPr>
          <p:spPr>
            <a:xfrm>
              <a:off x="1598003" y="1736807"/>
              <a:ext cx="4550813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。点击编辑点击编辑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7" name="TextBox 13"/>
            <p:cNvSpPr txBox="1"/>
            <p:nvPr/>
          </p:nvSpPr>
          <p:spPr>
            <a:xfrm>
              <a:off x="1598003" y="1355443"/>
              <a:ext cx="2071315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495669" y="5047395"/>
            <a:ext cx="4550813" cy="1156961"/>
            <a:chOff x="1608240" y="4722275"/>
            <a:chExt cx="4550813" cy="1156961"/>
          </a:xfrm>
        </p:grpSpPr>
        <p:sp>
          <p:nvSpPr>
            <p:cNvPr id="39" name="矩形 38"/>
            <p:cNvSpPr/>
            <p:nvPr/>
          </p:nvSpPr>
          <p:spPr>
            <a:xfrm>
              <a:off x="1608240" y="5103639"/>
              <a:ext cx="4550813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。点击编辑点击编辑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" name="TextBox 13"/>
            <p:cNvSpPr txBox="1"/>
            <p:nvPr/>
          </p:nvSpPr>
          <p:spPr>
            <a:xfrm>
              <a:off x="1608240" y="4722275"/>
              <a:ext cx="2071315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41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90E118F0-B6EA-4C69-A9F7-F89C0FFEE739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1ECE24E6-765B-45ED-A1F8-E6DB8D6C41BE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3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20BA4A5F-76FD-4C35-885E-793616962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31660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4682CBA9-3A1B-4CD2-B582-70427C4F8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" t="10566" r="314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283AFF15-BD86-46FB-B8E9-75E58701595B}"/>
              </a:ext>
            </a:extLst>
          </p:cNvPr>
          <p:cNvCxnSpPr/>
          <p:nvPr/>
        </p:nvCxnSpPr>
        <p:spPr>
          <a:xfrm>
            <a:off x="1657350" y="2457450"/>
            <a:ext cx="2128838" cy="212883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任意多边形 10">
            <a:extLst>
              <a:ext uri="{FF2B5EF4-FFF2-40B4-BE49-F238E27FC236}">
                <a16:creationId xmlns:a16="http://schemas.microsoft.com/office/drawing/2014/main" xmlns="" id="{02139395-5804-46E7-A5EB-884098FF1CDB}"/>
              </a:ext>
            </a:extLst>
          </p:cNvPr>
          <p:cNvSpPr/>
          <p:nvPr/>
        </p:nvSpPr>
        <p:spPr bwMode="auto">
          <a:xfrm>
            <a:off x="2476500" y="2789238"/>
            <a:ext cx="7589838" cy="1636712"/>
          </a:xfrm>
          <a:custGeom>
            <a:avLst/>
            <a:gdLst>
              <a:gd name="connsiteX0" fmla="*/ 0 w 7590213"/>
              <a:gd name="connsiteY0" fmla="*/ 0 h 1635917"/>
              <a:gd name="connsiteX1" fmla="*/ 7590213 w 7590213"/>
              <a:gd name="connsiteY1" fmla="*/ 0 h 1635917"/>
              <a:gd name="connsiteX2" fmla="*/ 7590213 w 7590213"/>
              <a:gd name="connsiteY2" fmla="*/ 1635917 h 1635917"/>
              <a:gd name="connsiteX3" fmla="*/ 1140350 w 7590213"/>
              <a:gd name="connsiteY3" fmla="*/ 1635917 h 1635917"/>
              <a:gd name="connsiteX4" fmla="*/ 0 w 7590213"/>
              <a:gd name="connsiteY4" fmla="*/ 499380 h 1635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90213" h="1635917">
                <a:moveTo>
                  <a:pt x="0" y="0"/>
                </a:moveTo>
                <a:lnTo>
                  <a:pt x="7590213" y="0"/>
                </a:lnTo>
                <a:lnTo>
                  <a:pt x="7590213" y="1635917"/>
                </a:lnTo>
                <a:lnTo>
                  <a:pt x="1140350" y="1635917"/>
                </a:lnTo>
                <a:lnTo>
                  <a:pt x="0" y="499380"/>
                </a:lnTo>
                <a:close/>
              </a:path>
            </a:pathLst>
          </a:custGeom>
          <a:solidFill>
            <a:srgbClr val="0BDAFC"/>
          </a:solidFill>
          <a:ln>
            <a:noFill/>
          </a:ln>
          <a:effectLst>
            <a:innerShdw blurRad="190500" dist="101600" dir="858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xmlns="" id="{7592AD4F-7C93-4C81-9FDD-5D3BF8836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4540" y="2908178"/>
            <a:ext cx="5523453" cy="58505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33">
            <a:extLst>
              <a:ext uri="{FF2B5EF4-FFF2-40B4-BE49-F238E27FC236}">
                <a16:creationId xmlns:a16="http://schemas.microsoft.com/office/drawing/2014/main" xmlns="" id="{CB79513E-CA69-412A-83F5-B0ACD05C1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4631" y="3578225"/>
            <a:ext cx="5364162" cy="739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DRAW THE TEXT BOX SIZE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TEMPLATE.</a:t>
            </a:r>
          </a:p>
        </p:txBody>
      </p:sp>
      <p:sp>
        <p:nvSpPr>
          <p:cNvPr id="6" name="任意多边形 7">
            <a:extLst>
              <a:ext uri="{FF2B5EF4-FFF2-40B4-BE49-F238E27FC236}">
                <a16:creationId xmlns:a16="http://schemas.microsoft.com/office/drawing/2014/main" xmlns="" id="{1209ECB3-6FEE-491F-9559-8DD8F1F5E835}"/>
              </a:ext>
            </a:extLst>
          </p:cNvPr>
          <p:cNvSpPr/>
          <p:nvPr/>
        </p:nvSpPr>
        <p:spPr bwMode="auto">
          <a:xfrm>
            <a:off x="0" y="2628900"/>
            <a:ext cx="2476500" cy="642938"/>
          </a:xfrm>
          <a:custGeom>
            <a:avLst/>
            <a:gdLst>
              <a:gd name="connsiteX0" fmla="*/ 0 w 2476160"/>
              <a:gd name="connsiteY0" fmla="*/ 0 h 642938"/>
              <a:gd name="connsiteX1" fmla="*/ 1831065 w 2476160"/>
              <a:gd name="connsiteY1" fmla="*/ 0 h 642938"/>
              <a:gd name="connsiteX2" fmla="*/ 2476160 w 2476160"/>
              <a:gd name="connsiteY2" fmla="*/ 642938 h 642938"/>
              <a:gd name="connsiteX3" fmla="*/ 0 w 2476160"/>
              <a:gd name="connsiteY3" fmla="*/ 642938 h 64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6160" h="642938">
                <a:moveTo>
                  <a:pt x="0" y="0"/>
                </a:moveTo>
                <a:lnTo>
                  <a:pt x="1831065" y="0"/>
                </a:lnTo>
                <a:lnTo>
                  <a:pt x="2476160" y="642938"/>
                </a:lnTo>
                <a:lnTo>
                  <a:pt x="0" y="6429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3600000" sx="101000" sy="101000" algn="tl" rotWithShape="0">
              <a:schemeClr val="tx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14">
            <a:extLst>
              <a:ext uri="{FF2B5EF4-FFF2-40B4-BE49-F238E27FC236}">
                <a16:creationId xmlns:a16="http://schemas.microsoft.com/office/drawing/2014/main" xmlns="" id="{11249628-0133-40C1-BA34-CE4197A22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920" y="3214790"/>
            <a:ext cx="2574955" cy="15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2300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出自【趣你的PPT】(微信:qunideppt)：最优质的PPT资源库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3072" y="1779512"/>
            <a:ext cx="3568003" cy="5352002"/>
          </a:xfrm>
          <a:prstGeom prst="rect">
            <a:avLst/>
          </a:prstGeom>
        </p:spPr>
      </p:pic>
      <p:sp>
        <p:nvSpPr>
          <p:cNvPr id="59" name="Oval 2"/>
          <p:cNvSpPr/>
          <p:nvPr/>
        </p:nvSpPr>
        <p:spPr>
          <a:xfrm>
            <a:off x="5667551" y="1696981"/>
            <a:ext cx="716973" cy="7169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64" name="Group 13"/>
          <p:cNvGrpSpPr/>
          <p:nvPr/>
        </p:nvGrpSpPr>
        <p:grpSpPr>
          <a:xfrm>
            <a:off x="5860423" y="1817446"/>
            <a:ext cx="331226" cy="476042"/>
            <a:chOff x="9132888" y="2062163"/>
            <a:chExt cx="341312" cy="490537"/>
          </a:xfrm>
          <a:solidFill>
            <a:schemeClr val="bg1"/>
          </a:solidFill>
        </p:grpSpPr>
        <p:sp>
          <p:nvSpPr>
            <p:cNvPr id="65" name="Freeform 326"/>
            <p:cNvSpPr>
              <a:spLocks noEditPoints="1"/>
            </p:cNvSpPr>
            <p:nvPr/>
          </p:nvSpPr>
          <p:spPr bwMode="auto">
            <a:xfrm>
              <a:off x="9132888" y="2062163"/>
              <a:ext cx="341312" cy="490537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6" name="Freeform 327"/>
            <p:cNvSpPr>
              <a:spLocks/>
            </p:cNvSpPr>
            <p:nvPr/>
          </p:nvSpPr>
          <p:spPr bwMode="auto">
            <a:xfrm>
              <a:off x="9209088" y="2138363"/>
              <a:ext cx="101600" cy="100012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675200" y="1729017"/>
            <a:ext cx="3271440" cy="652901"/>
            <a:chOff x="7392861" y="4666174"/>
            <a:chExt cx="2385913" cy="652901"/>
          </a:xfrm>
        </p:grpSpPr>
        <p:sp>
          <p:nvSpPr>
            <p:cNvPr id="90" name="出自【趣你的PPT】(微信:qunideppt)：最优质的PPT资源库"/>
            <p:cNvSpPr txBox="1"/>
            <p:nvPr/>
          </p:nvSpPr>
          <p:spPr>
            <a:xfrm>
              <a:off x="7392862" y="4666174"/>
              <a:ext cx="125797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1" name="出自【趣你的PPT】(微信:qunideppt)：最优质的PPT资源库"/>
            <p:cNvSpPr txBox="1"/>
            <p:nvPr/>
          </p:nvSpPr>
          <p:spPr>
            <a:xfrm>
              <a:off x="7392861" y="4949743"/>
              <a:ext cx="2385913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单击此处编辑您要的内容，建议您在展示时采用微软雅黑字体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60" name="Oval 3"/>
          <p:cNvSpPr/>
          <p:nvPr/>
        </p:nvSpPr>
        <p:spPr>
          <a:xfrm>
            <a:off x="5667551" y="2924772"/>
            <a:ext cx="716973" cy="71697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71" name="Group 21"/>
          <p:cNvGrpSpPr/>
          <p:nvPr/>
        </p:nvGrpSpPr>
        <p:grpSpPr>
          <a:xfrm>
            <a:off x="5878911" y="3049859"/>
            <a:ext cx="320443" cy="466799"/>
            <a:chOff x="7902575" y="3140075"/>
            <a:chExt cx="330200" cy="481013"/>
          </a:xfrm>
          <a:solidFill>
            <a:schemeClr val="bg1"/>
          </a:solidFill>
        </p:grpSpPr>
        <p:sp>
          <p:nvSpPr>
            <p:cNvPr id="72" name="Oval 339"/>
            <p:cNvSpPr>
              <a:spLocks noChangeArrowheads="1"/>
            </p:cNvSpPr>
            <p:nvPr/>
          </p:nvSpPr>
          <p:spPr bwMode="auto">
            <a:xfrm>
              <a:off x="8037513" y="3275013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3" name="Oval 340"/>
            <p:cNvSpPr>
              <a:spLocks noChangeArrowheads="1"/>
            </p:cNvSpPr>
            <p:nvPr/>
          </p:nvSpPr>
          <p:spPr bwMode="auto">
            <a:xfrm>
              <a:off x="8037513" y="3454400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4" name="Oval 341"/>
            <p:cNvSpPr>
              <a:spLocks noChangeArrowheads="1"/>
            </p:cNvSpPr>
            <p:nvPr/>
          </p:nvSpPr>
          <p:spPr bwMode="auto">
            <a:xfrm>
              <a:off x="7947025" y="3365500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5" name="Oval 342"/>
            <p:cNvSpPr>
              <a:spLocks noChangeArrowheads="1"/>
            </p:cNvSpPr>
            <p:nvPr/>
          </p:nvSpPr>
          <p:spPr bwMode="auto">
            <a:xfrm>
              <a:off x="8128000" y="3365500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6" name="Freeform 343"/>
            <p:cNvSpPr>
              <a:spLocks/>
            </p:cNvSpPr>
            <p:nvPr/>
          </p:nvSpPr>
          <p:spPr bwMode="auto">
            <a:xfrm>
              <a:off x="7974013" y="3429000"/>
              <a:ext cx="30163" cy="30163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7" name="Freeform 344"/>
            <p:cNvSpPr>
              <a:spLocks/>
            </p:cNvSpPr>
            <p:nvPr/>
          </p:nvSpPr>
          <p:spPr bwMode="auto">
            <a:xfrm>
              <a:off x="7974013" y="3300413"/>
              <a:ext cx="30163" cy="30163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8" name="Freeform 345"/>
            <p:cNvSpPr>
              <a:spLocks/>
            </p:cNvSpPr>
            <p:nvPr/>
          </p:nvSpPr>
          <p:spPr bwMode="auto">
            <a:xfrm>
              <a:off x="8101013" y="3429000"/>
              <a:ext cx="30163" cy="30163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 346"/>
            <p:cNvSpPr>
              <a:spLocks noEditPoints="1"/>
            </p:cNvSpPr>
            <p:nvPr/>
          </p:nvSpPr>
          <p:spPr bwMode="auto">
            <a:xfrm>
              <a:off x="7902575" y="3140075"/>
              <a:ext cx="330200" cy="481013"/>
            </a:xfrm>
            <a:custGeom>
              <a:avLst/>
              <a:gdLst>
                <a:gd name="T0" fmla="*/ 80 w 88"/>
                <a:gd name="T1" fmla="*/ 56 h 128"/>
                <a:gd name="T2" fmla="*/ 79 w 88"/>
                <a:gd name="T3" fmla="*/ 56 h 128"/>
                <a:gd name="T4" fmla="*/ 70 w 88"/>
                <a:gd name="T5" fmla="*/ 38 h 128"/>
                <a:gd name="T6" fmla="*/ 64 w 88"/>
                <a:gd name="T7" fmla="*/ 7 h 128"/>
                <a:gd name="T8" fmla="*/ 56 w 88"/>
                <a:gd name="T9" fmla="*/ 0 h 128"/>
                <a:gd name="T10" fmla="*/ 24 w 88"/>
                <a:gd name="T11" fmla="*/ 0 h 128"/>
                <a:gd name="T12" fmla="*/ 17 w 88"/>
                <a:gd name="T13" fmla="*/ 7 h 128"/>
                <a:gd name="T14" fmla="*/ 11 w 88"/>
                <a:gd name="T15" fmla="*/ 37 h 128"/>
                <a:gd name="T16" fmla="*/ 0 w 88"/>
                <a:gd name="T17" fmla="*/ 64 h 128"/>
                <a:gd name="T18" fmla="*/ 10 w 88"/>
                <a:gd name="T19" fmla="*/ 91 h 128"/>
                <a:gd name="T20" fmla="*/ 16 w 88"/>
                <a:gd name="T21" fmla="*/ 121 h 128"/>
                <a:gd name="T22" fmla="*/ 24 w 88"/>
                <a:gd name="T23" fmla="*/ 128 h 128"/>
                <a:gd name="T24" fmla="*/ 56 w 88"/>
                <a:gd name="T25" fmla="*/ 128 h 128"/>
                <a:gd name="T26" fmla="*/ 64 w 88"/>
                <a:gd name="T27" fmla="*/ 121 h 128"/>
                <a:gd name="T28" fmla="*/ 70 w 88"/>
                <a:gd name="T29" fmla="*/ 91 h 128"/>
                <a:gd name="T30" fmla="*/ 79 w 88"/>
                <a:gd name="T31" fmla="*/ 72 h 128"/>
                <a:gd name="T32" fmla="*/ 80 w 88"/>
                <a:gd name="T33" fmla="*/ 72 h 128"/>
                <a:gd name="T34" fmla="*/ 88 w 88"/>
                <a:gd name="T35" fmla="*/ 64 h 128"/>
                <a:gd name="T36" fmla="*/ 80 w 88"/>
                <a:gd name="T37" fmla="*/ 56 h 128"/>
                <a:gd name="T38" fmla="*/ 24 w 88"/>
                <a:gd name="T39" fmla="*/ 8 h 128"/>
                <a:gd name="T40" fmla="*/ 56 w 88"/>
                <a:gd name="T41" fmla="*/ 8 h 128"/>
                <a:gd name="T42" fmla="*/ 60 w 88"/>
                <a:gd name="T43" fmla="*/ 30 h 128"/>
                <a:gd name="T44" fmla="*/ 40 w 88"/>
                <a:gd name="T45" fmla="*/ 24 h 128"/>
                <a:gd name="T46" fmla="*/ 20 w 88"/>
                <a:gd name="T47" fmla="*/ 30 h 128"/>
                <a:gd name="T48" fmla="*/ 24 w 88"/>
                <a:gd name="T49" fmla="*/ 8 h 128"/>
                <a:gd name="T50" fmla="*/ 56 w 88"/>
                <a:gd name="T51" fmla="*/ 120 h 128"/>
                <a:gd name="T52" fmla="*/ 24 w 88"/>
                <a:gd name="T53" fmla="*/ 120 h 128"/>
                <a:gd name="T54" fmla="*/ 20 w 88"/>
                <a:gd name="T55" fmla="*/ 98 h 128"/>
                <a:gd name="T56" fmla="*/ 40 w 88"/>
                <a:gd name="T57" fmla="*/ 104 h 128"/>
                <a:gd name="T58" fmla="*/ 60 w 88"/>
                <a:gd name="T59" fmla="*/ 98 h 128"/>
                <a:gd name="T60" fmla="*/ 56 w 88"/>
                <a:gd name="T61" fmla="*/ 120 h 128"/>
                <a:gd name="T62" fmla="*/ 40 w 88"/>
                <a:gd name="T63" fmla="*/ 96 h 128"/>
                <a:gd name="T64" fmla="*/ 8 w 88"/>
                <a:gd name="T65" fmla="*/ 64 h 128"/>
                <a:gd name="T66" fmla="*/ 40 w 88"/>
                <a:gd name="T67" fmla="*/ 32 h 128"/>
                <a:gd name="T68" fmla="*/ 72 w 88"/>
                <a:gd name="T69" fmla="*/ 64 h 128"/>
                <a:gd name="T70" fmla="*/ 40 w 88"/>
                <a:gd name="T71" fmla="*/ 9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8" h="128">
                  <a:moveTo>
                    <a:pt x="80" y="56"/>
                  </a:moveTo>
                  <a:cubicBezTo>
                    <a:pt x="80" y="56"/>
                    <a:pt x="79" y="56"/>
                    <a:pt x="79" y="56"/>
                  </a:cubicBezTo>
                  <a:cubicBezTo>
                    <a:pt x="78" y="49"/>
                    <a:pt x="75" y="43"/>
                    <a:pt x="70" y="38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3"/>
                    <a:pt x="60" y="0"/>
                    <a:pt x="5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0"/>
                    <a:pt x="17" y="3"/>
                    <a:pt x="17" y="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4" y="44"/>
                    <a:pt x="0" y="53"/>
                    <a:pt x="0" y="64"/>
                  </a:cubicBezTo>
                  <a:cubicBezTo>
                    <a:pt x="0" y="74"/>
                    <a:pt x="4" y="84"/>
                    <a:pt x="10" y="91"/>
                  </a:cubicBezTo>
                  <a:cubicBezTo>
                    <a:pt x="16" y="121"/>
                    <a:pt x="16" y="121"/>
                    <a:pt x="16" y="121"/>
                  </a:cubicBezTo>
                  <a:cubicBezTo>
                    <a:pt x="17" y="125"/>
                    <a:pt x="20" y="128"/>
                    <a:pt x="24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60" y="128"/>
                    <a:pt x="63" y="125"/>
                    <a:pt x="64" y="121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5"/>
                    <a:pt x="78" y="79"/>
                    <a:pt x="79" y="72"/>
                  </a:cubicBezTo>
                  <a:cubicBezTo>
                    <a:pt x="79" y="72"/>
                    <a:pt x="80" y="72"/>
                    <a:pt x="80" y="72"/>
                  </a:cubicBezTo>
                  <a:cubicBezTo>
                    <a:pt x="84" y="72"/>
                    <a:pt x="88" y="68"/>
                    <a:pt x="88" y="64"/>
                  </a:cubicBezTo>
                  <a:cubicBezTo>
                    <a:pt x="88" y="60"/>
                    <a:pt x="84" y="56"/>
                    <a:pt x="80" y="56"/>
                  </a:cubicBezTo>
                  <a:close/>
                  <a:moveTo>
                    <a:pt x="24" y="8"/>
                  </a:moveTo>
                  <a:cubicBezTo>
                    <a:pt x="56" y="8"/>
                    <a:pt x="56" y="8"/>
                    <a:pt x="56" y="8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55" y="26"/>
                    <a:pt x="48" y="24"/>
                    <a:pt x="40" y="24"/>
                  </a:cubicBezTo>
                  <a:cubicBezTo>
                    <a:pt x="33" y="24"/>
                    <a:pt x="26" y="26"/>
                    <a:pt x="20" y="30"/>
                  </a:cubicBezTo>
                  <a:lnTo>
                    <a:pt x="24" y="8"/>
                  </a:lnTo>
                  <a:close/>
                  <a:moveTo>
                    <a:pt x="56" y="120"/>
                  </a:moveTo>
                  <a:cubicBezTo>
                    <a:pt x="24" y="120"/>
                    <a:pt x="24" y="120"/>
                    <a:pt x="24" y="120"/>
                  </a:cubicBezTo>
                  <a:cubicBezTo>
                    <a:pt x="20" y="98"/>
                    <a:pt x="20" y="98"/>
                    <a:pt x="20" y="98"/>
                  </a:cubicBezTo>
                  <a:cubicBezTo>
                    <a:pt x="26" y="102"/>
                    <a:pt x="33" y="104"/>
                    <a:pt x="40" y="104"/>
                  </a:cubicBezTo>
                  <a:cubicBezTo>
                    <a:pt x="47" y="104"/>
                    <a:pt x="54" y="102"/>
                    <a:pt x="60" y="98"/>
                  </a:cubicBezTo>
                  <a:lnTo>
                    <a:pt x="56" y="120"/>
                  </a:lnTo>
                  <a:close/>
                  <a:moveTo>
                    <a:pt x="40" y="96"/>
                  </a:moveTo>
                  <a:cubicBezTo>
                    <a:pt x="22" y="96"/>
                    <a:pt x="8" y="82"/>
                    <a:pt x="8" y="64"/>
                  </a:cubicBezTo>
                  <a:cubicBezTo>
                    <a:pt x="8" y="46"/>
                    <a:pt x="22" y="32"/>
                    <a:pt x="40" y="32"/>
                  </a:cubicBezTo>
                  <a:cubicBezTo>
                    <a:pt x="58" y="32"/>
                    <a:pt x="72" y="46"/>
                    <a:pt x="72" y="64"/>
                  </a:cubicBezTo>
                  <a:cubicBezTo>
                    <a:pt x="72" y="82"/>
                    <a:pt x="58" y="96"/>
                    <a:pt x="40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 347"/>
            <p:cNvSpPr>
              <a:spLocks/>
            </p:cNvSpPr>
            <p:nvPr/>
          </p:nvSpPr>
          <p:spPr bwMode="auto">
            <a:xfrm>
              <a:off x="8037513" y="3305175"/>
              <a:ext cx="90488" cy="90488"/>
            </a:xfrm>
            <a:custGeom>
              <a:avLst/>
              <a:gdLst>
                <a:gd name="T0" fmla="*/ 24 w 24"/>
                <a:gd name="T1" fmla="*/ 0 h 24"/>
                <a:gd name="T2" fmla="*/ 22 w 24"/>
                <a:gd name="T3" fmla="*/ 0 h 24"/>
                <a:gd name="T4" fmla="*/ 1 w 24"/>
                <a:gd name="T5" fmla="*/ 17 h 24"/>
                <a:gd name="T6" fmla="*/ 0 w 24"/>
                <a:gd name="T7" fmla="*/ 20 h 24"/>
                <a:gd name="T8" fmla="*/ 1 w 24"/>
                <a:gd name="T9" fmla="*/ 23 h 24"/>
                <a:gd name="T10" fmla="*/ 4 w 24"/>
                <a:gd name="T11" fmla="*/ 24 h 24"/>
                <a:gd name="T12" fmla="*/ 7 w 24"/>
                <a:gd name="T13" fmla="*/ 23 h 24"/>
                <a:gd name="T14" fmla="*/ 14 w 24"/>
                <a:gd name="T15" fmla="*/ 14 h 24"/>
                <a:gd name="T16" fmla="*/ 24 w 24"/>
                <a:gd name="T17" fmla="*/ 2 h 24"/>
                <a:gd name="T18" fmla="*/ 24 w 24"/>
                <a:gd name="T1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24" y="0"/>
                  </a:moveTo>
                  <a:cubicBezTo>
                    <a:pt x="23" y="0"/>
                    <a:pt x="23" y="0"/>
                    <a:pt x="22" y="0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0" y="21"/>
                    <a:pt x="0" y="22"/>
                    <a:pt x="1" y="23"/>
                  </a:cubicBezTo>
                  <a:cubicBezTo>
                    <a:pt x="2" y="24"/>
                    <a:pt x="3" y="24"/>
                    <a:pt x="4" y="24"/>
                  </a:cubicBezTo>
                  <a:cubicBezTo>
                    <a:pt x="5" y="24"/>
                    <a:pt x="6" y="24"/>
                    <a:pt x="7" y="2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4" y="1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675200" y="2956808"/>
            <a:ext cx="3271440" cy="652901"/>
            <a:chOff x="7392861" y="4666174"/>
            <a:chExt cx="2385913" cy="652901"/>
          </a:xfrm>
        </p:grpSpPr>
        <p:sp>
          <p:nvSpPr>
            <p:cNvPr id="93" name="出自【趣你的PPT】(微信:qunideppt)：最优质的PPT资源库"/>
            <p:cNvSpPr txBox="1"/>
            <p:nvPr/>
          </p:nvSpPr>
          <p:spPr>
            <a:xfrm>
              <a:off x="7392862" y="4666174"/>
              <a:ext cx="125797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4" name="出自【趣你的PPT】(微信:qunideppt)：最优质的PPT资源库"/>
            <p:cNvSpPr txBox="1"/>
            <p:nvPr/>
          </p:nvSpPr>
          <p:spPr>
            <a:xfrm>
              <a:off x="7392861" y="4949743"/>
              <a:ext cx="2385913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单击此处编辑您要的内容，建议您在展示时采用微软雅黑字体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62" name="Oval 5"/>
          <p:cNvSpPr/>
          <p:nvPr/>
        </p:nvSpPr>
        <p:spPr>
          <a:xfrm>
            <a:off x="5667551" y="5378766"/>
            <a:ext cx="716973" cy="7169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70" name="Freeform 350"/>
          <p:cNvSpPr>
            <a:spLocks noEditPoints="1"/>
          </p:cNvSpPr>
          <p:nvPr/>
        </p:nvSpPr>
        <p:spPr bwMode="auto">
          <a:xfrm>
            <a:off x="5794638" y="5562395"/>
            <a:ext cx="466799" cy="349714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96" name="出自【趣你的PPT】(微信:qunideppt)：最优质的PPT资源库"/>
          <p:cNvSpPr txBox="1"/>
          <p:nvPr/>
        </p:nvSpPr>
        <p:spPr>
          <a:xfrm>
            <a:off x="6675201" y="5410802"/>
            <a:ext cx="172486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7" name="出自【趣你的PPT】(微信:qunideppt)：最优质的PPT资源库"/>
          <p:cNvSpPr txBox="1"/>
          <p:nvPr/>
        </p:nvSpPr>
        <p:spPr>
          <a:xfrm>
            <a:off x="6675200" y="5694371"/>
            <a:ext cx="327144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1" name="Oval 4"/>
          <p:cNvSpPr/>
          <p:nvPr/>
        </p:nvSpPr>
        <p:spPr>
          <a:xfrm>
            <a:off x="5667551" y="4155056"/>
            <a:ext cx="716973" cy="71697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68" name="Freeform 348"/>
          <p:cNvSpPr>
            <a:spLocks noEditPoints="1"/>
          </p:cNvSpPr>
          <p:nvPr/>
        </p:nvSpPr>
        <p:spPr bwMode="auto">
          <a:xfrm>
            <a:off x="5792638" y="4280143"/>
            <a:ext cx="466799" cy="466799"/>
          </a:xfrm>
          <a:custGeom>
            <a:avLst/>
            <a:gdLst>
              <a:gd name="T0" fmla="*/ 83 w 128"/>
              <a:gd name="T1" fmla="*/ 40 h 128"/>
              <a:gd name="T2" fmla="*/ 64 w 128"/>
              <a:gd name="T3" fmla="*/ 0 h 128"/>
              <a:gd name="T4" fmla="*/ 36 w 128"/>
              <a:gd name="T5" fmla="*/ 41 h 128"/>
              <a:gd name="T6" fmla="*/ 32 w 128"/>
              <a:gd name="T7" fmla="*/ 43 h 128"/>
              <a:gd name="T8" fmla="*/ 12 w 128"/>
              <a:gd name="T9" fmla="*/ 40 h 128"/>
              <a:gd name="T10" fmla="*/ 0 w 128"/>
              <a:gd name="T11" fmla="*/ 116 h 128"/>
              <a:gd name="T12" fmla="*/ 24 w 128"/>
              <a:gd name="T13" fmla="*/ 128 h 128"/>
              <a:gd name="T14" fmla="*/ 35 w 128"/>
              <a:gd name="T15" fmla="*/ 121 h 128"/>
              <a:gd name="T16" fmla="*/ 36 w 128"/>
              <a:gd name="T17" fmla="*/ 121 h 128"/>
              <a:gd name="T18" fmla="*/ 76 w 128"/>
              <a:gd name="T19" fmla="*/ 128 h 128"/>
              <a:gd name="T20" fmla="*/ 112 w 128"/>
              <a:gd name="T21" fmla="*/ 120 h 128"/>
              <a:gd name="T22" fmla="*/ 114 w 128"/>
              <a:gd name="T23" fmla="*/ 109 h 128"/>
              <a:gd name="T24" fmla="*/ 121 w 128"/>
              <a:gd name="T25" fmla="*/ 88 h 128"/>
              <a:gd name="T26" fmla="*/ 124 w 128"/>
              <a:gd name="T27" fmla="*/ 67 h 128"/>
              <a:gd name="T28" fmla="*/ 128 w 128"/>
              <a:gd name="T29" fmla="*/ 58 h 128"/>
              <a:gd name="T30" fmla="*/ 117 w 128"/>
              <a:gd name="T31" fmla="*/ 42 h 128"/>
              <a:gd name="T32" fmla="*/ 24 w 128"/>
              <a:gd name="T33" fmla="*/ 120 h 128"/>
              <a:gd name="T34" fmla="*/ 8 w 128"/>
              <a:gd name="T35" fmla="*/ 116 h 128"/>
              <a:gd name="T36" fmla="*/ 12 w 128"/>
              <a:gd name="T37" fmla="*/ 48 h 128"/>
              <a:gd name="T38" fmla="*/ 28 w 128"/>
              <a:gd name="T39" fmla="*/ 52 h 128"/>
              <a:gd name="T40" fmla="*/ 120 w 128"/>
              <a:gd name="T41" fmla="*/ 58 h 128"/>
              <a:gd name="T42" fmla="*/ 104 w 128"/>
              <a:gd name="T43" fmla="*/ 64 h 128"/>
              <a:gd name="T44" fmla="*/ 104 w 128"/>
              <a:gd name="T45" fmla="*/ 68 h 128"/>
              <a:gd name="T46" fmla="*/ 118 w 128"/>
              <a:gd name="T47" fmla="*/ 75 h 128"/>
              <a:gd name="T48" fmla="*/ 100 w 128"/>
              <a:gd name="T49" fmla="*/ 84 h 128"/>
              <a:gd name="T50" fmla="*/ 100 w 128"/>
              <a:gd name="T51" fmla="*/ 88 h 128"/>
              <a:gd name="T52" fmla="*/ 113 w 128"/>
              <a:gd name="T53" fmla="*/ 96 h 128"/>
              <a:gd name="T54" fmla="*/ 96 w 128"/>
              <a:gd name="T55" fmla="*/ 104 h 128"/>
              <a:gd name="T56" fmla="*/ 96 w 128"/>
              <a:gd name="T57" fmla="*/ 108 h 128"/>
              <a:gd name="T58" fmla="*/ 106 w 128"/>
              <a:gd name="T59" fmla="*/ 114 h 128"/>
              <a:gd name="T60" fmla="*/ 98 w 128"/>
              <a:gd name="T61" fmla="*/ 120 h 128"/>
              <a:gd name="T62" fmla="*/ 54 w 128"/>
              <a:gd name="T63" fmla="*/ 117 h 128"/>
              <a:gd name="T64" fmla="*/ 32 w 128"/>
              <a:gd name="T65" fmla="*/ 110 h 128"/>
              <a:gd name="T66" fmla="*/ 35 w 128"/>
              <a:gd name="T67" fmla="*/ 50 h 128"/>
              <a:gd name="T68" fmla="*/ 60 w 128"/>
              <a:gd name="T69" fmla="*/ 12 h 128"/>
              <a:gd name="T70" fmla="*/ 76 w 128"/>
              <a:gd name="T71" fmla="*/ 27 h 128"/>
              <a:gd name="T72" fmla="*/ 115 w 128"/>
              <a:gd name="T73" fmla="*/ 50 h 128"/>
              <a:gd name="T74" fmla="*/ 120 w 128"/>
              <a:gd name="T75" fmla="*/ 5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128">
                <a:moveTo>
                  <a:pt x="117" y="42"/>
                </a:moveTo>
                <a:cubicBezTo>
                  <a:pt x="112" y="41"/>
                  <a:pt x="100" y="41"/>
                  <a:pt x="83" y="40"/>
                </a:cubicBezTo>
                <a:cubicBezTo>
                  <a:pt x="84" y="36"/>
                  <a:pt x="84" y="33"/>
                  <a:pt x="84" y="27"/>
                </a:cubicBezTo>
                <a:cubicBezTo>
                  <a:pt x="84" y="13"/>
                  <a:pt x="73" y="0"/>
                  <a:pt x="64" y="0"/>
                </a:cubicBezTo>
                <a:cubicBezTo>
                  <a:pt x="57" y="0"/>
                  <a:pt x="52" y="5"/>
                  <a:pt x="52" y="12"/>
                </a:cubicBezTo>
                <a:cubicBezTo>
                  <a:pt x="52" y="20"/>
                  <a:pt x="49" y="34"/>
                  <a:pt x="36" y="41"/>
                </a:cubicBezTo>
                <a:cubicBezTo>
                  <a:pt x="35" y="41"/>
                  <a:pt x="32" y="43"/>
                  <a:pt x="32" y="43"/>
                </a:cubicBezTo>
                <a:cubicBezTo>
                  <a:pt x="32" y="43"/>
                  <a:pt x="32" y="43"/>
                  <a:pt x="32" y="43"/>
                </a:cubicBezTo>
                <a:cubicBezTo>
                  <a:pt x="30" y="41"/>
                  <a:pt x="27" y="40"/>
                  <a:pt x="24" y="40"/>
                </a:cubicBezTo>
                <a:cubicBezTo>
                  <a:pt x="12" y="40"/>
                  <a:pt x="12" y="40"/>
                  <a:pt x="12" y="40"/>
                </a:cubicBezTo>
                <a:cubicBezTo>
                  <a:pt x="5" y="40"/>
                  <a:pt x="0" y="45"/>
                  <a:pt x="0" y="5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9" y="128"/>
                  <a:pt x="33" y="125"/>
                  <a:pt x="35" y="121"/>
                </a:cubicBezTo>
                <a:cubicBezTo>
                  <a:pt x="35" y="121"/>
                  <a:pt x="35" y="121"/>
                  <a:pt x="35" y="121"/>
                </a:cubicBezTo>
                <a:cubicBezTo>
                  <a:pt x="35" y="121"/>
                  <a:pt x="35" y="121"/>
                  <a:pt x="36" y="121"/>
                </a:cubicBezTo>
                <a:cubicBezTo>
                  <a:pt x="36" y="121"/>
                  <a:pt x="36" y="121"/>
                  <a:pt x="36" y="121"/>
                </a:cubicBezTo>
                <a:cubicBezTo>
                  <a:pt x="38" y="122"/>
                  <a:pt x="43" y="123"/>
                  <a:pt x="52" y="125"/>
                </a:cubicBezTo>
                <a:cubicBezTo>
                  <a:pt x="54" y="126"/>
                  <a:pt x="65" y="128"/>
                  <a:pt x="76" y="128"/>
                </a:cubicBezTo>
                <a:cubicBezTo>
                  <a:pt x="98" y="128"/>
                  <a:pt x="98" y="128"/>
                  <a:pt x="98" y="128"/>
                </a:cubicBezTo>
                <a:cubicBezTo>
                  <a:pt x="105" y="128"/>
                  <a:pt x="109" y="125"/>
                  <a:pt x="112" y="120"/>
                </a:cubicBezTo>
                <a:cubicBezTo>
                  <a:pt x="112" y="120"/>
                  <a:pt x="113" y="118"/>
                  <a:pt x="114" y="116"/>
                </a:cubicBezTo>
                <a:cubicBezTo>
                  <a:pt x="115" y="114"/>
                  <a:pt x="115" y="112"/>
                  <a:pt x="114" y="109"/>
                </a:cubicBezTo>
                <a:cubicBezTo>
                  <a:pt x="118" y="106"/>
                  <a:pt x="120" y="102"/>
                  <a:pt x="121" y="99"/>
                </a:cubicBezTo>
                <a:cubicBezTo>
                  <a:pt x="122" y="94"/>
                  <a:pt x="122" y="90"/>
                  <a:pt x="121" y="88"/>
                </a:cubicBezTo>
                <a:cubicBezTo>
                  <a:pt x="123" y="85"/>
                  <a:pt x="125" y="82"/>
                  <a:pt x="126" y="77"/>
                </a:cubicBezTo>
                <a:cubicBezTo>
                  <a:pt x="127" y="73"/>
                  <a:pt x="126" y="70"/>
                  <a:pt x="124" y="67"/>
                </a:cubicBezTo>
                <a:cubicBezTo>
                  <a:pt x="127" y="65"/>
                  <a:pt x="128" y="61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7"/>
                  <a:pt x="128" y="57"/>
                  <a:pt x="128" y="56"/>
                </a:cubicBezTo>
                <a:cubicBezTo>
                  <a:pt x="128" y="51"/>
                  <a:pt x="125" y="44"/>
                  <a:pt x="117" y="42"/>
                </a:cubicBezTo>
                <a:close/>
                <a:moveTo>
                  <a:pt x="28" y="116"/>
                </a:moveTo>
                <a:cubicBezTo>
                  <a:pt x="28" y="118"/>
                  <a:pt x="26" y="120"/>
                  <a:pt x="24" y="120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0" y="120"/>
                  <a:pt x="8" y="118"/>
                  <a:pt x="8" y="116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50"/>
                  <a:pt x="10" y="48"/>
                  <a:pt x="12" y="48"/>
                </a:cubicBezTo>
                <a:cubicBezTo>
                  <a:pt x="24" y="48"/>
                  <a:pt x="24" y="48"/>
                  <a:pt x="24" y="48"/>
                </a:cubicBezTo>
                <a:cubicBezTo>
                  <a:pt x="26" y="48"/>
                  <a:pt x="28" y="50"/>
                  <a:pt x="28" y="52"/>
                </a:cubicBezTo>
                <a:lnTo>
                  <a:pt x="28" y="116"/>
                </a:lnTo>
                <a:close/>
                <a:moveTo>
                  <a:pt x="120" y="58"/>
                </a:moveTo>
                <a:cubicBezTo>
                  <a:pt x="120" y="60"/>
                  <a:pt x="119" y="64"/>
                  <a:pt x="112" y="64"/>
                </a:cubicBezTo>
                <a:cubicBezTo>
                  <a:pt x="106" y="64"/>
                  <a:pt x="104" y="64"/>
                  <a:pt x="104" y="64"/>
                </a:cubicBezTo>
                <a:cubicBezTo>
                  <a:pt x="103" y="64"/>
                  <a:pt x="102" y="65"/>
                  <a:pt x="102" y="66"/>
                </a:cubicBezTo>
                <a:cubicBezTo>
                  <a:pt x="102" y="67"/>
                  <a:pt x="103" y="68"/>
                  <a:pt x="104" y="68"/>
                </a:cubicBezTo>
                <a:cubicBezTo>
                  <a:pt x="104" y="68"/>
                  <a:pt x="106" y="68"/>
                  <a:pt x="112" y="68"/>
                </a:cubicBezTo>
                <a:cubicBezTo>
                  <a:pt x="118" y="68"/>
                  <a:pt x="119" y="73"/>
                  <a:pt x="118" y="75"/>
                </a:cubicBezTo>
                <a:cubicBezTo>
                  <a:pt x="118" y="78"/>
                  <a:pt x="116" y="84"/>
                  <a:pt x="110" y="84"/>
                </a:cubicBezTo>
                <a:cubicBezTo>
                  <a:pt x="103" y="84"/>
                  <a:pt x="100" y="84"/>
                  <a:pt x="100" y="84"/>
                </a:cubicBezTo>
                <a:cubicBezTo>
                  <a:pt x="99" y="84"/>
                  <a:pt x="98" y="85"/>
                  <a:pt x="98" y="86"/>
                </a:cubicBezTo>
                <a:cubicBezTo>
                  <a:pt x="98" y="87"/>
                  <a:pt x="99" y="88"/>
                  <a:pt x="100" y="88"/>
                </a:cubicBezTo>
                <a:cubicBezTo>
                  <a:pt x="100" y="88"/>
                  <a:pt x="105" y="88"/>
                  <a:pt x="108" y="88"/>
                </a:cubicBezTo>
                <a:cubicBezTo>
                  <a:pt x="115" y="88"/>
                  <a:pt x="114" y="93"/>
                  <a:pt x="113" y="96"/>
                </a:cubicBezTo>
                <a:cubicBezTo>
                  <a:pt x="112" y="100"/>
                  <a:pt x="111" y="104"/>
                  <a:pt x="103" y="104"/>
                </a:cubicBezTo>
                <a:cubicBezTo>
                  <a:pt x="100" y="104"/>
                  <a:pt x="96" y="104"/>
                  <a:pt x="96" y="104"/>
                </a:cubicBezTo>
                <a:cubicBezTo>
                  <a:pt x="95" y="104"/>
                  <a:pt x="94" y="105"/>
                  <a:pt x="94" y="106"/>
                </a:cubicBezTo>
                <a:cubicBezTo>
                  <a:pt x="94" y="107"/>
                  <a:pt x="95" y="108"/>
                  <a:pt x="96" y="108"/>
                </a:cubicBezTo>
                <a:cubicBezTo>
                  <a:pt x="96" y="108"/>
                  <a:pt x="99" y="108"/>
                  <a:pt x="102" y="108"/>
                </a:cubicBezTo>
                <a:cubicBezTo>
                  <a:pt x="107" y="108"/>
                  <a:pt x="107" y="112"/>
                  <a:pt x="106" y="114"/>
                </a:cubicBezTo>
                <a:cubicBezTo>
                  <a:pt x="106" y="115"/>
                  <a:pt x="105" y="116"/>
                  <a:pt x="105" y="117"/>
                </a:cubicBezTo>
                <a:cubicBezTo>
                  <a:pt x="104" y="119"/>
                  <a:pt x="102" y="120"/>
                  <a:pt x="98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65" y="120"/>
                  <a:pt x="54" y="118"/>
                  <a:pt x="54" y="117"/>
                </a:cubicBezTo>
                <a:cubicBezTo>
                  <a:pt x="37" y="114"/>
                  <a:pt x="36" y="113"/>
                  <a:pt x="35" y="113"/>
                </a:cubicBezTo>
                <a:cubicBezTo>
                  <a:pt x="35" y="113"/>
                  <a:pt x="32" y="112"/>
                  <a:pt x="32" y="110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2"/>
                  <a:pt x="33" y="51"/>
                  <a:pt x="35" y="50"/>
                </a:cubicBezTo>
                <a:cubicBezTo>
                  <a:pt x="35" y="50"/>
                  <a:pt x="36" y="50"/>
                  <a:pt x="36" y="50"/>
                </a:cubicBezTo>
                <a:cubicBezTo>
                  <a:pt x="54" y="42"/>
                  <a:pt x="60" y="26"/>
                  <a:pt x="60" y="12"/>
                </a:cubicBezTo>
                <a:cubicBezTo>
                  <a:pt x="60" y="10"/>
                  <a:pt x="62" y="8"/>
                  <a:pt x="64" y="8"/>
                </a:cubicBezTo>
                <a:cubicBezTo>
                  <a:pt x="68" y="8"/>
                  <a:pt x="76" y="16"/>
                  <a:pt x="76" y="27"/>
                </a:cubicBezTo>
                <a:cubicBezTo>
                  <a:pt x="76" y="36"/>
                  <a:pt x="75" y="38"/>
                  <a:pt x="72" y="48"/>
                </a:cubicBezTo>
                <a:cubicBezTo>
                  <a:pt x="112" y="48"/>
                  <a:pt x="112" y="49"/>
                  <a:pt x="115" y="50"/>
                </a:cubicBezTo>
                <a:cubicBezTo>
                  <a:pt x="120" y="51"/>
                  <a:pt x="120" y="54"/>
                  <a:pt x="120" y="56"/>
                </a:cubicBezTo>
                <a:cubicBezTo>
                  <a:pt x="120" y="57"/>
                  <a:pt x="120" y="57"/>
                  <a:pt x="120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69" name="Freeform 349"/>
          <p:cNvSpPr>
            <a:spLocks noEditPoints="1"/>
          </p:cNvSpPr>
          <p:nvPr/>
        </p:nvSpPr>
        <p:spPr bwMode="auto">
          <a:xfrm>
            <a:off x="5835774" y="4659128"/>
            <a:ext cx="43136" cy="43136"/>
          </a:xfrm>
          <a:custGeom>
            <a:avLst/>
            <a:gdLst>
              <a:gd name="T0" fmla="*/ 6 w 12"/>
              <a:gd name="T1" fmla="*/ 0 h 12"/>
              <a:gd name="T2" fmla="*/ 0 w 12"/>
              <a:gd name="T3" fmla="*/ 6 h 12"/>
              <a:gd name="T4" fmla="*/ 6 w 12"/>
              <a:gd name="T5" fmla="*/ 12 h 12"/>
              <a:gd name="T6" fmla="*/ 12 w 12"/>
              <a:gd name="T7" fmla="*/ 6 h 12"/>
              <a:gd name="T8" fmla="*/ 6 w 12"/>
              <a:gd name="T9" fmla="*/ 0 h 12"/>
              <a:gd name="T10" fmla="*/ 6 w 12"/>
              <a:gd name="T11" fmla="*/ 8 h 12"/>
              <a:gd name="T12" fmla="*/ 4 w 12"/>
              <a:gd name="T13" fmla="*/ 6 h 12"/>
              <a:gd name="T14" fmla="*/ 6 w 12"/>
              <a:gd name="T15" fmla="*/ 4 h 12"/>
              <a:gd name="T16" fmla="*/ 8 w 12"/>
              <a:gd name="T17" fmla="*/ 6 h 12"/>
              <a:gd name="T18" fmla="*/ 6 w 12"/>
              <a:gd name="T19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" h="12">
                <a:moveTo>
                  <a:pt x="6" y="0"/>
                </a:moveTo>
                <a:cubicBezTo>
                  <a:pt x="3" y="0"/>
                  <a:pt x="0" y="3"/>
                  <a:pt x="0" y="6"/>
                </a:cubicBezTo>
                <a:cubicBezTo>
                  <a:pt x="0" y="9"/>
                  <a:pt x="3" y="12"/>
                  <a:pt x="6" y="12"/>
                </a:cubicBezTo>
                <a:cubicBezTo>
                  <a:pt x="9" y="12"/>
                  <a:pt x="12" y="9"/>
                  <a:pt x="12" y="6"/>
                </a:cubicBezTo>
                <a:cubicBezTo>
                  <a:pt x="12" y="3"/>
                  <a:pt x="9" y="0"/>
                  <a:pt x="6" y="0"/>
                </a:cubicBezTo>
                <a:close/>
                <a:moveTo>
                  <a:pt x="6" y="8"/>
                </a:moveTo>
                <a:cubicBezTo>
                  <a:pt x="5" y="8"/>
                  <a:pt x="4" y="7"/>
                  <a:pt x="4" y="6"/>
                </a:cubicBezTo>
                <a:cubicBezTo>
                  <a:pt x="4" y="5"/>
                  <a:pt x="5" y="4"/>
                  <a:pt x="6" y="4"/>
                </a:cubicBezTo>
                <a:cubicBezTo>
                  <a:pt x="7" y="4"/>
                  <a:pt x="8" y="5"/>
                  <a:pt x="8" y="6"/>
                </a:cubicBezTo>
                <a:cubicBezTo>
                  <a:pt x="8" y="7"/>
                  <a:pt x="7" y="8"/>
                  <a:pt x="6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675200" y="4187092"/>
            <a:ext cx="3271440" cy="652901"/>
            <a:chOff x="6675200" y="4187092"/>
            <a:chExt cx="3271440" cy="652901"/>
          </a:xfrm>
        </p:grpSpPr>
        <p:sp>
          <p:nvSpPr>
            <p:cNvPr id="99" name="出自【趣你的PPT】(微信:qunideppt)：最优质的PPT资源库"/>
            <p:cNvSpPr txBox="1"/>
            <p:nvPr/>
          </p:nvSpPr>
          <p:spPr>
            <a:xfrm>
              <a:off x="6675201" y="4187092"/>
              <a:ext cx="172486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0" name="出自【趣你的PPT】(微信:qunideppt)：最优质的PPT资源库"/>
            <p:cNvSpPr txBox="1"/>
            <p:nvPr/>
          </p:nvSpPr>
          <p:spPr>
            <a:xfrm>
              <a:off x="6675200" y="4470661"/>
              <a:ext cx="327144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单击此处编辑您要的内容，建议您在展示时采用微软雅黑字体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4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7C0F59D5-236A-46F5-86F7-2C0705B2BE49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73707997-B472-42ED-957D-4CC043F7AC05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BD164F30-62B7-48E9-AD47-1218E7CE2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1049995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45"/>
          <p:cNvSpPr/>
          <p:nvPr/>
        </p:nvSpPr>
        <p:spPr>
          <a:xfrm>
            <a:off x="1521532" y="3283582"/>
            <a:ext cx="2943577" cy="1698272"/>
          </a:xfrm>
          <a:prstGeom prst="roundRect">
            <a:avLst>
              <a:gd name="adj" fmla="val 19953"/>
            </a:avLst>
          </a:prstGeom>
          <a:solidFill>
            <a:schemeClr val="accent5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+mn-ea"/>
              <a:cs typeface="+mn-cs"/>
              <a:sym typeface="Helvetica Light"/>
            </a:endParaRPr>
          </a:p>
        </p:txBody>
      </p:sp>
      <p:sp>
        <p:nvSpPr>
          <p:cNvPr id="10" name="Shape 539"/>
          <p:cNvSpPr/>
          <p:nvPr/>
        </p:nvSpPr>
        <p:spPr>
          <a:xfrm>
            <a:off x="4634838" y="3102353"/>
            <a:ext cx="2943577" cy="1879501"/>
          </a:xfrm>
          <a:prstGeom prst="roundRect">
            <a:avLst>
              <a:gd name="adj" fmla="val 19953"/>
            </a:avLst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+mn-ea"/>
              <a:cs typeface="+mn-cs"/>
              <a:sym typeface="Helvetica Light"/>
            </a:endParaRPr>
          </a:p>
        </p:txBody>
      </p:sp>
      <p:sp>
        <p:nvSpPr>
          <p:cNvPr id="6" name="Shape 531"/>
          <p:cNvSpPr/>
          <p:nvPr/>
        </p:nvSpPr>
        <p:spPr>
          <a:xfrm>
            <a:off x="7748144" y="3283582"/>
            <a:ext cx="2943577" cy="1698272"/>
          </a:xfrm>
          <a:prstGeom prst="roundRect">
            <a:avLst>
              <a:gd name="adj" fmla="val 19953"/>
            </a:avLst>
          </a:prstGeom>
          <a:solidFill>
            <a:schemeClr val="accent5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+mn-ea"/>
              <a:cs typeface="+mn-cs"/>
              <a:sym typeface="Helvetica Ligh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417443" y="2064168"/>
            <a:ext cx="1240373" cy="1196786"/>
            <a:chOff x="2417443" y="2093196"/>
            <a:chExt cx="1240373" cy="1196786"/>
          </a:xfrm>
        </p:grpSpPr>
        <p:grpSp>
          <p:nvGrpSpPr>
            <p:cNvPr id="38" name="Group 2393"/>
            <p:cNvGrpSpPr/>
            <p:nvPr/>
          </p:nvGrpSpPr>
          <p:grpSpPr>
            <a:xfrm>
              <a:off x="2417443" y="2093196"/>
              <a:ext cx="1240373" cy="962471"/>
              <a:chOff x="0" y="0"/>
              <a:chExt cx="2614609" cy="2028814"/>
            </a:xfrm>
            <a:solidFill>
              <a:srgbClr val="B2D235"/>
            </a:solidFill>
          </p:grpSpPr>
          <p:sp>
            <p:nvSpPr>
              <p:cNvPr id="39" name="Shape 2391"/>
              <p:cNvSpPr/>
              <p:nvPr/>
            </p:nvSpPr>
            <p:spPr>
              <a:xfrm>
                <a:off x="1217268" y="1172184"/>
                <a:ext cx="841747" cy="3257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6" h="20708" extrusionOk="0">
                    <a:moveTo>
                      <a:pt x="1330" y="19753"/>
                    </a:moveTo>
                    <a:cubicBezTo>
                      <a:pt x="2564" y="21600"/>
                      <a:pt x="4162" y="20692"/>
                      <a:pt x="4961" y="17693"/>
                    </a:cubicBezTo>
                    <a:lnTo>
                      <a:pt x="5011" y="17511"/>
                    </a:lnTo>
                    <a:lnTo>
                      <a:pt x="21216" y="4080"/>
                    </a:lnTo>
                    <a:lnTo>
                      <a:pt x="20841" y="0"/>
                    </a:lnTo>
                    <a:lnTo>
                      <a:pt x="4098" y="7952"/>
                    </a:lnTo>
                    <a:cubicBezTo>
                      <a:pt x="2812" y="6028"/>
                      <a:pt x="1144" y="7103"/>
                      <a:pt x="382" y="10348"/>
                    </a:cubicBezTo>
                    <a:cubicBezTo>
                      <a:pt x="-384" y="13604"/>
                      <a:pt x="39" y="17822"/>
                      <a:pt x="1330" y="19753"/>
                    </a:cubicBezTo>
                    <a:cubicBezTo>
                      <a:pt x="1330" y="19753"/>
                      <a:pt x="1330" y="19753"/>
                      <a:pt x="1330" y="19753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sym typeface="Helvetica Light"/>
                </a:endParaRPr>
              </a:p>
            </p:txBody>
          </p:sp>
          <p:sp>
            <p:nvSpPr>
              <p:cNvPr id="40" name="Shape 2392"/>
              <p:cNvSpPr/>
              <p:nvPr/>
            </p:nvSpPr>
            <p:spPr>
              <a:xfrm>
                <a:off x="0" y="0"/>
                <a:ext cx="2614610" cy="20288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1" y="0"/>
                    </a:moveTo>
                    <a:cubicBezTo>
                      <a:pt x="4845" y="0"/>
                      <a:pt x="0" y="6244"/>
                      <a:pt x="0" y="13917"/>
                    </a:cubicBezTo>
                    <a:cubicBezTo>
                      <a:pt x="0" y="16592"/>
                      <a:pt x="592" y="19193"/>
                      <a:pt x="1714" y="21439"/>
                    </a:cubicBezTo>
                    <a:lnTo>
                      <a:pt x="1794" y="21600"/>
                    </a:lnTo>
                    <a:lnTo>
                      <a:pt x="3127" y="21600"/>
                    </a:lnTo>
                    <a:lnTo>
                      <a:pt x="4906" y="19306"/>
                    </a:lnTo>
                    <a:lnTo>
                      <a:pt x="4061" y="18215"/>
                    </a:lnTo>
                    <a:lnTo>
                      <a:pt x="2388" y="20369"/>
                    </a:lnTo>
                    <a:lnTo>
                      <a:pt x="2326" y="20233"/>
                    </a:lnTo>
                    <a:cubicBezTo>
                      <a:pt x="1460" y="18314"/>
                      <a:pt x="1004" y="16131"/>
                      <a:pt x="1004" y="13917"/>
                    </a:cubicBezTo>
                    <a:cubicBezTo>
                      <a:pt x="1004" y="13853"/>
                      <a:pt x="1005" y="13791"/>
                      <a:pt x="1009" y="13726"/>
                    </a:cubicBezTo>
                    <a:lnTo>
                      <a:pt x="1018" y="13477"/>
                    </a:lnTo>
                    <a:lnTo>
                      <a:pt x="3260" y="13477"/>
                    </a:lnTo>
                    <a:lnTo>
                      <a:pt x="3260" y="11934"/>
                    </a:lnTo>
                    <a:lnTo>
                      <a:pt x="1134" y="11932"/>
                    </a:lnTo>
                    <a:lnTo>
                      <a:pt x="1152" y="11789"/>
                    </a:lnTo>
                    <a:cubicBezTo>
                      <a:pt x="1424" y="9725"/>
                      <a:pt x="2099" y="7766"/>
                      <a:pt x="3102" y="6124"/>
                    </a:cubicBezTo>
                    <a:lnTo>
                      <a:pt x="3168" y="6015"/>
                    </a:lnTo>
                    <a:lnTo>
                      <a:pt x="4705" y="8001"/>
                    </a:lnTo>
                    <a:lnTo>
                      <a:pt x="5553" y="6910"/>
                    </a:lnTo>
                    <a:lnTo>
                      <a:pt x="3975" y="4872"/>
                    </a:lnTo>
                    <a:lnTo>
                      <a:pt x="4043" y="4787"/>
                    </a:lnTo>
                    <a:cubicBezTo>
                      <a:pt x="5749" y="2693"/>
                      <a:pt x="7985" y="1462"/>
                      <a:pt x="10343" y="1321"/>
                    </a:cubicBezTo>
                    <a:lnTo>
                      <a:pt x="10440" y="1314"/>
                    </a:lnTo>
                    <a:lnTo>
                      <a:pt x="10440" y="4558"/>
                    </a:lnTo>
                    <a:lnTo>
                      <a:pt x="11636" y="4558"/>
                    </a:lnTo>
                    <a:lnTo>
                      <a:pt x="11638" y="1339"/>
                    </a:lnTo>
                    <a:lnTo>
                      <a:pt x="11740" y="1353"/>
                    </a:lnTo>
                    <a:cubicBezTo>
                      <a:pt x="13868" y="1614"/>
                      <a:pt x="15830" y="2746"/>
                      <a:pt x="17421" y="4630"/>
                    </a:cubicBezTo>
                    <a:lnTo>
                      <a:pt x="17492" y="4715"/>
                    </a:lnTo>
                    <a:lnTo>
                      <a:pt x="15950" y="6705"/>
                    </a:lnTo>
                    <a:lnTo>
                      <a:pt x="16799" y="7793"/>
                    </a:lnTo>
                    <a:lnTo>
                      <a:pt x="18323" y="5832"/>
                    </a:lnTo>
                    <a:lnTo>
                      <a:pt x="18388" y="5935"/>
                    </a:lnTo>
                    <a:cubicBezTo>
                      <a:pt x="19451" y="7613"/>
                      <a:pt x="20163" y="9638"/>
                      <a:pt x="20448" y="11789"/>
                    </a:cubicBezTo>
                    <a:lnTo>
                      <a:pt x="20466" y="11932"/>
                    </a:lnTo>
                    <a:lnTo>
                      <a:pt x="18419" y="11932"/>
                    </a:lnTo>
                    <a:lnTo>
                      <a:pt x="18419" y="13475"/>
                    </a:lnTo>
                    <a:lnTo>
                      <a:pt x="20582" y="13477"/>
                    </a:lnTo>
                    <a:lnTo>
                      <a:pt x="20589" y="13710"/>
                    </a:lnTo>
                    <a:cubicBezTo>
                      <a:pt x="20595" y="13791"/>
                      <a:pt x="20596" y="13853"/>
                      <a:pt x="20596" y="13917"/>
                    </a:cubicBezTo>
                    <a:cubicBezTo>
                      <a:pt x="20596" y="16138"/>
                      <a:pt x="20135" y="18333"/>
                      <a:pt x="19260" y="20260"/>
                    </a:cubicBezTo>
                    <a:lnTo>
                      <a:pt x="19203" y="20385"/>
                    </a:lnTo>
                    <a:lnTo>
                      <a:pt x="17426" y="18388"/>
                    </a:lnTo>
                    <a:lnTo>
                      <a:pt x="16641" y="19550"/>
                    </a:lnTo>
                    <a:lnTo>
                      <a:pt x="18460" y="21600"/>
                    </a:lnTo>
                    <a:lnTo>
                      <a:pt x="19804" y="21600"/>
                    </a:lnTo>
                    <a:lnTo>
                      <a:pt x="19886" y="21439"/>
                    </a:lnTo>
                    <a:cubicBezTo>
                      <a:pt x="21008" y="19197"/>
                      <a:pt x="21600" y="16594"/>
                      <a:pt x="21600" y="13917"/>
                    </a:cubicBezTo>
                    <a:cubicBezTo>
                      <a:pt x="21600" y="6244"/>
                      <a:pt x="16755" y="0"/>
                      <a:pt x="10801" y="0"/>
                    </a:cubicBezTo>
                    <a:cubicBezTo>
                      <a:pt x="10801" y="0"/>
                      <a:pt x="10801" y="0"/>
                      <a:pt x="10801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sym typeface="Helvetica Light"/>
                </a:endParaRPr>
              </a:p>
            </p:txBody>
          </p:sp>
        </p:grpSp>
        <p:sp>
          <p:nvSpPr>
            <p:cNvPr id="41" name="Text Placeholder 2"/>
            <p:cNvSpPr txBox="1">
              <a:spLocks/>
            </p:cNvSpPr>
            <p:nvPr/>
          </p:nvSpPr>
          <p:spPr>
            <a:xfrm>
              <a:off x="2590949" y="2994707"/>
              <a:ext cx="908681" cy="295275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377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tint val="7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80%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595240" y="2064168"/>
            <a:ext cx="1240373" cy="1196786"/>
            <a:chOff x="8595240" y="2093196"/>
            <a:chExt cx="1240373" cy="1196786"/>
          </a:xfrm>
        </p:grpSpPr>
        <p:grpSp>
          <p:nvGrpSpPr>
            <p:cNvPr id="44" name="Group 2393"/>
            <p:cNvGrpSpPr/>
            <p:nvPr/>
          </p:nvGrpSpPr>
          <p:grpSpPr>
            <a:xfrm>
              <a:off x="8595240" y="2093196"/>
              <a:ext cx="1240373" cy="962471"/>
              <a:chOff x="0" y="0"/>
              <a:chExt cx="2614609" cy="2028814"/>
            </a:xfrm>
            <a:solidFill>
              <a:srgbClr val="00BBD6"/>
            </a:solidFill>
          </p:grpSpPr>
          <p:sp>
            <p:nvSpPr>
              <p:cNvPr id="46" name="Shape 2391"/>
              <p:cNvSpPr/>
              <p:nvPr/>
            </p:nvSpPr>
            <p:spPr>
              <a:xfrm>
                <a:off x="1217268" y="1172184"/>
                <a:ext cx="841747" cy="3257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6" h="20708" extrusionOk="0">
                    <a:moveTo>
                      <a:pt x="1330" y="19753"/>
                    </a:moveTo>
                    <a:cubicBezTo>
                      <a:pt x="2564" y="21600"/>
                      <a:pt x="4162" y="20692"/>
                      <a:pt x="4961" y="17693"/>
                    </a:cubicBezTo>
                    <a:lnTo>
                      <a:pt x="5011" y="17511"/>
                    </a:lnTo>
                    <a:lnTo>
                      <a:pt x="21216" y="4080"/>
                    </a:lnTo>
                    <a:lnTo>
                      <a:pt x="20841" y="0"/>
                    </a:lnTo>
                    <a:lnTo>
                      <a:pt x="4098" y="7952"/>
                    </a:lnTo>
                    <a:cubicBezTo>
                      <a:pt x="2812" y="6028"/>
                      <a:pt x="1144" y="7103"/>
                      <a:pt x="382" y="10348"/>
                    </a:cubicBezTo>
                    <a:cubicBezTo>
                      <a:pt x="-384" y="13604"/>
                      <a:pt x="39" y="17822"/>
                      <a:pt x="1330" y="19753"/>
                    </a:cubicBezTo>
                    <a:cubicBezTo>
                      <a:pt x="1330" y="19753"/>
                      <a:pt x="1330" y="19753"/>
                      <a:pt x="1330" y="1975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sym typeface="Helvetica Light"/>
                </a:endParaRPr>
              </a:p>
            </p:txBody>
          </p:sp>
          <p:sp>
            <p:nvSpPr>
              <p:cNvPr id="47" name="Shape 2392"/>
              <p:cNvSpPr/>
              <p:nvPr/>
            </p:nvSpPr>
            <p:spPr>
              <a:xfrm>
                <a:off x="0" y="0"/>
                <a:ext cx="2614610" cy="20288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1" y="0"/>
                    </a:moveTo>
                    <a:cubicBezTo>
                      <a:pt x="4845" y="0"/>
                      <a:pt x="0" y="6244"/>
                      <a:pt x="0" y="13917"/>
                    </a:cubicBezTo>
                    <a:cubicBezTo>
                      <a:pt x="0" y="16592"/>
                      <a:pt x="592" y="19193"/>
                      <a:pt x="1714" y="21439"/>
                    </a:cubicBezTo>
                    <a:lnTo>
                      <a:pt x="1794" y="21600"/>
                    </a:lnTo>
                    <a:lnTo>
                      <a:pt x="3127" y="21600"/>
                    </a:lnTo>
                    <a:lnTo>
                      <a:pt x="4906" y="19306"/>
                    </a:lnTo>
                    <a:lnTo>
                      <a:pt x="4061" y="18215"/>
                    </a:lnTo>
                    <a:lnTo>
                      <a:pt x="2388" y="20369"/>
                    </a:lnTo>
                    <a:lnTo>
                      <a:pt x="2326" y="20233"/>
                    </a:lnTo>
                    <a:cubicBezTo>
                      <a:pt x="1460" y="18314"/>
                      <a:pt x="1004" y="16131"/>
                      <a:pt x="1004" y="13917"/>
                    </a:cubicBezTo>
                    <a:cubicBezTo>
                      <a:pt x="1004" y="13853"/>
                      <a:pt x="1005" y="13791"/>
                      <a:pt x="1009" y="13726"/>
                    </a:cubicBezTo>
                    <a:lnTo>
                      <a:pt x="1018" y="13477"/>
                    </a:lnTo>
                    <a:lnTo>
                      <a:pt x="3260" y="13477"/>
                    </a:lnTo>
                    <a:lnTo>
                      <a:pt x="3260" y="11934"/>
                    </a:lnTo>
                    <a:lnTo>
                      <a:pt x="1134" y="11932"/>
                    </a:lnTo>
                    <a:lnTo>
                      <a:pt x="1152" y="11789"/>
                    </a:lnTo>
                    <a:cubicBezTo>
                      <a:pt x="1424" y="9725"/>
                      <a:pt x="2099" y="7766"/>
                      <a:pt x="3102" y="6124"/>
                    </a:cubicBezTo>
                    <a:lnTo>
                      <a:pt x="3168" y="6015"/>
                    </a:lnTo>
                    <a:lnTo>
                      <a:pt x="4705" y="8001"/>
                    </a:lnTo>
                    <a:lnTo>
                      <a:pt x="5553" y="6910"/>
                    </a:lnTo>
                    <a:lnTo>
                      <a:pt x="3975" y="4872"/>
                    </a:lnTo>
                    <a:lnTo>
                      <a:pt x="4043" y="4787"/>
                    </a:lnTo>
                    <a:cubicBezTo>
                      <a:pt x="5749" y="2693"/>
                      <a:pt x="7985" y="1462"/>
                      <a:pt x="10343" y="1321"/>
                    </a:cubicBezTo>
                    <a:lnTo>
                      <a:pt x="10440" y="1314"/>
                    </a:lnTo>
                    <a:lnTo>
                      <a:pt x="10440" y="4558"/>
                    </a:lnTo>
                    <a:lnTo>
                      <a:pt x="11636" y="4558"/>
                    </a:lnTo>
                    <a:lnTo>
                      <a:pt x="11638" y="1339"/>
                    </a:lnTo>
                    <a:lnTo>
                      <a:pt x="11740" y="1353"/>
                    </a:lnTo>
                    <a:cubicBezTo>
                      <a:pt x="13868" y="1614"/>
                      <a:pt x="15830" y="2746"/>
                      <a:pt x="17421" y="4630"/>
                    </a:cubicBezTo>
                    <a:lnTo>
                      <a:pt x="17492" y="4715"/>
                    </a:lnTo>
                    <a:lnTo>
                      <a:pt x="15950" y="6705"/>
                    </a:lnTo>
                    <a:lnTo>
                      <a:pt x="16799" y="7793"/>
                    </a:lnTo>
                    <a:lnTo>
                      <a:pt x="18323" y="5832"/>
                    </a:lnTo>
                    <a:lnTo>
                      <a:pt x="18388" y="5935"/>
                    </a:lnTo>
                    <a:cubicBezTo>
                      <a:pt x="19451" y="7613"/>
                      <a:pt x="20163" y="9638"/>
                      <a:pt x="20448" y="11789"/>
                    </a:cubicBezTo>
                    <a:lnTo>
                      <a:pt x="20466" y="11932"/>
                    </a:lnTo>
                    <a:lnTo>
                      <a:pt x="18419" y="11932"/>
                    </a:lnTo>
                    <a:lnTo>
                      <a:pt x="18419" y="13475"/>
                    </a:lnTo>
                    <a:lnTo>
                      <a:pt x="20582" y="13477"/>
                    </a:lnTo>
                    <a:lnTo>
                      <a:pt x="20589" y="13710"/>
                    </a:lnTo>
                    <a:cubicBezTo>
                      <a:pt x="20595" y="13791"/>
                      <a:pt x="20596" y="13853"/>
                      <a:pt x="20596" y="13917"/>
                    </a:cubicBezTo>
                    <a:cubicBezTo>
                      <a:pt x="20596" y="16138"/>
                      <a:pt x="20135" y="18333"/>
                      <a:pt x="19260" y="20260"/>
                    </a:cubicBezTo>
                    <a:lnTo>
                      <a:pt x="19203" y="20385"/>
                    </a:lnTo>
                    <a:lnTo>
                      <a:pt x="17426" y="18388"/>
                    </a:lnTo>
                    <a:lnTo>
                      <a:pt x="16641" y="19550"/>
                    </a:lnTo>
                    <a:lnTo>
                      <a:pt x="18460" y="21600"/>
                    </a:lnTo>
                    <a:lnTo>
                      <a:pt x="19804" y="21600"/>
                    </a:lnTo>
                    <a:lnTo>
                      <a:pt x="19886" y="21439"/>
                    </a:lnTo>
                    <a:cubicBezTo>
                      <a:pt x="21008" y="19197"/>
                      <a:pt x="21600" y="16594"/>
                      <a:pt x="21600" y="13917"/>
                    </a:cubicBezTo>
                    <a:cubicBezTo>
                      <a:pt x="21600" y="6244"/>
                      <a:pt x="16755" y="0"/>
                      <a:pt x="10801" y="0"/>
                    </a:cubicBezTo>
                    <a:cubicBezTo>
                      <a:pt x="10801" y="0"/>
                      <a:pt x="10801" y="0"/>
                      <a:pt x="10801" y="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sym typeface="Helvetica Light"/>
                </a:endParaRPr>
              </a:p>
            </p:txBody>
          </p:sp>
        </p:grpSp>
        <p:sp>
          <p:nvSpPr>
            <p:cNvPr id="45" name="Text Placeholder 2"/>
            <p:cNvSpPr txBox="1">
              <a:spLocks/>
            </p:cNvSpPr>
            <p:nvPr/>
          </p:nvSpPr>
          <p:spPr>
            <a:xfrm>
              <a:off x="8768746" y="2994707"/>
              <a:ext cx="908681" cy="295275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377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tint val="7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80%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257841" y="1559911"/>
            <a:ext cx="1600161" cy="1543930"/>
            <a:chOff x="5257840" y="1508257"/>
            <a:chExt cx="1721186" cy="1660702"/>
          </a:xfrm>
        </p:grpSpPr>
        <p:grpSp>
          <p:nvGrpSpPr>
            <p:cNvPr id="49" name="Group 2393"/>
            <p:cNvGrpSpPr/>
            <p:nvPr/>
          </p:nvGrpSpPr>
          <p:grpSpPr>
            <a:xfrm>
              <a:off x="5257840" y="1508257"/>
              <a:ext cx="1721186" cy="1335559"/>
              <a:chOff x="0" y="0"/>
              <a:chExt cx="2614610" cy="2028815"/>
            </a:xfrm>
            <a:solidFill>
              <a:srgbClr val="FFC000"/>
            </a:solidFill>
          </p:grpSpPr>
          <p:sp>
            <p:nvSpPr>
              <p:cNvPr id="51" name="Shape 2391"/>
              <p:cNvSpPr/>
              <p:nvPr/>
            </p:nvSpPr>
            <p:spPr>
              <a:xfrm rot="3243678">
                <a:off x="1217268" y="1172185"/>
                <a:ext cx="841747" cy="3257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6" h="20708" extrusionOk="0">
                    <a:moveTo>
                      <a:pt x="1330" y="19753"/>
                    </a:moveTo>
                    <a:cubicBezTo>
                      <a:pt x="2564" y="21600"/>
                      <a:pt x="4162" y="20692"/>
                      <a:pt x="4961" y="17693"/>
                    </a:cubicBezTo>
                    <a:lnTo>
                      <a:pt x="5011" y="17511"/>
                    </a:lnTo>
                    <a:lnTo>
                      <a:pt x="21216" y="4080"/>
                    </a:lnTo>
                    <a:lnTo>
                      <a:pt x="20841" y="0"/>
                    </a:lnTo>
                    <a:lnTo>
                      <a:pt x="4098" y="7952"/>
                    </a:lnTo>
                    <a:cubicBezTo>
                      <a:pt x="2812" y="6028"/>
                      <a:pt x="1144" y="7103"/>
                      <a:pt x="382" y="10348"/>
                    </a:cubicBezTo>
                    <a:cubicBezTo>
                      <a:pt x="-384" y="13604"/>
                      <a:pt x="39" y="17822"/>
                      <a:pt x="1330" y="19753"/>
                    </a:cubicBezTo>
                    <a:cubicBezTo>
                      <a:pt x="1330" y="19753"/>
                      <a:pt x="1330" y="19753"/>
                      <a:pt x="1330" y="1975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sym typeface="Helvetica Light"/>
                </a:endParaRPr>
              </a:p>
            </p:txBody>
          </p:sp>
          <p:sp>
            <p:nvSpPr>
              <p:cNvPr id="52" name="Shape 2392"/>
              <p:cNvSpPr/>
              <p:nvPr/>
            </p:nvSpPr>
            <p:spPr>
              <a:xfrm>
                <a:off x="0" y="0"/>
                <a:ext cx="2614610" cy="20288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1" y="0"/>
                    </a:moveTo>
                    <a:cubicBezTo>
                      <a:pt x="4845" y="0"/>
                      <a:pt x="0" y="6244"/>
                      <a:pt x="0" y="13917"/>
                    </a:cubicBezTo>
                    <a:cubicBezTo>
                      <a:pt x="0" y="16592"/>
                      <a:pt x="592" y="19193"/>
                      <a:pt x="1714" y="21439"/>
                    </a:cubicBezTo>
                    <a:lnTo>
                      <a:pt x="1794" y="21600"/>
                    </a:lnTo>
                    <a:lnTo>
                      <a:pt x="3127" y="21600"/>
                    </a:lnTo>
                    <a:lnTo>
                      <a:pt x="4906" y="19306"/>
                    </a:lnTo>
                    <a:lnTo>
                      <a:pt x="4061" y="18215"/>
                    </a:lnTo>
                    <a:lnTo>
                      <a:pt x="2388" y="20369"/>
                    </a:lnTo>
                    <a:lnTo>
                      <a:pt x="2326" y="20233"/>
                    </a:lnTo>
                    <a:cubicBezTo>
                      <a:pt x="1460" y="18314"/>
                      <a:pt x="1004" y="16131"/>
                      <a:pt x="1004" y="13917"/>
                    </a:cubicBezTo>
                    <a:cubicBezTo>
                      <a:pt x="1004" y="13853"/>
                      <a:pt x="1005" y="13791"/>
                      <a:pt x="1009" y="13726"/>
                    </a:cubicBezTo>
                    <a:lnTo>
                      <a:pt x="1018" y="13477"/>
                    </a:lnTo>
                    <a:lnTo>
                      <a:pt x="3260" y="13477"/>
                    </a:lnTo>
                    <a:lnTo>
                      <a:pt x="3260" y="11934"/>
                    </a:lnTo>
                    <a:lnTo>
                      <a:pt x="1134" y="11932"/>
                    </a:lnTo>
                    <a:lnTo>
                      <a:pt x="1152" y="11789"/>
                    </a:lnTo>
                    <a:cubicBezTo>
                      <a:pt x="1424" y="9725"/>
                      <a:pt x="2099" y="7766"/>
                      <a:pt x="3102" y="6124"/>
                    </a:cubicBezTo>
                    <a:lnTo>
                      <a:pt x="3168" y="6015"/>
                    </a:lnTo>
                    <a:lnTo>
                      <a:pt x="4705" y="8001"/>
                    </a:lnTo>
                    <a:lnTo>
                      <a:pt x="5553" y="6910"/>
                    </a:lnTo>
                    <a:lnTo>
                      <a:pt x="3975" y="4872"/>
                    </a:lnTo>
                    <a:lnTo>
                      <a:pt x="4043" y="4787"/>
                    </a:lnTo>
                    <a:cubicBezTo>
                      <a:pt x="5749" y="2693"/>
                      <a:pt x="7985" y="1462"/>
                      <a:pt x="10343" y="1321"/>
                    </a:cubicBezTo>
                    <a:lnTo>
                      <a:pt x="10440" y="1314"/>
                    </a:lnTo>
                    <a:lnTo>
                      <a:pt x="10440" y="4558"/>
                    </a:lnTo>
                    <a:lnTo>
                      <a:pt x="11636" y="4558"/>
                    </a:lnTo>
                    <a:lnTo>
                      <a:pt x="11638" y="1339"/>
                    </a:lnTo>
                    <a:lnTo>
                      <a:pt x="11740" y="1353"/>
                    </a:lnTo>
                    <a:cubicBezTo>
                      <a:pt x="13868" y="1614"/>
                      <a:pt x="15830" y="2746"/>
                      <a:pt x="17421" y="4630"/>
                    </a:cubicBezTo>
                    <a:lnTo>
                      <a:pt x="17492" y="4715"/>
                    </a:lnTo>
                    <a:lnTo>
                      <a:pt x="15950" y="6705"/>
                    </a:lnTo>
                    <a:lnTo>
                      <a:pt x="16799" y="7793"/>
                    </a:lnTo>
                    <a:lnTo>
                      <a:pt x="18323" y="5832"/>
                    </a:lnTo>
                    <a:lnTo>
                      <a:pt x="18388" y="5935"/>
                    </a:lnTo>
                    <a:cubicBezTo>
                      <a:pt x="19451" y="7613"/>
                      <a:pt x="20163" y="9638"/>
                      <a:pt x="20448" y="11789"/>
                    </a:cubicBezTo>
                    <a:lnTo>
                      <a:pt x="20466" y="11932"/>
                    </a:lnTo>
                    <a:lnTo>
                      <a:pt x="18419" y="11932"/>
                    </a:lnTo>
                    <a:lnTo>
                      <a:pt x="18419" y="13475"/>
                    </a:lnTo>
                    <a:lnTo>
                      <a:pt x="20582" y="13477"/>
                    </a:lnTo>
                    <a:lnTo>
                      <a:pt x="20589" y="13710"/>
                    </a:lnTo>
                    <a:cubicBezTo>
                      <a:pt x="20595" y="13791"/>
                      <a:pt x="20596" y="13853"/>
                      <a:pt x="20596" y="13917"/>
                    </a:cubicBezTo>
                    <a:cubicBezTo>
                      <a:pt x="20596" y="16138"/>
                      <a:pt x="20135" y="18333"/>
                      <a:pt x="19260" y="20260"/>
                    </a:cubicBezTo>
                    <a:lnTo>
                      <a:pt x="19203" y="20385"/>
                    </a:lnTo>
                    <a:lnTo>
                      <a:pt x="17426" y="18388"/>
                    </a:lnTo>
                    <a:lnTo>
                      <a:pt x="16641" y="19550"/>
                    </a:lnTo>
                    <a:lnTo>
                      <a:pt x="18460" y="21600"/>
                    </a:lnTo>
                    <a:lnTo>
                      <a:pt x="19804" y="21600"/>
                    </a:lnTo>
                    <a:lnTo>
                      <a:pt x="19886" y="21439"/>
                    </a:lnTo>
                    <a:cubicBezTo>
                      <a:pt x="21008" y="19197"/>
                      <a:pt x="21600" y="16594"/>
                      <a:pt x="21600" y="13917"/>
                    </a:cubicBezTo>
                    <a:cubicBezTo>
                      <a:pt x="21600" y="6244"/>
                      <a:pt x="16755" y="0"/>
                      <a:pt x="10801" y="0"/>
                    </a:cubicBezTo>
                    <a:cubicBezTo>
                      <a:pt x="10801" y="0"/>
                      <a:pt x="10801" y="0"/>
                      <a:pt x="1080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sym typeface="Helvetica Light"/>
                </a:endParaRPr>
              </a:p>
            </p:txBody>
          </p:sp>
        </p:grpSp>
        <p:sp>
          <p:nvSpPr>
            <p:cNvPr id="50" name="Text Placeholder 2"/>
            <p:cNvSpPr txBox="1">
              <a:spLocks/>
            </p:cNvSpPr>
            <p:nvPr/>
          </p:nvSpPr>
          <p:spPr>
            <a:xfrm>
              <a:off x="5498603" y="2759225"/>
              <a:ext cx="1260918" cy="409734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377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tint val="7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100%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878289" y="3759672"/>
            <a:ext cx="2333999" cy="746091"/>
            <a:chOff x="762113" y="4680836"/>
            <a:chExt cx="2333999" cy="746091"/>
          </a:xfrm>
        </p:grpSpPr>
        <p:sp>
          <p:nvSpPr>
            <p:cNvPr id="43" name="TextBox 13"/>
            <p:cNvSpPr txBox="1"/>
            <p:nvPr/>
          </p:nvSpPr>
          <p:spPr>
            <a:xfrm>
              <a:off x="762113" y="4680836"/>
              <a:ext cx="1295287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762113" y="5002837"/>
              <a:ext cx="2333999" cy="42409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939627" y="3591520"/>
            <a:ext cx="2333999" cy="746091"/>
            <a:chOff x="762113" y="4680836"/>
            <a:chExt cx="2333999" cy="746091"/>
          </a:xfrm>
        </p:grpSpPr>
        <p:sp>
          <p:nvSpPr>
            <p:cNvPr id="58" name="TextBox 13"/>
            <p:cNvSpPr txBox="1"/>
            <p:nvPr/>
          </p:nvSpPr>
          <p:spPr>
            <a:xfrm>
              <a:off x="762113" y="4680836"/>
              <a:ext cx="1295287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9" name="TextBox 13"/>
            <p:cNvSpPr txBox="1"/>
            <p:nvPr/>
          </p:nvSpPr>
          <p:spPr>
            <a:xfrm>
              <a:off x="762113" y="5002837"/>
              <a:ext cx="2333999" cy="42409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052933" y="3759673"/>
            <a:ext cx="2333999" cy="746091"/>
            <a:chOff x="762113" y="4680836"/>
            <a:chExt cx="2333999" cy="746091"/>
          </a:xfrm>
        </p:grpSpPr>
        <p:sp>
          <p:nvSpPr>
            <p:cNvPr id="61" name="TextBox 13"/>
            <p:cNvSpPr txBox="1"/>
            <p:nvPr/>
          </p:nvSpPr>
          <p:spPr>
            <a:xfrm>
              <a:off x="762113" y="4680836"/>
              <a:ext cx="1295287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2" name="TextBox 13"/>
            <p:cNvSpPr txBox="1"/>
            <p:nvPr/>
          </p:nvSpPr>
          <p:spPr>
            <a:xfrm>
              <a:off x="762113" y="5002837"/>
              <a:ext cx="2333999" cy="42409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1330859" y="5283952"/>
            <a:ext cx="9530283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。点击编辑点击编辑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FB976963-4C62-4AF0-9AE2-D3832A95BF8C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5095B508-6DC2-4DE1-BBFB-046B594DDEB3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789BA333-0E9C-49FF-9F62-703F3A54C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9552269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出自【趣你的PPT】(微信:qunideppt)：最优质的PPT资源库"/>
          <p:cNvSpPr>
            <a:spLocks/>
          </p:cNvSpPr>
          <p:nvPr/>
        </p:nvSpPr>
        <p:spPr bwMode="auto">
          <a:xfrm>
            <a:off x="287554" y="1990363"/>
            <a:ext cx="10140156" cy="4468007"/>
          </a:xfrm>
          <a:custGeom>
            <a:avLst/>
            <a:gdLst/>
            <a:ahLst/>
            <a:cxnLst>
              <a:cxn ang="0">
                <a:pos x="1548" y="674"/>
              </a:cxn>
              <a:cxn ang="0">
                <a:pos x="1577" y="645"/>
              </a:cxn>
              <a:cxn ang="0">
                <a:pos x="1735" y="724"/>
              </a:cxn>
              <a:cxn ang="0">
                <a:pos x="1437" y="784"/>
              </a:cxn>
              <a:cxn ang="0">
                <a:pos x="1474" y="748"/>
              </a:cxn>
              <a:cxn ang="0">
                <a:pos x="1328" y="742"/>
              </a:cxn>
              <a:cxn ang="0">
                <a:pos x="930" y="692"/>
              </a:cxn>
              <a:cxn ang="0">
                <a:pos x="571" y="498"/>
              </a:cxn>
              <a:cxn ang="0">
                <a:pos x="702" y="361"/>
              </a:cxn>
              <a:cxn ang="0">
                <a:pos x="948" y="236"/>
              </a:cxn>
              <a:cxn ang="0">
                <a:pos x="0" y="0"/>
              </a:cxn>
              <a:cxn ang="0">
                <a:pos x="993" y="243"/>
              </a:cxn>
              <a:cxn ang="0">
                <a:pos x="777" y="359"/>
              </a:cxn>
              <a:cxn ang="0">
                <a:pos x="678" y="520"/>
              </a:cxn>
              <a:cxn ang="0">
                <a:pos x="1328" y="670"/>
              </a:cxn>
              <a:cxn ang="0">
                <a:pos x="1548" y="674"/>
              </a:cxn>
            </a:cxnLst>
            <a:rect l="0" t="0" r="r" b="b"/>
            <a:pathLst>
              <a:path w="1735" h="784">
                <a:moveTo>
                  <a:pt x="1548" y="674"/>
                </a:moveTo>
                <a:cubicBezTo>
                  <a:pt x="1577" y="645"/>
                  <a:pt x="1577" y="645"/>
                  <a:pt x="1577" y="645"/>
                </a:cubicBezTo>
                <a:cubicBezTo>
                  <a:pt x="1735" y="724"/>
                  <a:pt x="1735" y="724"/>
                  <a:pt x="1735" y="724"/>
                </a:cubicBezTo>
                <a:cubicBezTo>
                  <a:pt x="1437" y="784"/>
                  <a:pt x="1437" y="784"/>
                  <a:pt x="1437" y="784"/>
                </a:cubicBezTo>
                <a:cubicBezTo>
                  <a:pt x="1474" y="748"/>
                  <a:pt x="1474" y="748"/>
                  <a:pt x="1474" y="748"/>
                </a:cubicBezTo>
                <a:cubicBezTo>
                  <a:pt x="1425" y="747"/>
                  <a:pt x="1376" y="745"/>
                  <a:pt x="1328" y="742"/>
                </a:cubicBezTo>
                <a:cubicBezTo>
                  <a:pt x="1190" y="733"/>
                  <a:pt x="1058" y="716"/>
                  <a:pt x="930" y="692"/>
                </a:cubicBezTo>
                <a:cubicBezTo>
                  <a:pt x="698" y="635"/>
                  <a:pt x="578" y="571"/>
                  <a:pt x="571" y="498"/>
                </a:cubicBezTo>
                <a:cubicBezTo>
                  <a:pt x="562" y="453"/>
                  <a:pt x="606" y="407"/>
                  <a:pt x="702" y="361"/>
                </a:cubicBezTo>
                <a:cubicBezTo>
                  <a:pt x="824" y="313"/>
                  <a:pt x="906" y="271"/>
                  <a:pt x="948" y="236"/>
                </a:cubicBezTo>
                <a:cubicBezTo>
                  <a:pt x="1053" y="130"/>
                  <a:pt x="737" y="51"/>
                  <a:pt x="0" y="0"/>
                </a:cubicBezTo>
                <a:cubicBezTo>
                  <a:pt x="754" y="31"/>
                  <a:pt x="1085" y="112"/>
                  <a:pt x="993" y="243"/>
                </a:cubicBezTo>
                <a:cubicBezTo>
                  <a:pt x="968" y="274"/>
                  <a:pt x="896" y="312"/>
                  <a:pt x="777" y="359"/>
                </a:cubicBezTo>
                <a:cubicBezTo>
                  <a:pt x="664" y="409"/>
                  <a:pt x="631" y="463"/>
                  <a:pt x="678" y="520"/>
                </a:cubicBezTo>
                <a:cubicBezTo>
                  <a:pt x="761" y="606"/>
                  <a:pt x="977" y="656"/>
                  <a:pt x="1328" y="670"/>
                </a:cubicBezTo>
                <a:cubicBezTo>
                  <a:pt x="1396" y="673"/>
                  <a:pt x="1470" y="674"/>
                  <a:pt x="1548" y="674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3737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45" name="稻壳儿小白白(http://dwz.cn/Wu2UP)出自【趣你的PPT】(微信:qunideppt)：最优质的PPT资源库"/>
          <p:cNvGrpSpPr/>
          <p:nvPr/>
        </p:nvGrpSpPr>
        <p:grpSpPr>
          <a:xfrm>
            <a:off x="4281783" y="4018393"/>
            <a:ext cx="1481456" cy="2351252"/>
            <a:chOff x="1257300" y="1962150"/>
            <a:chExt cx="1257300" cy="1995489"/>
          </a:xfrm>
          <a:solidFill>
            <a:srgbClr val="00AFF2"/>
          </a:solidFill>
        </p:grpSpPr>
        <p:sp>
          <p:nvSpPr>
            <p:cNvPr id="46" name="出自【趣你的PPT】(微信:qunideppt)：最优质的PPT资源库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7" name="出自【趣你的PPT】(微信:qunideppt)：最优质的PPT资源库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8" name="出自【趣你的PPT】(微信:qunideppt)：最优质的PPT资源库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稻壳儿小白白(http://dwz.cn/Wu2UP)出自【趣你的PPT】(微信:qunideppt)：最优质的PPT资源库"/>
          <p:cNvGrpSpPr/>
          <p:nvPr/>
        </p:nvGrpSpPr>
        <p:grpSpPr>
          <a:xfrm>
            <a:off x="3147561" y="3004233"/>
            <a:ext cx="1154985" cy="1833103"/>
            <a:chOff x="1257300" y="1962150"/>
            <a:chExt cx="1257300" cy="1995489"/>
          </a:xfrm>
          <a:solidFill>
            <a:srgbClr val="0C0C0C"/>
          </a:solidFill>
        </p:grpSpPr>
        <p:sp>
          <p:nvSpPr>
            <p:cNvPr id="50" name="出自【趣你的PPT】(微信:qunideppt)：最优质的PPT资源库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1" name="出自【趣你的PPT】(微信:qunideppt)：最优质的PPT资源库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2" name="出自【趣你的PPT】(微信:qunideppt)：最优质的PPT资源库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稻壳儿小白白(http://dwz.cn/Wu2UP)出自【趣你的PPT】(微信:qunideppt)：最优质的PPT资源库"/>
          <p:cNvGrpSpPr/>
          <p:nvPr/>
        </p:nvGrpSpPr>
        <p:grpSpPr>
          <a:xfrm>
            <a:off x="5444589" y="1382739"/>
            <a:ext cx="1110698" cy="1762814"/>
            <a:chOff x="1257300" y="1962150"/>
            <a:chExt cx="1257300" cy="1995489"/>
          </a:xfrm>
          <a:solidFill>
            <a:srgbClr val="00AFF2"/>
          </a:solidFill>
        </p:grpSpPr>
        <p:sp>
          <p:nvSpPr>
            <p:cNvPr id="54" name="出自【趣你的PPT】(微信:qunideppt)：最优质的PPT资源库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5" name="出自【趣你的PPT】(微信:qunideppt)：最优质的PPT资源库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6" name="出自【趣你的PPT】(微信:qunideppt)：最优质的PPT资源库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稻壳儿小白白(http://dwz.cn/Wu2UP)出自【趣你的PPT】(微信:qunideppt)：最优质的PPT资源库"/>
          <p:cNvGrpSpPr/>
          <p:nvPr/>
        </p:nvGrpSpPr>
        <p:grpSpPr>
          <a:xfrm>
            <a:off x="977394" y="799748"/>
            <a:ext cx="995388" cy="1579804"/>
            <a:chOff x="1257300" y="1962150"/>
            <a:chExt cx="1257300" cy="1995489"/>
          </a:xfrm>
          <a:solidFill>
            <a:srgbClr val="0C0C0C"/>
          </a:solidFill>
        </p:grpSpPr>
        <p:sp>
          <p:nvSpPr>
            <p:cNvPr id="58" name="出自【趣你的PPT】(微信:qunideppt)：最优质的PPT资源库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9" name="出自【趣你的PPT】(微信:qunideppt)：最优质的PPT资源库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0" name="出自【趣你的PPT】(微信:qunideppt)：最优质的PPT资源库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稻壳儿小白白(http://dwz.cn/Wu2UP)出自【趣你的PPT】(微信:qunideppt)：最优质的PPT资源库"/>
          <p:cNvGrpSpPr/>
          <p:nvPr/>
        </p:nvGrpSpPr>
        <p:grpSpPr>
          <a:xfrm>
            <a:off x="8145243" y="4322598"/>
            <a:ext cx="1481456" cy="2351252"/>
            <a:chOff x="1257300" y="1962150"/>
            <a:chExt cx="1257300" cy="1995489"/>
          </a:xfrm>
          <a:solidFill>
            <a:srgbClr val="0C0C0C"/>
          </a:solidFill>
        </p:grpSpPr>
        <p:sp>
          <p:nvSpPr>
            <p:cNvPr id="62" name="出自【趣你的PPT】(微信:qunideppt)：最优质的PPT资源库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3" name="出自【趣你的PPT】(微信:qunideppt)：最优质的PPT资源库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4" name="出自【趣你的PPT】(微信:qunideppt)：最优质的PPT资源库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7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6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1318704" y="957459"/>
            <a:ext cx="383926" cy="309618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3737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865815" y="1539325"/>
            <a:ext cx="418434" cy="412372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3737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>
              <a:ln>
                <a:noFill/>
              </a:ln>
              <a:solidFill>
                <a:srgbClr val="9BB95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510448" y="3186680"/>
            <a:ext cx="497445" cy="374659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3737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8" name="出自【趣你的PPT】(微信:qunideppt)：最优质的PPT资源库"/>
          <p:cNvSpPr>
            <a:spLocks noChangeAspect="1" noEditPoints="1"/>
          </p:cNvSpPr>
          <p:nvPr/>
        </p:nvSpPr>
        <p:spPr bwMode="auto">
          <a:xfrm>
            <a:off x="4881725" y="4303174"/>
            <a:ext cx="409101" cy="412372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3737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9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8769831" y="4606944"/>
            <a:ext cx="375918" cy="37591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3737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0" name="出自【趣你的PPT】(微信:qunideppt)：最优质的PPT资源库"/>
          <p:cNvSpPr txBox="1"/>
          <p:nvPr/>
        </p:nvSpPr>
        <p:spPr>
          <a:xfrm>
            <a:off x="2133549" y="917981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</a:t>
            </a:r>
          </a:p>
        </p:txBody>
      </p:sp>
      <p:sp>
        <p:nvSpPr>
          <p:cNvPr id="71" name="出自【趣你的PPT】(微信:qunideppt)：最优质的PPT资源库"/>
          <p:cNvSpPr txBox="1"/>
          <p:nvPr/>
        </p:nvSpPr>
        <p:spPr>
          <a:xfrm>
            <a:off x="2145265" y="1213411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单击此处编辑内容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出自【趣你的PPT】(微信:qunideppt)：最优质的PPT资源库"/>
          <p:cNvSpPr txBox="1"/>
          <p:nvPr/>
        </p:nvSpPr>
        <p:spPr>
          <a:xfrm>
            <a:off x="6808225" y="1523368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</a:t>
            </a:r>
          </a:p>
        </p:txBody>
      </p:sp>
      <p:sp>
        <p:nvSpPr>
          <p:cNvPr id="73" name="出自【趣你的PPT】(微信:qunideppt)：最优质的PPT资源库"/>
          <p:cNvSpPr txBox="1"/>
          <p:nvPr/>
        </p:nvSpPr>
        <p:spPr>
          <a:xfrm>
            <a:off x="6808225" y="1809273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出自【趣你的PPT】(微信:qunideppt)：最优质的PPT资源库"/>
          <p:cNvSpPr txBox="1"/>
          <p:nvPr/>
        </p:nvSpPr>
        <p:spPr>
          <a:xfrm>
            <a:off x="1590562" y="3145553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</a:t>
            </a:r>
          </a:p>
        </p:txBody>
      </p:sp>
      <p:sp>
        <p:nvSpPr>
          <p:cNvPr id="75" name="出自【趣你的PPT】(微信:qunideppt)：最优质的PPT资源库"/>
          <p:cNvSpPr txBox="1"/>
          <p:nvPr/>
        </p:nvSpPr>
        <p:spPr>
          <a:xfrm>
            <a:off x="1510178" y="3431458"/>
            <a:ext cx="153766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单击此处编辑内容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出自【趣你的PPT】(微信:qunideppt)：最优质的PPT资源库"/>
          <p:cNvSpPr txBox="1"/>
          <p:nvPr/>
        </p:nvSpPr>
        <p:spPr>
          <a:xfrm>
            <a:off x="5911642" y="4335149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</a:t>
            </a:r>
          </a:p>
        </p:txBody>
      </p:sp>
      <p:sp>
        <p:nvSpPr>
          <p:cNvPr id="77" name="出自【趣你的PPT】(微信:qunideppt)：最优质的PPT资源库"/>
          <p:cNvSpPr txBox="1"/>
          <p:nvPr/>
        </p:nvSpPr>
        <p:spPr>
          <a:xfrm>
            <a:off x="5911642" y="4621054"/>
            <a:ext cx="153766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出自【趣你的PPT】(微信:qunideppt)：最优质的PPT资源库"/>
          <p:cNvSpPr txBox="1"/>
          <p:nvPr/>
        </p:nvSpPr>
        <p:spPr>
          <a:xfrm>
            <a:off x="9792111" y="458121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总结</a:t>
            </a:r>
          </a:p>
        </p:txBody>
      </p:sp>
      <p:sp>
        <p:nvSpPr>
          <p:cNvPr id="79" name="出自【趣你的PPT】(微信:qunideppt)：最优质的PPT资源库"/>
          <p:cNvSpPr txBox="1"/>
          <p:nvPr/>
        </p:nvSpPr>
        <p:spPr>
          <a:xfrm>
            <a:off x="9793554" y="4865846"/>
            <a:ext cx="153766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1078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出自【趣你的PPT】(微信:qunideppt)：最优质的PPT资源库"/>
          <p:cNvGraphicFramePr/>
          <p:nvPr>
            <p:extLst>
              <p:ext uri="{D42A27DB-BD31-4B8C-83A1-F6EECF244321}">
                <p14:modId xmlns:p14="http://schemas.microsoft.com/office/powerpoint/2010/main" val="1370928642"/>
              </p:ext>
            </p:extLst>
          </p:nvPr>
        </p:nvGraphicFramePr>
        <p:xfrm>
          <a:off x="1666876" y="1165363"/>
          <a:ext cx="10234140" cy="4272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出自【趣你的PPT】(微信:qunideppt)：最优质的PPT资源库"/>
          <p:cNvSpPr txBox="1"/>
          <p:nvPr/>
        </p:nvSpPr>
        <p:spPr>
          <a:xfrm>
            <a:off x="1783047" y="5765390"/>
            <a:ext cx="8370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单击此处编辑您要的内容，建议您在展示时采用微软雅黑字体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出自【趣你的PPT】(微信:qunideppt)：最优质的PPT资源库"/>
          <p:cNvSpPr txBox="1"/>
          <p:nvPr/>
        </p:nvSpPr>
        <p:spPr>
          <a:xfrm>
            <a:off x="1783047" y="5438313"/>
            <a:ext cx="215204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单击此处编辑标题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BE3D2D3B-631F-4494-B697-5BB4F80F4650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640FF8D7-8F11-4C1A-A913-7A482DF69CAF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3CBDED8A-71B7-4256-A0AA-DC985AC25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31479169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85" y="1989445"/>
            <a:ext cx="5785605" cy="4871126"/>
          </a:xfrm>
          <a:prstGeom prst="rect">
            <a:avLst/>
          </a:prstGeom>
        </p:spPr>
      </p:pic>
      <p:grpSp>
        <p:nvGrpSpPr>
          <p:cNvPr id="61" name="组合 60"/>
          <p:cNvGrpSpPr/>
          <p:nvPr/>
        </p:nvGrpSpPr>
        <p:grpSpPr>
          <a:xfrm>
            <a:off x="6756254" y="2358812"/>
            <a:ext cx="4550813" cy="1574453"/>
            <a:chOff x="1598003" y="1048751"/>
            <a:chExt cx="4550813" cy="1574453"/>
          </a:xfrm>
        </p:grpSpPr>
        <p:sp>
          <p:nvSpPr>
            <p:cNvPr id="62" name="矩形 61"/>
            <p:cNvSpPr/>
            <p:nvPr/>
          </p:nvSpPr>
          <p:spPr>
            <a:xfrm>
              <a:off x="1598003" y="1736807"/>
              <a:ext cx="4550813" cy="8863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</a:t>
              </a: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。点击编辑点击编辑</a:t>
              </a:r>
              <a:endPara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3" name="TextBox 13"/>
            <p:cNvSpPr txBox="1"/>
            <p:nvPr/>
          </p:nvSpPr>
          <p:spPr>
            <a:xfrm>
              <a:off x="1598003" y="1048751"/>
              <a:ext cx="2605460" cy="40498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6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7547697E-5FAF-45D5-9ECF-A0055A67C41A}"/>
              </a:ext>
            </a:extLst>
          </p:cNvPr>
          <p:cNvSpPr/>
          <p:nvPr/>
        </p:nvSpPr>
        <p:spPr>
          <a:xfrm>
            <a:off x="1" y="288926"/>
            <a:ext cx="2673625" cy="716298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AC35EE40-F721-4A2C-BB7E-0DF44A46EC20}"/>
              </a:ext>
            </a:extLst>
          </p:cNvPr>
          <p:cNvSpPr/>
          <p:nvPr/>
        </p:nvSpPr>
        <p:spPr>
          <a:xfrm>
            <a:off x="2876298" y="288926"/>
            <a:ext cx="174911" cy="71629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出自【趣你的PPT】(微信:qunideppt)：最优质的PPT资源库">
            <a:extLst>
              <a:ext uri="{FF2B5EF4-FFF2-40B4-BE49-F238E27FC236}">
                <a16:creationId xmlns:a16="http://schemas.microsoft.com/office/drawing/2014/main" xmlns="" id="{ADCEFF45-6E2B-4491-8FCE-5D5EB9388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416243"/>
            <a:ext cx="2523702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38867600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B3447510-D01E-424F-A36B-EBE26A68F6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8" b="5998"/>
          <a:stretch>
            <a:fillRect/>
          </a:stretch>
        </p:blipFill>
        <p:spPr>
          <a:xfrm flipV="1"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2" name="PA_文本框 14">
            <a:extLst>
              <a:ext uri="{FF2B5EF4-FFF2-40B4-BE49-F238E27FC236}">
                <a16:creationId xmlns:a16="http://schemas.microsoft.com/office/drawing/2014/main" xmlns="" id="{3964F210-6838-482C-9B99-889FB72202D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889580" y="2149801"/>
            <a:ext cx="24128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</a:p>
        </p:txBody>
      </p:sp>
      <p:sp>
        <p:nvSpPr>
          <p:cNvPr id="23" name="PA_文本框 15">
            <a:extLst>
              <a:ext uri="{FF2B5EF4-FFF2-40B4-BE49-F238E27FC236}">
                <a16:creationId xmlns:a16="http://schemas.microsoft.com/office/drawing/2014/main" xmlns="" id="{9CD71469-8402-4A97-BA39-46C6141A761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883364" y="3329867"/>
            <a:ext cx="44252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THANK YOU FOR COMFORTING ME WHEN I'M SAD </a:t>
            </a:r>
            <a:b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LOVING ME WHEN I'M MAD </a:t>
            </a:r>
            <a:b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PICKING ME UP WHEN I'M DOWN </a:t>
            </a:r>
            <a:b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THANK YOU FOR BEING MY FRIEND AND BEING AROUND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 panose="020B0604020202020204" pitchFamily="34" charset="0"/>
              </a:rPr>
              <a:t>TEACHING ME THE MEANING OF LOVE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圆角矩形 17">
            <a:extLst>
              <a:ext uri="{FF2B5EF4-FFF2-40B4-BE49-F238E27FC236}">
                <a16:creationId xmlns:a16="http://schemas.microsoft.com/office/drawing/2014/main" xmlns="" id="{D108562B-5AAB-4E6D-BE7F-BDEEE6EA362E}"/>
              </a:ext>
            </a:extLst>
          </p:cNvPr>
          <p:cNvSpPr/>
          <p:nvPr/>
        </p:nvSpPr>
        <p:spPr>
          <a:xfrm>
            <a:off x="5191125" y="2830391"/>
            <a:ext cx="1809750" cy="400050"/>
          </a:xfrm>
          <a:prstGeom prst="roundRect">
            <a:avLst/>
          </a:prstGeom>
          <a:solidFill>
            <a:srgbClr val="00AF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55EA5607-9A7F-4EE3-8EFD-6C784AA49B6C}"/>
              </a:ext>
            </a:extLst>
          </p:cNvPr>
          <p:cNvSpPr txBox="1"/>
          <p:nvPr/>
        </p:nvSpPr>
        <p:spPr>
          <a:xfrm>
            <a:off x="5254626" y="2857687"/>
            <a:ext cx="1682749" cy="351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TEMPLATES  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0483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FF2"/>
      </a:accent1>
      <a:accent2>
        <a:srgbClr val="000000"/>
      </a:accent2>
      <a:accent3>
        <a:srgbClr val="00AFF2"/>
      </a:accent3>
      <a:accent4>
        <a:srgbClr val="000000"/>
      </a:accent4>
      <a:accent5>
        <a:srgbClr val="00AFF2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2034</Words>
  <Application>Microsoft Office PowerPoint</Application>
  <PresentationFormat>自定义</PresentationFormat>
  <Paragraphs>283</Paragraphs>
  <Slides>30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32" baseType="lpstr"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余康伟</dc:creator>
  <cp:lastModifiedBy>Sky123.Org</cp:lastModifiedBy>
  <cp:revision>52</cp:revision>
  <dcterms:created xsi:type="dcterms:W3CDTF">2017-11-29T09:24:15Z</dcterms:created>
  <dcterms:modified xsi:type="dcterms:W3CDTF">2018-01-10T07:53:17Z</dcterms:modified>
</cp:coreProperties>
</file>