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mp3" ContentType="audio/mpe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Default Extension="wdp" ContentType="image/vnd.ms-photo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82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78" r:id="rId11"/>
    <p:sldId id="265" r:id="rId12"/>
    <p:sldId id="266" r:id="rId13"/>
    <p:sldId id="267" r:id="rId14"/>
    <p:sldId id="268" r:id="rId15"/>
    <p:sldId id="279" r:id="rId16"/>
    <p:sldId id="269" r:id="rId17"/>
    <p:sldId id="270" r:id="rId18"/>
    <p:sldId id="271" r:id="rId19"/>
    <p:sldId id="273" r:id="rId20"/>
    <p:sldId id="280" r:id="rId21"/>
    <p:sldId id="272" r:id="rId22"/>
    <p:sldId id="274" r:id="rId23"/>
    <p:sldId id="275" r:id="rId24"/>
    <p:sldId id="276" r:id="rId25"/>
    <p:sldId id="277" r:id="rId26"/>
    <p:sldId id="281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AEAEA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86" autoAdjust="0"/>
    <p:restoredTop sz="94706" autoAdjust="0"/>
  </p:normalViewPr>
  <p:slideViewPr>
    <p:cSldViewPr snapToGrid="0">
      <p:cViewPr varScale="1">
        <p:scale>
          <a:sx n="105" d="100"/>
          <a:sy n="105" d="100"/>
        </p:scale>
        <p:origin x="-624" y="-9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F5CA6DA-74ED-4C50-A701-058F6D15B457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95FD65E-DF4A-4C7C-830F-F22C866E403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7521698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FD65E-DF4A-4C7C-830F-F22C866E4031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6800849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FD65E-DF4A-4C7C-830F-F22C866E4031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1064066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FD65E-DF4A-4C7C-830F-F22C866E4031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90004315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FD65E-DF4A-4C7C-830F-F22C866E4031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19366709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FD65E-DF4A-4C7C-830F-F22C866E4031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8649914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FD65E-DF4A-4C7C-830F-F22C866E4031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32226501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FD65E-DF4A-4C7C-830F-F22C866E4031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527414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FD65E-DF4A-4C7C-830F-F22C866E4031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430207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FD65E-DF4A-4C7C-830F-F22C866E4031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5374253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FD65E-DF4A-4C7C-830F-F22C866E4031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87605864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FD65E-DF4A-4C7C-830F-F22C866E4031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9209579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FD65E-DF4A-4C7C-830F-F22C866E4031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27234523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FD65E-DF4A-4C7C-830F-F22C866E4031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31528994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FD65E-DF4A-4C7C-830F-F22C866E4031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18757300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FD65E-DF4A-4C7C-830F-F22C866E4031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8530873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FD65E-DF4A-4C7C-830F-F22C866E4031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34478115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FD65E-DF4A-4C7C-830F-F22C866E4031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217445636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FD65E-DF4A-4C7C-830F-F22C866E4031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506646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FD65E-DF4A-4C7C-830F-F22C866E4031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15930792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FD65E-DF4A-4C7C-830F-F22C866E4031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87765684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FD65E-DF4A-4C7C-830F-F22C866E4031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073468634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FD65E-DF4A-4C7C-830F-F22C866E4031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51352016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FD65E-DF4A-4C7C-830F-F22C866E4031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88903483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FD65E-DF4A-4C7C-830F-F22C866E4031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91875234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FD65E-DF4A-4C7C-830F-F22C866E4031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22915868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95FD65E-DF4A-4C7C-830F-F22C866E4031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0055875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microsoft.com/office/2007/relationships/hdphoto" Target="../media/hdphoto1.wdp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microsoft.com/office/2007/relationships/hdphoto" Target="../media/hdphoto2.wdp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="" xmlns:p14="http://schemas.microsoft.com/office/powerpoint/2010/main" val="179324801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 advClick="0" advTm="0">
        <p15:prstTrans prst="curtains"/>
      </p:transition>
    </mc:Choice>
    <mc:Fallback>
      <p:transition spd="slow" advClick="0" advTm="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46E6FC0E-9071-4422-AA9E-A0D5F4C30975}"/>
              </a:ext>
            </a:extLst>
          </p:cNvPr>
          <p:cNvGrpSpPr/>
          <p:nvPr userDrawn="1"/>
        </p:nvGrpSpPr>
        <p:grpSpPr>
          <a:xfrm>
            <a:off x="-101600" y="-545902"/>
            <a:ext cx="785975" cy="4061119"/>
            <a:chOff x="0" y="-152202"/>
            <a:chExt cx="785975" cy="4061119"/>
          </a:xfrm>
        </p:grpSpPr>
        <p:pic>
          <p:nvPicPr>
            <p:cNvPr id="3" name="图片 2">
              <a:extLst>
                <a:ext uri="{FF2B5EF4-FFF2-40B4-BE49-F238E27FC236}">
                  <a16:creationId xmlns:a16="http://schemas.microsoft.com/office/drawing/2014/main" xmlns="" id="{80520052-823F-4BFB-ACA3-50F1946A091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BEBA8EAE-BF5A-486C-A8C5-ECC9F3942E4B}">
                  <a14:imgProps xmlns=""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-1540159" y="1387957"/>
              <a:ext cx="3866293" cy="785975"/>
            </a:xfrm>
            <a:prstGeom prst="rect">
              <a:avLst/>
            </a:prstGeom>
          </p:spPr>
        </p:pic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2177051C-B0E6-488F-88B0-F45348CE9844}"/>
                </a:ext>
              </a:extLst>
            </p:cNvPr>
            <p:cNvSpPr/>
            <p:nvPr userDrawn="1"/>
          </p:nvSpPr>
          <p:spPr>
            <a:xfrm>
              <a:off x="248111" y="2200757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1923847185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 advClick="0" advTm="0">
        <p15:prstTrans prst="curtains"/>
      </p:transition>
    </mc:Choice>
    <mc:Fallback>
      <p:transition spd="slow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矩形 2">
            <a:extLst>
              <a:ext uri="{FF2B5EF4-FFF2-40B4-BE49-F238E27FC236}">
                <a16:creationId xmlns:a16="http://schemas.microsoft.com/office/drawing/2014/main" xmlns="" id="{0BA35429-0339-4030-B977-8C36CA1CBB97}"/>
              </a:ext>
            </a:extLst>
          </p:cNvPr>
          <p:cNvSpPr/>
          <p:nvPr userDrawn="1"/>
        </p:nvSpPr>
        <p:spPr>
          <a:xfrm>
            <a:off x="1162050" y="588472"/>
            <a:ext cx="9867900" cy="5215427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 descr="图片包含 天空, 户外, 水&#10;&#10;已生成极高可信度的说明">
            <a:extLst>
              <a:ext uri="{FF2B5EF4-FFF2-40B4-BE49-F238E27FC236}">
                <a16:creationId xmlns:a16="http://schemas.microsoft.com/office/drawing/2014/main" xmlns="" id="{479BDFAE-52B2-4635-A29A-55B64133664B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sharpenSoften amount="-25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-2000" contrast="-17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1600" y="3893224"/>
            <a:ext cx="12192000" cy="4254500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21D21AC2-F336-4B85-817A-7CBEE1EA5C5D}"/>
              </a:ext>
            </a:extLst>
          </p:cNvPr>
          <p:cNvGrpSpPr/>
          <p:nvPr userDrawn="1"/>
        </p:nvGrpSpPr>
        <p:grpSpPr>
          <a:xfrm>
            <a:off x="-101600" y="-545902"/>
            <a:ext cx="785975" cy="4061119"/>
            <a:chOff x="0" y="-152202"/>
            <a:chExt cx="785975" cy="4061119"/>
          </a:xfrm>
        </p:grpSpPr>
        <p:pic>
          <p:nvPicPr>
            <p:cNvPr id="6" name="图片 5">
              <a:extLst>
                <a:ext uri="{FF2B5EF4-FFF2-40B4-BE49-F238E27FC236}">
                  <a16:creationId xmlns:a16="http://schemas.microsoft.com/office/drawing/2014/main" xmlns="" id="{7C6F3032-B4FF-4172-B38B-2C2D62D84DB2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print">
              <a:extLst>
                <a:ext uri="{BEBA8EAE-BF5A-486C-A8C5-ECC9F3942E4B}">
                  <a14:imgProps xmlns="" xmlns:a14="http://schemas.microsoft.com/office/drawing/2010/main">
                    <a14:imgLayer r:embed="rId6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 flipH="1">
              <a:off x="-1540159" y="1387957"/>
              <a:ext cx="3866293" cy="785975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B94D5021-82B1-4FB8-9DA2-CD7870E36F5C}"/>
                </a:ext>
              </a:extLst>
            </p:cNvPr>
            <p:cNvSpPr/>
            <p:nvPr userDrawn="1"/>
          </p:nvSpPr>
          <p:spPr>
            <a:xfrm>
              <a:off x="248111" y="2200757"/>
              <a:ext cx="461665" cy="1708160"/>
            </a:xfrm>
            <a:prstGeom prst="rect">
              <a:avLst/>
            </a:prstGeom>
          </p:spPr>
          <p:txBody>
            <a:bodyPr vert="eaVert" wrap="none">
              <a:spAutoFit/>
            </a:bodyPr>
            <a:lstStyle/>
            <a:p>
              <a:r>
                <a:rPr lang="zh-CN" altLang="en-US" sz="1800" dirty="0">
                  <a:solidFill>
                    <a:schemeClr val="bg1">
                      <a:lumMod val="6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147061930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 advClick="0" advTm="0">
        <p15:prstTrans prst="curtains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grpId="0" nodeType="click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9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0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4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" grpId="0" animBg="1"/>
        </p:bldLst>
      </p:timing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79BEAFE7-F841-4EFF-AEDA-FBB751A83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7E231694-D26B-47EE-BDD4-1A06FD0044D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08D86003-E29F-4B93-99FC-8769C505F5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9527-C418-46A9-BC53-3CEC409C09D8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F1F3DE46-E555-4038-9612-571C7E57D4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89CD57E5-1166-4BA4-9029-88877EC751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EEC4-9EFE-4B60-8ECA-0CF0E01F5FB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12294442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 advClick="0" advTm="0">
        <p15:prstTrans prst="curtains"/>
      </p:transition>
    </mc:Choice>
    <mc:Fallback>
      <p:transition spd="slow" advClick="0" advTm="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0DD0BB5D-5065-411E-8B6E-186C192B6F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657DAE91-C766-4CF0-8076-092B827BCA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A860978D-D39C-4B9E-8566-7BCF7A873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9527-C418-46A9-BC53-3CEC409C09D8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E5321C9B-9DF9-421B-B0B9-C07EF5B333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97039F62-DC84-492E-AE10-C11DD898EA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EEC4-9EFE-4B60-8ECA-0CF0E01F5FB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28196763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 advClick="0" advTm="0">
        <p15:prstTrans prst="curtains"/>
      </p:transition>
    </mc:Choice>
    <mc:Fallback>
      <p:transition spd="slow" advClick="0" advTm="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3B74BED9-5AE0-4BF6-8F70-1818916BE7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DE50A4CA-256A-439C-8E4E-BD64CB86411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6A4A4B95-12D2-48B5-A018-EFEE05908CE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D203E93D-E071-443B-97EF-83FE4DD531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9527-C418-46A9-BC53-3CEC409C09D8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1F930C00-452D-47DD-9DEE-B0AFD1FC55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9B8DFB7B-0DF4-4E3C-9A80-6D44B9D8F5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EEC4-9EFE-4B60-8ECA-0CF0E01F5FB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34187635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 advClick="0" advTm="0">
        <p15:prstTrans prst="curtains"/>
      </p:transition>
    </mc:Choice>
    <mc:Fallback>
      <p:transition spd="slow" advClick="0" advTm="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3C4DD6D-3C15-4AFD-86EC-0B55C8B510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03A9DA42-E425-4083-AFE2-2109BE8167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xmlns="" id="{06046600-6280-4AD4-BEA2-1AF308E112B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xmlns="" id="{14110974-D5C0-4BB9-B8D7-444CE7B03FF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xmlns="" id="{AB44B8FE-86F4-4FAE-931D-03044B65806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xmlns="" id="{C4522FE5-7F91-48CD-B376-A1AC380C3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9527-C418-46A9-BC53-3CEC409C09D8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xmlns="" id="{6FDA2CF4-F3FF-4618-B84B-B9A34DAFBC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xmlns="" id="{CCBA08F8-EFB6-4263-B18E-A230EEC1DF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EEC4-9EFE-4B60-8ECA-0CF0E01F5FB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1944850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 advClick="0" advTm="0">
        <p15:prstTrans prst="curtains"/>
      </p:transition>
    </mc:Choice>
    <mc:Fallback>
      <p:transition spd="slow" advClick="0" advTm="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D19FA1CD-B322-44C5-846B-A5A386F994A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xmlns="" id="{F3E58A36-4305-40A4-8C41-40DDB2F65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9527-C418-46A9-BC53-3CEC409C09D8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xmlns="" id="{85F99D40-060C-40F0-9E3D-FD03D0DD86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xmlns="" id="{998E77B9-01D9-444F-B25B-F2B1F23FEA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EEC4-9EFE-4B60-8ECA-0CF0E01F5FB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37251317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 advClick="0" advTm="0">
        <p15:prstTrans prst="curtains"/>
      </p:transition>
    </mc:Choice>
    <mc:Fallback>
      <p:transition spd="slow" advClick="0" advTm="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xmlns="" id="{0BAC71D9-D3F7-451D-BCB2-623E03655A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9527-C418-46A9-BC53-3CEC409C09D8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xmlns="" id="{7DA894E3-9E8A-4460-A4B1-B35FE97648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xmlns="" id="{E1808561-B489-4309-9E1A-17EC13E413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EEC4-9EFE-4B60-8ECA-0CF0E01F5FB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3690276299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 advClick="0" advTm="0">
        <p15:prstTrans prst="curtains"/>
      </p:transition>
    </mc:Choice>
    <mc:Fallback>
      <p:transition spd="slow" advClick="0" advTm="0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5E353694-5792-4A6C-9E15-9442514CD1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xmlns="" id="{DC275C72-B976-4CE2-9CB1-274B15E346B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EF9D573F-CD5B-4B0E-9CF7-E0975F25F89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B7370D6A-9CA7-4527-8421-C68D4B4487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9527-C418-46A9-BC53-3CEC409C09D8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182D3C21-B9FB-4FA3-AC01-48F29A7F62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D727B0FB-0030-40B4-BA9C-EEED1F848D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EEC4-9EFE-4B60-8ECA-0CF0E01F5FB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404454403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 advClick="0" advTm="0">
        <p15:prstTrans prst="curtains"/>
      </p:transition>
    </mc:Choice>
    <mc:Fallback>
      <p:transition spd="slow" advClick="0" advTm="0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96A08166-9A5D-4044-865B-4FB3C44630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xmlns="" id="{DB398935-1BBE-47F3-B38D-C19E5C6DE6B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xmlns="" id="{491B8FA4-CEBA-4BEC-87BA-6BD144D95A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xmlns="" id="{51548B5D-EB00-4821-A5D6-388AE97479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9527-C418-46A9-BC53-3CEC409C09D8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xmlns="" id="{638CF9BB-8E43-462D-9776-69EEB88C1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xmlns="" id="{315C83C8-6894-417F-9241-AFAE3941B4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EEC4-9EFE-4B60-8ECA-0CF0E01F5FB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297833337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 advClick="0" advTm="0">
        <p15:prstTrans prst="curtains"/>
      </p:transition>
    </mc:Choice>
    <mc:Fallback>
      <p:transition spd="slow" advClick="0" advTm="0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xmlns="" id="{B84096E2-2A12-48D5-9D32-A1CEBF0C0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84432540-EF99-464F-AC22-CB9967259E4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4D67AC09-B960-4EE3-9646-0AABB49005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9527-C418-46A9-BC53-3CEC409C09D8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6E1EAAD6-B887-43BD-A4A7-6BE9A914EF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EE4C37D2-EF60-477B-8C38-58D03DEDF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EEC4-9EFE-4B60-8ECA-0CF0E01F5FB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038383832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 advClick="0" advTm="0">
        <p15:prstTrans prst="curtains"/>
      </p:transition>
    </mc:Choice>
    <mc:Fallback>
      <p:transition spd="slow" advClick="0" advTm="0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xmlns="" id="{F2290F30-35D9-4523-AD85-E3A39EF5AE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xmlns="" id="{56997988-18EE-42BB-BEC2-E06CA19BB38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9FAAC970-512C-4C33-9F61-ECEA9E9C9A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989527-C418-46A9-BC53-3CEC409C09D8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B779AAD1-4AE0-44F2-9249-48C166A519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A7182875-F30F-42B4-9421-9E5E6BEFA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16EEC4-9EFE-4B60-8ECA-0CF0E01F5FB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710821428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 advClick="0" advTm="0">
        <p15:prstTrans prst="curtains"/>
      </p:transition>
    </mc:Choice>
    <mc:Fallback>
      <p:transition spd="slow" advClick="0" advTm="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xmlns="" id="{A0E32A36-E448-47BC-A659-BCEA224197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xmlns="" id="{BEAD9135-3320-4488-AB20-FBE1E23A2A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xmlns="" id="{D77CBEDC-798A-41B7-A101-22811E2D12F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989527-C418-46A9-BC53-3CEC409C09D8}" type="datetimeFigureOut">
              <a:rPr lang="zh-CN" altLang="en-US" smtClean="0"/>
              <a:pPr/>
              <a:t>2020/10/22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xmlns="" id="{885025FC-B234-489C-9073-16BF17719E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xmlns="" id="{D23108EE-5D7D-4E2A-80FD-DAB5AE2B99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16EEC4-9EFE-4B60-8ECA-0CF0E01F5FBF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="" xmlns:p14="http://schemas.microsoft.com/office/powerpoint/2010/main" val="13027213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61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</p:sldLayoutIdLst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 advClick="0" advTm="0">
        <p15:prstTrans prst="curtains"/>
      </p:transition>
    </mc:Choice>
    <mc:Fallback>
      <p:transition spd="slow" advClick="0" advTm="0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8.pn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7.png"/><Relationship Id="rId12" Type="http://schemas.microsoft.com/office/2007/relationships/media" Target="../media/media1.mp3"/><Relationship Id="rId2" Type="http://schemas.openxmlformats.org/officeDocument/2006/relationships/slideLayout" Target="../slideLayouts/slideLayout1.xml"/><Relationship Id="rId1" Type="http://schemas.openxmlformats.org/officeDocument/2006/relationships/audio" Target="../media/media1.mp3"/><Relationship Id="rId6" Type="http://schemas.openxmlformats.org/officeDocument/2006/relationships/image" Target="../media/image6.png"/><Relationship Id="rId11" Type="http://schemas.microsoft.com/office/2007/relationships/hdphoto" Target="../media/hdphoto1.wdp"/><Relationship Id="rId5" Type="http://schemas.openxmlformats.org/officeDocument/2006/relationships/image" Target="../media/image5.png"/><Relationship Id="rId10" Type="http://schemas.openxmlformats.org/officeDocument/2006/relationships/image" Target="../media/image2.png"/><Relationship Id="rId4" Type="http://schemas.openxmlformats.org/officeDocument/2006/relationships/image" Target="../media/image4.jpeg"/><Relationship Id="rId9" Type="http://schemas.microsoft.com/office/2007/relationships/hdphoto" Target="../media/hdphoto3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2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2.wdp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3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3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3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2.wdp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1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9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microsoft.com/office/2007/relationships/hdphoto" Target="../media/hdphoto5.wdp"/><Relationship Id="rId5" Type="http://schemas.openxmlformats.org/officeDocument/2006/relationships/image" Target="../media/image10.png"/><Relationship Id="rId4" Type="http://schemas.microsoft.com/office/2007/relationships/hdphoto" Target="../media/hdphoto4.wdp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2.wdp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image" Target="../media/image12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openxmlformats.org/officeDocument/2006/relationships/image" Target="../media/image1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2.wdp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microsoft.com/office/2007/relationships/hdphoto" Target="../media/hdphoto2.wdp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microsoft.com/office/2007/relationships/hdphoto" Target="../media/hdphoto2.wdp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3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3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2.wdp"/><Relationship Id="rId5" Type="http://schemas.openxmlformats.org/officeDocument/2006/relationships/image" Target="../media/image3.png"/><Relationship Id="rId4" Type="http://schemas.microsoft.com/office/2007/relationships/hdphoto" Target="../media/hdphoto3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Relationship Id="rId4" Type="http://schemas.microsoft.com/office/2007/relationships/hdphoto" Target="../media/hdphoto3.wdp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4.jpeg"/><Relationship Id="rId7" Type="http://schemas.microsoft.com/office/2007/relationships/hdphoto" Target="../media/hdphoto3.wdp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 descr="图片包含 水&#10;&#10;已生成极高可信度的说明">
            <a:extLst>
              <a:ext uri="{FF2B5EF4-FFF2-40B4-BE49-F238E27FC236}">
                <a16:creationId xmlns:a16="http://schemas.microsoft.com/office/drawing/2014/main" xmlns="" id="{CBA99803-6A0B-4BF1-A8C3-4487DF495A5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340" y="-69228"/>
            <a:ext cx="4196660" cy="3647097"/>
          </a:xfrm>
          <a:prstGeom prst="rect">
            <a:avLst/>
          </a:prstGeom>
        </p:spPr>
      </p:pic>
      <p:pic>
        <p:nvPicPr>
          <p:cNvPr id="14" name="图片 13" descr="图片包含 户外, 天空&#10;&#10;已生成高可信度的说明">
            <a:extLst>
              <a:ext uri="{FF2B5EF4-FFF2-40B4-BE49-F238E27FC236}">
                <a16:creationId xmlns:a16="http://schemas.microsoft.com/office/drawing/2014/main" xmlns="" id="{389B6BCC-7553-4977-BCD1-1E1633A86F6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4164" y="-1907568"/>
            <a:ext cx="10166274" cy="8818936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DFEBA473-DE71-4550-BD94-FF9F913CEC09}"/>
              </a:ext>
            </a:extLst>
          </p:cNvPr>
          <p:cNvSpPr/>
          <p:nvPr/>
        </p:nvSpPr>
        <p:spPr>
          <a:xfrm>
            <a:off x="3541751" y="1734124"/>
            <a:ext cx="5651500" cy="2400300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图片包含 天空, 户外&#10;&#10;已生成极高可信度的说明">
            <a:extLst>
              <a:ext uri="{FF2B5EF4-FFF2-40B4-BE49-F238E27FC236}">
                <a16:creationId xmlns:a16="http://schemas.microsoft.com/office/drawing/2014/main" xmlns="" id="{47051B6C-B277-4E27-A193-9580F02029F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8F9090">
                  <a:alpha val="57255"/>
                </a:srgbClr>
              </a:clrFrom>
              <a:clrTo>
                <a:srgbClr val="8F9090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911600"/>
            <a:ext cx="12192000" cy="4254500"/>
          </a:xfrm>
          <a:prstGeom prst="rect">
            <a:avLst/>
          </a:prstGeom>
        </p:spPr>
      </p:pic>
      <p:pic>
        <p:nvPicPr>
          <p:cNvPr id="10" name="图片 9" descr="图片包含 物体, 事情&#10;&#10;已生成极高可信度的说明">
            <a:extLst>
              <a:ext uri="{FF2B5EF4-FFF2-40B4-BE49-F238E27FC236}">
                <a16:creationId xmlns:a16="http://schemas.microsoft.com/office/drawing/2014/main" xmlns="" id="{7A2B1F91-E3CC-48DE-9D11-08BD961C130A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52" y="54058"/>
            <a:ext cx="2934475" cy="5517984"/>
          </a:xfrm>
          <a:prstGeom prst="rect">
            <a:avLst/>
          </a:prstGeom>
        </p:spPr>
      </p:pic>
      <p:pic>
        <p:nvPicPr>
          <p:cNvPr id="11" name="图片 10" descr="图片包含 物体, 事情&#10;&#10;已生成极高可信度的说明">
            <a:extLst>
              <a:ext uri="{FF2B5EF4-FFF2-40B4-BE49-F238E27FC236}">
                <a16:creationId xmlns:a16="http://schemas.microsoft.com/office/drawing/2014/main" xmlns="" id="{8407D466-8B40-4B63-8BB7-2D011F4B9778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44" y="1184358"/>
            <a:ext cx="1592185" cy="2993942"/>
          </a:xfrm>
          <a:prstGeom prst="rect">
            <a:avLst/>
          </a:prstGeom>
        </p:spPr>
      </p:pic>
      <p:pic>
        <p:nvPicPr>
          <p:cNvPr id="12" name="图片 11" descr="图片包含 物体, 事情&#10;&#10;已生成极高可信度的说明">
            <a:extLst>
              <a:ext uri="{FF2B5EF4-FFF2-40B4-BE49-F238E27FC236}">
                <a16:creationId xmlns:a16="http://schemas.microsoft.com/office/drawing/2014/main" xmlns="" id="{1D97CC03-603E-455A-995D-7464A490CB0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861" y="2994108"/>
            <a:ext cx="1592185" cy="2993942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7E8844CB-D67B-45E9-93CC-07798C48B241}"/>
              </a:ext>
            </a:extLst>
          </p:cNvPr>
          <p:cNvSpPr txBox="1"/>
          <p:nvPr/>
        </p:nvSpPr>
        <p:spPr>
          <a:xfrm>
            <a:off x="3905660" y="2212885"/>
            <a:ext cx="4801314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简约中国风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BF2E5F6A-8E84-43A5-8B6A-35B308E5AC0B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=""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892" y="4133684"/>
            <a:ext cx="4685447" cy="9525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FE376E7C-1887-4330-8695-C33E4309DB7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="" xmlns:a14="http://schemas.microsoft.com/office/drawing/2010/main">
                  <a14:imgLayer r:embed="rId11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64250" y="1677825"/>
            <a:ext cx="4685447" cy="952500"/>
          </a:xfrm>
          <a:prstGeom prst="rect">
            <a:avLst/>
          </a:prstGeom>
        </p:spPr>
      </p:pic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470BA76C-3169-4BD2-922A-128DC51311C9}"/>
              </a:ext>
            </a:extLst>
          </p:cNvPr>
          <p:cNvSpPr/>
          <p:nvPr/>
        </p:nvSpPr>
        <p:spPr>
          <a:xfrm>
            <a:off x="3815187" y="3373688"/>
            <a:ext cx="498225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dirty="0"/>
              <a:t>Loem ipsum dolor sameman tanam casectetur adipiscing elit tamam dalam qoue sampe.</a:t>
            </a:r>
          </a:p>
        </p:txBody>
      </p:sp>
      <p:pic>
        <p:nvPicPr>
          <p:cNvPr id="16" name="魏小涵 - 灯火阑珊">
            <a:hlinkClick r:id="" action="ppaction://media"/>
            <a:extLst>
              <a:ext uri="{FF2B5EF4-FFF2-40B4-BE49-F238E27FC236}">
                <a16:creationId xmlns:a16="http://schemas.microsoft.com/office/drawing/2014/main" xmlns="" id="{66067265-B354-4ACD-906A-A0BC99F6FA8B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="" xmlns:p14="http://schemas.microsoft.com/office/powerpoint/2010/main" r:embed="rId12"/>
              </p:ext>
            </p:extLst>
          </p:nvPr>
        </p:nvPicPr>
        <p:blipFill>
          <a:blip r:embed="rId13" cstate="print"/>
          <a:stretch>
            <a:fillRect/>
          </a:stretch>
        </p:blipFill>
        <p:spPr>
          <a:xfrm>
            <a:off x="10236046" y="-96427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233475579"/>
      </p:ext>
    </p:extLst>
  </p:cSld>
  <p:clrMapOvr>
    <a:masterClrMapping/>
  </p:clrMapOvr>
  <p:transition spd="slow" advClick="0" advTm="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5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8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6"/>
                </p:tgtEl>
              </p:cMediaNode>
            </p:audio>
          </p:childTnLst>
        </p:cTn>
      </p:par>
    </p:tnLst>
    <p:bldLst>
      <p:bldP spid="15" grpId="0" animBg="1"/>
      <p:bldP spid="20" grpId="0"/>
      <p:bldP spid="2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图片 49" descr="图片包含 户外, 天空&#10;&#10;已生成高可信度的说明">
            <a:extLst>
              <a:ext uri="{FF2B5EF4-FFF2-40B4-BE49-F238E27FC236}">
                <a16:creationId xmlns:a16="http://schemas.microsoft.com/office/drawing/2014/main" xmlns="" id="{5D505020-8E79-4465-8DF7-A5410F11E25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4164" y="-1907568"/>
            <a:ext cx="10166274" cy="8818936"/>
          </a:xfrm>
          <a:prstGeom prst="rect">
            <a:avLst/>
          </a:prstGeom>
        </p:spPr>
      </p:pic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7FEEC511-5C49-47D6-8384-C64F8A9CF709}"/>
              </a:ext>
            </a:extLst>
          </p:cNvPr>
          <p:cNvGrpSpPr/>
          <p:nvPr/>
        </p:nvGrpSpPr>
        <p:grpSpPr>
          <a:xfrm>
            <a:off x="2780616" y="1139931"/>
            <a:ext cx="1973870" cy="3677783"/>
            <a:chOff x="1472516" y="1491791"/>
            <a:chExt cx="1973870" cy="3677783"/>
          </a:xfrm>
        </p:grpSpPr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8C17C9E3-E96A-45C2-A536-8CB7B2AA7495}"/>
                </a:ext>
              </a:extLst>
            </p:cNvPr>
            <p:cNvSpPr/>
            <p:nvPr/>
          </p:nvSpPr>
          <p:spPr>
            <a:xfrm>
              <a:off x="2119352" y="1491793"/>
              <a:ext cx="1327034" cy="3677781"/>
            </a:xfrm>
            <a:prstGeom prst="rect">
              <a:avLst/>
            </a:prstGeom>
            <a:solidFill>
              <a:schemeClr val="bg1">
                <a:lumMod val="95000"/>
                <a:alpha val="9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" name="图片 11" descr="图片包含 物体, 事情&#10;&#10;已生成极高可信度的说明">
              <a:extLst>
                <a:ext uri="{FF2B5EF4-FFF2-40B4-BE49-F238E27FC236}">
                  <a16:creationId xmlns:a16="http://schemas.microsoft.com/office/drawing/2014/main" xmlns="" id="{9B753384-4F83-4783-ABEE-E4A89E12125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2516" y="1491791"/>
              <a:ext cx="1217331" cy="2289067"/>
            </a:xfrm>
            <a:prstGeom prst="rect">
              <a:avLst/>
            </a:prstGeom>
          </p:spPr>
        </p:pic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23A02158-1E08-461D-A859-CDA527C62774}"/>
                </a:ext>
              </a:extLst>
            </p:cNvPr>
            <p:cNvSpPr txBox="1"/>
            <p:nvPr/>
          </p:nvSpPr>
          <p:spPr>
            <a:xfrm>
              <a:off x="1841430" y="2012302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chemeClr val="bg1">
                      <a:lumMod val="95000"/>
                    </a:schemeClr>
                  </a:solidFill>
                </a:rPr>
                <a:t>壹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B9D53B7D-8007-4DCE-964C-F2BF5FF20805}"/>
                </a:ext>
              </a:extLst>
            </p:cNvPr>
            <p:cNvSpPr/>
            <p:nvPr/>
          </p:nvSpPr>
          <p:spPr>
            <a:xfrm>
              <a:off x="2641754" y="1718547"/>
              <a:ext cx="553998" cy="276718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42FE4E26-E3A4-4114-9C0A-2A4B701E1509}"/>
              </a:ext>
            </a:extLst>
          </p:cNvPr>
          <p:cNvGrpSpPr/>
          <p:nvPr/>
        </p:nvGrpSpPr>
        <p:grpSpPr>
          <a:xfrm>
            <a:off x="4882679" y="1139932"/>
            <a:ext cx="1996502" cy="3677781"/>
            <a:chOff x="1449884" y="1491793"/>
            <a:chExt cx="1996502" cy="3677781"/>
          </a:xfrm>
        </p:grpSpPr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1DB7FEE0-C99D-4199-B3C7-DF55B9E15C17}"/>
                </a:ext>
              </a:extLst>
            </p:cNvPr>
            <p:cNvSpPr/>
            <p:nvPr/>
          </p:nvSpPr>
          <p:spPr>
            <a:xfrm>
              <a:off x="2119352" y="1491793"/>
              <a:ext cx="1327034" cy="3677781"/>
            </a:xfrm>
            <a:prstGeom prst="rect">
              <a:avLst/>
            </a:prstGeom>
            <a:solidFill>
              <a:schemeClr val="bg1">
                <a:lumMod val="95000"/>
                <a:alpha val="9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5" name="图片 34" descr="图片包含 物体, 事情&#10;&#10;已生成极高可信度的说明">
              <a:extLst>
                <a:ext uri="{FF2B5EF4-FFF2-40B4-BE49-F238E27FC236}">
                  <a16:creationId xmlns:a16="http://schemas.microsoft.com/office/drawing/2014/main" xmlns="" id="{3D1E5F3B-9AEF-4DD5-9253-59CB154656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9884" y="1491793"/>
              <a:ext cx="1217330" cy="2289066"/>
            </a:xfrm>
            <a:prstGeom prst="rect">
              <a:avLst/>
            </a:prstGeom>
          </p:spPr>
        </p:pic>
        <p:sp>
          <p:nvSpPr>
            <p:cNvPr id="36" name="文本框 35">
              <a:extLst>
                <a:ext uri="{FF2B5EF4-FFF2-40B4-BE49-F238E27FC236}">
                  <a16:creationId xmlns:a16="http://schemas.microsoft.com/office/drawing/2014/main" xmlns="" id="{BDCF7E12-1B1B-491E-868F-1C6C9DD243FD}"/>
                </a:ext>
              </a:extLst>
            </p:cNvPr>
            <p:cNvSpPr txBox="1"/>
            <p:nvPr/>
          </p:nvSpPr>
          <p:spPr>
            <a:xfrm>
              <a:off x="1841082" y="2026683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chemeClr val="bg1">
                      <a:lumMod val="95000"/>
                    </a:schemeClr>
                  </a:solidFill>
                </a:rPr>
                <a:t>贰</a:t>
              </a:r>
            </a:p>
          </p:txBody>
        </p:sp>
        <p:sp>
          <p:nvSpPr>
            <p:cNvPr id="37" name="矩形 36">
              <a:extLst>
                <a:ext uri="{FF2B5EF4-FFF2-40B4-BE49-F238E27FC236}">
                  <a16:creationId xmlns:a16="http://schemas.microsoft.com/office/drawing/2014/main" xmlns="" id="{632718F9-AB3A-483F-8EFC-4C0FDF1B5C34}"/>
                </a:ext>
              </a:extLst>
            </p:cNvPr>
            <p:cNvSpPr/>
            <p:nvPr/>
          </p:nvSpPr>
          <p:spPr>
            <a:xfrm>
              <a:off x="2641754" y="1718547"/>
              <a:ext cx="553998" cy="276718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xmlns="" id="{E75369B5-DD4E-4A4B-B725-B5B02E6B7CE1}"/>
              </a:ext>
            </a:extLst>
          </p:cNvPr>
          <p:cNvGrpSpPr/>
          <p:nvPr/>
        </p:nvGrpSpPr>
        <p:grpSpPr>
          <a:xfrm>
            <a:off x="6969108" y="1139932"/>
            <a:ext cx="1970548" cy="3677781"/>
            <a:chOff x="1475838" y="1491793"/>
            <a:chExt cx="1970548" cy="3677781"/>
          </a:xfrm>
        </p:grpSpPr>
        <p:sp>
          <p:nvSpPr>
            <p:cNvPr id="39" name="矩形 38">
              <a:extLst>
                <a:ext uri="{FF2B5EF4-FFF2-40B4-BE49-F238E27FC236}">
                  <a16:creationId xmlns:a16="http://schemas.microsoft.com/office/drawing/2014/main" xmlns="" id="{EF36BBA0-9284-49B2-B736-E5F41AF8E179}"/>
                </a:ext>
              </a:extLst>
            </p:cNvPr>
            <p:cNvSpPr/>
            <p:nvPr/>
          </p:nvSpPr>
          <p:spPr>
            <a:xfrm>
              <a:off x="2119352" y="1491793"/>
              <a:ext cx="1327034" cy="3677781"/>
            </a:xfrm>
            <a:prstGeom prst="rect">
              <a:avLst/>
            </a:prstGeom>
            <a:solidFill>
              <a:schemeClr val="bg1">
                <a:lumMod val="95000"/>
                <a:alpha val="9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0" name="图片 39" descr="图片包含 物体, 事情&#10;&#10;已生成极高可信度的说明">
              <a:extLst>
                <a:ext uri="{FF2B5EF4-FFF2-40B4-BE49-F238E27FC236}">
                  <a16:creationId xmlns:a16="http://schemas.microsoft.com/office/drawing/2014/main" xmlns="" id="{55A05950-0D98-4583-8E7B-9CA7CB01EF6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75838" y="1491793"/>
              <a:ext cx="1217330" cy="2289066"/>
            </a:xfrm>
            <a:prstGeom prst="rect">
              <a:avLst/>
            </a:prstGeom>
          </p:spPr>
        </p:pic>
        <p:sp>
          <p:nvSpPr>
            <p:cNvPr id="41" name="文本框 40">
              <a:extLst>
                <a:ext uri="{FF2B5EF4-FFF2-40B4-BE49-F238E27FC236}">
                  <a16:creationId xmlns:a16="http://schemas.microsoft.com/office/drawing/2014/main" xmlns="" id="{49CE4813-B613-46F7-860C-3E5E8F6EAA5D}"/>
                </a:ext>
              </a:extLst>
            </p:cNvPr>
            <p:cNvSpPr txBox="1"/>
            <p:nvPr/>
          </p:nvSpPr>
          <p:spPr>
            <a:xfrm>
              <a:off x="1854352" y="2035758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chemeClr val="bg1">
                      <a:lumMod val="95000"/>
                    </a:schemeClr>
                  </a:solidFill>
                </a:rPr>
                <a:t>叁</a:t>
              </a:r>
            </a:p>
          </p:txBody>
        </p:sp>
        <p:sp>
          <p:nvSpPr>
            <p:cNvPr id="42" name="矩形 41">
              <a:extLst>
                <a:ext uri="{FF2B5EF4-FFF2-40B4-BE49-F238E27FC236}">
                  <a16:creationId xmlns:a16="http://schemas.microsoft.com/office/drawing/2014/main" xmlns="" id="{9A5E9CA1-B511-4029-A3E3-CE1716CCAEFB}"/>
                </a:ext>
              </a:extLst>
            </p:cNvPr>
            <p:cNvSpPr/>
            <p:nvPr/>
          </p:nvSpPr>
          <p:spPr>
            <a:xfrm>
              <a:off x="2641754" y="1718547"/>
              <a:ext cx="553998" cy="276718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grpSp>
        <p:nvGrpSpPr>
          <p:cNvPr id="43" name="组合 42">
            <a:extLst>
              <a:ext uri="{FF2B5EF4-FFF2-40B4-BE49-F238E27FC236}">
                <a16:creationId xmlns:a16="http://schemas.microsoft.com/office/drawing/2014/main" xmlns="" id="{C44D6877-01F1-457E-889F-E9A140288CD3}"/>
              </a:ext>
            </a:extLst>
          </p:cNvPr>
          <p:cNvGrpSpPr/>
          <p:nvPr/>
        </p:nvGrpSpPr>
        <p:grpSpPr>
          <a:xfrm>
            <a:off x="9054428" y="1139931"/>
            <a:ext cx="1945702" cy="3677781"/>
            <a:chOff x="1500684" y="1491793"/>
            <a:chExt cx="1945702" cy="3677781"/>
          </a:xfrm>
        </p:grpSpPr>
        <p:sp>
          <p:nvSpPr>
            <p:cNvPr id="44" name="矩形 43">
              <a:extLst>
                <a:ext uri="{FF2B5EF4-FFF2-40B4-BE49-F238E27FC236}">
                  <a16:creationId xmlns:a16="http://schemas.microsoft.com/office/drawing/2014/main" xmlns="" id="{1B5FE44D-35E8-496C-8372-8BA88C52A142}"/>
                </a:ext>
              </a:extLst>
            </p:cNvPr>
            <p:cNvSpPr/>
            <p:nvPr/>
          </p:nvSpPr>
          <p:spPr>
            <a:xfrm>
              <a:off x="2119352" y="1491793"/>
              <a:ext cx="1327034" cy="3677781"/>
            </a:xfrm>
            <a:prstGeom prst="rect">
              <a:avLst/>
            </a:prstGeom>
            <a:solidFill>
              <a:schemeClr val="bg1">
                <a:lumMod val="95000"/>
                <a:alpha val="9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45" name="图片 44" descr="图片包含 物体, 事情&#10;&#10;已生成极高可信度的说明">
              <a:extLst>
                <a:ext uri="{FF2B5EF4-FFF2-40B4-BE49-F238E27FC236}">
                  <a16:creationId xmlns:a16="http://schemas.microsoft.com/office/drawing/2014/main" xmlns="" id="{9D9C2843-7B75-4853-8D86-AC6AF3E53E5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00684" y="1491793"/>
              <a:ext cx="1217331" cy="2289067"/>
            </a:xfrm>
            <a:prstGeom prst="rect">
              <a:avLst/>
            </a:prstGeom>
          </p:spPr>
        </p:pic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xmlns="" id="{206A9E43-612A-4519-A943-048948F9FEB2}"/>
                </a:ext>
              </a:extLst>
            </p:cNvPr>
            <p:cNvSpPr txBox="1"/>
            <p:nvPr/>
          </p:nvSpPr>
          <p:spPr>
            <a:xfrm>
              <a:off x="1885914" y="2089651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chemeClr val="bg1">
                      <a:lumMod val="95000"/>
                    </a:schemeClr>
                  </a:solidFill>
                </a:rPr>
                <a:t>肆</a:t>
              </a:r>
            </a:p>
          </p:txBody>
        </p: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xmlns="" id="{44AB89B0-E40B-4C76-87D0-810E2A0AC7DD}"/>
                </a:ext>
              </a:extLst>
            </p:cNvPr>
            <p:cNvSpPr/>
            <p:nvPr/>
          </p:nvSpPr>
          <p:spPr>
            <a:xfrm>
              <a:off x="2641754" y="1718547"/>
              <a:ext cx="553998" cy="2767188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 algn="dist"/>
              <a:r>
                <a:rPr lang="zh-CN" altLang="en-US" sz="2400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请输入你的题目</a:t>
              </a:r>
            </a:p>
          </p:txBody>
        </p:sp>
      </p:grpSp>
      <p:pic>
        <p:nvPicPr>
          <p:cNvPr id="11" name="图片 10" descr="图片包含 天空, 户外, 水&#10;&#10;已生成极高可信度的说明">
            <a:extLst>
              <a:ext uri="{FF2B5EF4-FFF2-40B4-BE49-F238E27FC236}">
                <a16:creationId xmlns:a16="http://schemas.microsoft.com/office/drawing/2014/main" xmlns="" id="{BDDE1D39-F5CD-4668-B4EF-81E80810AF2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harpenSoften amount="-25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-2000" contrast="-17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08775"/>
            <a:ext cx="12192000" cy="4254500"/>
          </a:xfrm>
          <a:prstGeom prst="rect">
            <a:avLst/>
          </a:prstGeom>
        </p:spPr>
      </p:pic>
      <p:grpSp>
        <p:nvGrpSpPr>
          <p:cNvPr id="51" name="组合 50">
            <a:extLst>
              <a:ext uri="{FF2B5EF4-FFF2-40B4-BE49-F238E27FC236}">
                <a16:creationId xmlns:a16="http://schemas.microsoft.com/office/drawing/2014/main" xmlns="" id="{478AAB57-2A26-4D58-B3C1-BCD6078339FC}"/>
              </a:ext>
            </a:extLst>
          </p:cNvPr>
          <p:cNvGrpSpPr/>
          <p:nvPr/>
        </p:nvGrpSpPr>
        <p:grpSpPr>
          <a:xfrm>
            <a:off x="-278633" y="-8713"/>
            <a:ext cx="2934475" cy="5517984"/>
            <a:chOff x="-278633" y="-8713"/>
            <a:chExt cx="2934475" cy="5517984"/>
          </a:xfrm>
        </p:grpSpPr>
        <p:pic>
          <p:nvPicPr>
            <p:cNvPr id="48" name="图片 47" descr="图片包含 物体, 事情&#10;&#10;已生成极高可信度的说明">
              <a:extLst>
                <a:ext uri="{FF2B5EF4-FFF2-40B4-BE49-F238E27FC236}">
                  <a16:creationId xmlns:a16="http://schemas.microsoft.com/office/drawing/2014/main" xmlns="" id="{062AD9EE-8B18-43F6-989A-AC877FE1164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78633" y="-8713"/>
              <a:ext cx="2934475" cy="5517984"/>
            </a:xfrm>
            <a:prstGeom prst="rect">
              <a:avLst/>
            </a:prstGeom>
          </p:spPr>
        </p:pic>
        <p:sp>
          <p:nvSpPr>
            <p:cNvPr id="49" name="文本框 48">
              <a:extLst>
                <a:ext uri="{FF2B5EF4-FFF2-40B4-BE49-F238E27FC236}">
                  <a16:creationId xmlns:a16="http://schemas.microsoft.com/office/drawing/2014/main" xmlns="" id="{57A0D42C-9824-4AB7-9645-3AE611F9054D}"/>
                </a:ext>
              </a:extLst>
            </p:cNvPr>
            <p:cNvSpPr txBox="1"/>
            <p:nvPr/>
          </p:nvSpPr>
          <p:spPr>
            <a:xfrm>
              <a:off x="962948" y="1366685"/>
              <a:ext cx="738664" cy="1295400"/>
            </a:xfrm>
            <a:prstGeom prst="rect">
              <a:avLst/>
            </a:prstGeom>
            <a:noFill/>
          </p:spPr>
          <p:txBody>
            <a:bodyPr vert="eaVert" wrap="square" rtlCol="0">
              <a:spAutoFit/>
            </a:bodyPr>
            <a:lstStyle/>
            <a:p>
              <a:pPr algn="dist"/>
              <a:r>
                <a:rPr lang="zh-CN" altLang="en-US" sz="36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3090725351"/>
      </p:ext>
    </p:extLst>
  </p:cSld>
  <p:clrMapOvr>
    <a:masterClrMapping/>
  </p:clrMapOvr>
  <mc:AlternateContent xmlns:mc="http://schemas.openxmlformats.org/markup-compatibility/2006">
    <mc:Choice xmlns="" xmlns:p15="http://schemas.microsoft.com/office/powerpoint/2012/main" Requires="p15">
      <p:transition xmlns:p14="http://schemas.microsoft.com/office/powerpoint/2010/main" spd="slow" p14:dur="6000" advClick="0" advTm="0">
        <p15:prstTrans prst="curtains"/>
      </p:transition>
    </mc:Choice>
    <mc:Fallback>
      <p:transition spd="slow" advClick="0" advTm="0">
        <p:fade/>
      </p:transition>
    </mc:Fallback>
  </mc:AlternateContent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" fill="hold">
                          <p:stCondLst>
                            <p:cond delay="indefinite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4" fill="hold" nodeType="after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20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2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2" presetClass="entr" presetSubtype="4" fill="hold" nodeType="after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25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26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8" presetID="2" presetClass="entr" presetSubtype="4" fill="hold" nodeType="after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30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31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3" presetID="2" presetClass="entr" presetSubtype="4" fill="hold" nodeType="after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35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36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1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1" dur="2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1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" fill="hold">
                          <p:stCondLst>
                            <p:cond delay="indefinite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51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100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2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8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0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2" fill="hold">
                                <p:stCondLst>
                                  <p:cond delay="5500"/>
                                </p:stCondLst>
                                <p:childTnLst>
                                  <p:par>
                                    <p:cTn id="33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5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6" dur="1500" fill="hold"/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21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1" dur="20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户外, 天空&#10;&#10;已生成高可信度的说明">
            <a:extLst>
              <a:ext uri="{FF2B5EF4-FFF2-40B4-BE49-F238E27FC236}">
                <a16:creationId xmlns:a16="http://schemas.microsoft.com/office/drawing/2014/main" xmlns="" id="{12F878A6-6A42-432C-AA36-03C76BB894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4164" y="-1907568"/>
            <a:ext cx="10166274" cy="8818936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7B891071-01D4-4290-9A9F-1F7E91AD35BD}"/>
              </a:ext>
            </a:extLst>
          </p:cNvPr>
          <p:cNvGrpSpPr/>
          <p:nvPr/>
        </p:nvGrpSpPr>
        <p:grpSpPr>
          <a:xfrm>
            <a:off x="2401190" y="1546333"/>
            <a:ext cx="6387210" cy="3677781"/>
            <a:chOff x="2401190" y="1152633"/>
            <a:chExt cx="6387210" cy="3677781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xmlns="" id="{5CC704D9-3401-48F6-A252-DD0F71B578B7}"/>
                </a:ext>
              </a:extLst>
            </p:cNvPr>
            <p:cNvGrpSpPr/>
            <p:nvPr/>
          </p:nvGrpSpPr>
          <p:grpSpPr>
            <a:xfrm>
              <a:off x="2401190" y="1152633"/>
              <a:ext cx="6387210" cy="3677781"/>
              <a:chOff x="1321690" y="1491793"/>
              <a:chExt cx="6387210" cy="3677781"/>
            </a:xfrm>
          </p:grpSpPr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xmlns="" id="{21DD7588-0935-4611-8F49-5B097318D428}"/>
                  </a:ext>
                </a:extLst>
              </p:cNvPr>
              <p:cNvSpPr/>
              <p:nvPr/>
            </p:nvSpPr>
            <p:spPr>
              <a:xfrm>
                <a:off x="2119352" y="1491793"/>
                <a:ext cx="5589548" cy="3677781"/>
              </a:xfrm>
              <a:prstGeom prst="rect">
                <a:avLst/>
              </a:prstGeom>
              <a:solidFill>
                <a:schemeClr val="bg1">
                  <a:lumMod val="95000"/>
                  <a:alpha val="90000"/>
                </a:schemeClr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" name="图片 3" descr="图片包含 物体, 事情&#10;&#10;已生成极高可信度的说明">
                <a:extLst>
                  <a:ext uri="{FF2B5EF4-FFF2-40B4-BE49-F238E27FC236}">
                    <a16:creationId xmlns:a16="http://schemas.microsoft.com/office/drawing/2014/main" xmlns="" id="{7DF722DC-7A51-45D8-B74F-751114D116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="" xmlns:a14="http://schemas.microsoft.com/office/drawing/2010/main">
                      <a14:imgLayer r:embed="rId5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21690" y="1491793"/>
                <a:ext cx="1592185" cy="2993942"/>
              </a:xfrm>
              <a:prstGeom prst="rect">
                <a:avLst/>
              </a:prstGeom>
            </p:spPr>
          </p:pic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xmlns="" id="{C02120F0-A45E-42F8-9D20-76BB39427E2A}"/>
                  </a:ext>
                </a:extLst>
              </p:cNvPr>
              <p:cNvSpPr txBox="1"/>
              <p:nvPr/>
            </p:nvSpPr>
            <p:spPr>
              <a:xfrm>
                <a:off x="1854200" y="2195042"/>
                <a:ext cx="69762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000" dirty="0">
                    <a:solidFill>
                      <a:schemeClr val="bg1">
                        <a:lumMod val="95000"/>
                      </a:schemeClr>
                    </a:solidFill>
                  </a:rPr>
                  <a:t>壹</a:t>
                </a:r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xmlns="" id="{4B4FC366-F919-4C7F-BBA4-470B96D207DC}"/>
                  </a:ext>
                </a:extLst>
              </p:cNvPr>
              <p:cNvSpPr/>
              <p:nvPr/>
            </p:nvSpPr>
            <p:spPr>
              <a:xfrm>
                <a:off x="6992342" y="1718547"/>
                <a:ext cx="553998" cy="2767188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 algn="dist"/>
                <a:r>
                  <a:rPr lang="zh-CN" altLang="en-US" sz="2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请输入你的题目</a:t>
                </a:r>
              </a:p>
            </p:txBody>
          </p:sp>
        </p:grp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9F96ED74-9623-4363-9BD2-9B9C85CFB92D}"/>
                </a:ext>
              </a:extLst>
            </p:cNvPr>
            <p:cNvSpPr/>
            <p:nvPr/>
          </p:nvSpPr>
          <p:spPr>
            <a:xfrm>
              <a:off x="3830990" y="1860249"/>
              <a:ext cx="4247317" cy="180546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pic>
        <p:nvPicPr>
          <p:cNvPr id="7" name="图片 6" descr="图片包含 天空, 户外, 水&#10;&#10;已生成极高可信度的说明">
            <a:extLst>
              <a:ext uri="{FF2B5EF4-FFF2-40B4-BE49-F238E27FC236}">
                <a16:creationId xmlns:a16="http://schemas.microsoft.com/office/drawing/2014/main" xmlns="" id="{1C0555A9-AA42-4CCA-BBF4-F3B91CE328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harpenSoften amount="-25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-2000" contrast="-17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52015"/>
            <a:ext cx="12192000" cy="42545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2369805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fill="hold" nodeType="after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13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14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1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" dur="2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1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" dur="2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7C278842-6F4D-4377-88A6-19865A08E101}"/>
              </a:ext>
            </a:extLst>
          </p:cNvPr>
          <p:cNvGrpSpPr/>
          <p:nvPr/>
        </p:nvGrpSpPr>
        <p:grpSpPr>
          <a:xfrm>
            <a:off x="3171924" y="2849235"/>
            <a:ext cx="5589548" cy="1599329"/>
            <a:chOff x="3171924" y="2849235"/>
            <a:chExt cx="5589548" cy="1599329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E37B4F5C-10A0-437B-B9F6-6FDC6E441922}"/>
                </a:ext>
              </a:extLst>
            </p:cNvPr>
            <p:cNvSpPr/>
            <p:nvPr/>
          </p:nvSpPr>
          <p:spPr>
            <a:xfrm>
              <a:off x="3171924" y="2849235"/>
              <a:ext cx="5589548" cy="1599329"/>
            </a:xfrm>
            <a:prstGeom prst="rect">
              <a:avLst/>
            </a:prstGeom>
            <a:solidFill>
              <a:schemeClr val="bg1">
                <a:lumMod val="95000"/>
                <a:alpha val="9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7871A370-4C90-40BA-9A24-3506DF09095E}"/>
                </a:ext>
              </a:extLst>
            </p:cNvPr>
            <p:cNvSpPr/>
            <p:nvPr/>
          </p:nvSpPr>
          <p:spPr>
            <a:xfrm>
              <a:off x="3902398" y="3067723"/>
              <a:ext cx="3908762" cy="1162352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4E8358BE-BC7C-461E-BAE3-DA41552DE328}"/>
              </a:ext>
            </a:extLst>
          </p:cNvPr>
          <p:cNvGrpSpPr/>
          <p:nvPr/>
        </p:nvGrpSpPr>
        <p:grpSpPr>
          <a:xfrm>
            <a:off x="3148052" y="987533"/>
            <a:ext cx="6124685" cy="2709998"/>
            <a:chOff x="3148052" y="987533"/>
            <a:chExt cx="6124685" cy="2709998"/>
          </a:xfrm>
        </p:grpSpPr>
        <p:sp>
          <p:nvSpPr>
            <p:cNvPr id="3" name="矩形 2">
              <a:extLst>
                <a:ext uri="{FF2B5EF4-FFF2-40B4-BE49-F238E27FC236}">
                  <a16:creationId xmlns:a16="http://schemas.microsoft.com/office/drawing/2014/main" xmlns="" id="{21DD7588-0935-4611-8F49-5B097318D428}"/>
                </a:ext>
              </a:extLst>
            </p:cNvPr>
            <p:cNvSpPr/>
            <p:nvPr/>
          </p:nvSpPr>
          <p:spPr>
            <a:xfrm>
              <a:off x="3148052" y="987533"/>
              <a:ext cx="5589548" cy="1599329"/>
            </a:xfrm>
            <a:prstGeom prst="rect">
              <a:avLst/>
            </a:prstGeom>
            <a:solidFill>
              <a:schemeClr val="bg1">
                <a:lumMod val="95000"/>
                <a:alpha val="9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9F96ED74-9623-4363-9BD2-9B9C85CFB92D}"/>
                </a:ext>
              </a:extLst>
            </p:cNvPr>
            <p:cNvSpPr/>
            <p:nvPr/>
          </p:nvSpPr>
          <p:spPr>
            <a:xfrm>
              <a:off x="3878526" y="1206021"/>
              <a:ext cx="3908762" cy="1162352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0A52BC4C-B2D1-4F70-985A-7FCF1971B834}"/>
                </a:ext>
              </a:extLst>
            </p:cNvPr>
            <p:cNvGrpSpPr/>
            <p:nvPr/>
          </p:nvGrpSpPr>
          <p:grpSpPr>
            <a:xfrm>
              <a:off x="7831554" y="987533"/>
              <a:ext cx="1441183" cy="2709998"/>
              <a:chOff x="7882354" y="1152633"/>
              <a:chExt cx="1441183" cy="2709998"/>
            </a:xfrm>
          </p:grpSpPr>
          <p:pic>
            <p:nvPicPr>
              <p:cNvPr id="9" name="图片 8" descr="图片包含 物体, 事情&#10;&#10;已生成极高可信度的说明">
                <a:extLst>
                  <a:ext uri="{FF2B5EF4-FFF2-40B4-BE49-F238E27FC236}">
                    <a16:creationId xmlns:a16="http://schemas.microsoft.com/office/drawing/2014/main" xmlns="" id="{46DBFC69-0E2C-4F27-B4AA-06A589A87EF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="" xmlns:a14="http://schemas.microsoft.com/office/drawing/2010/main">
                      <a14:imgLayer r:embed="rId4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82354" y="1152633"/>
                <a:ext cx="1441183" cy="2709998"/>
              </a:xfrm>
              <a:prstGeom prst="rect">
                <a:avLst/>
              </a:prstGeom>
            </p:spPr>
          </p:pic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xmlns="" id="{83DB1F06-F032-4B69-A573-4AFE56FC47F3}"/>
                  </a:ext>
                </a:extLst>
              </p:cNvPr>
              <p:cNvSpPr/>
              <p:nvPr/>
            </p:nvSpPr>
            <p:spPr>
              <a:xfrm>
                <a:off x="8380472" y="1861742"/>
                <a:ext cx="78259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你的题目</a:t>
                </a:r>
              </a:p>
            </p:txBody>
          </p:sp>
        </p:grpSp>
      </p:grpSp>
      <p:pic>
        <p:nvPicPr>
          <p:cNvPr id="7" name="图片 6" descr="图片包含 天空, 户外, 水&#10;&#10;已生成极高可信度的说明">
            <a:extLst>
              <a:ext uri="{FF2B5EF4-FFF2-40B4-BE49-F238E27FC236}">
                <a16:creationId xmlns:a16="http://schemas.microsoft.com/office/drawing/2014/main" xmlns="" id="{1C0555A9-AA42-4CCA-BBF4-F3B91CE328C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harpenSoften amount="-25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-2000" contrast="-17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42764"/>
            <a:ext cx="12192000" cy="4254500"/>
          </a:xfrm>
          <a:prstGeom prst="rect">
            <a:avLst/>
          </a:prstGeom>
        </p:spPr>
      </p:pic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D0384CBB-F482-4048-88A8-FC0913CB59C9}"/>
              </a:ext>
            </a:extLst>
          </p:cNvPr>
          <p:cNvGrpSpPr/>
          <p:nvPr/>
        </p:nvGrpSpPr>
        <p:grpSpPr>
          <a:xfrm>
            <a:off x="2427460" y="2804002"/>
            <a:ext cx="1441183" cy="2709998"/>
            <a:chOff x="2427460" y="2804002"/>
            <a:chExt cx="1441183" cy="2709998"/>
          </a:xfrm>
        </p:grpSpPr>
        <p:pic>
          <p:nvPicPr>
            <p:cNvPr id="13" name="图片 12" descr="图片包含 物体, 事情&#10;&#10;已生成极高可信度的说明">
              <a:extLst>
                <a:ext uri="{FF2B5EF4-FFF2-40B4-BE49-F238E27FC236}">
                  <a16:creationId xmlns:a16="http://schemas.microsoft.com/office/drawing/2014/main" xmlns="" id="{12AB560F-7E41-460F-9239-CD7AF8C2B9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=""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27460" y="2804002"/>
              <a:ext cx="1441183" cy="2709998"/>
            </a:xfrm>
            <a:prstGeom prst="rect">
              <a:avLst/>
            </a:prstGeom>
          </p:spPr>
        </p:pic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FF68802D-760C-4F11-AA3B-2C00C2CC887E}"/>
                </a:ext>
              </a:extLst>
            </p:cNvPr>
            <p:cNvSpPr/>
            <p:nvPr/>
          </p:nvSpPr>
          <p:spPr>
            <a:xfrm>
              <a:off x="2925578" y="3513111"/>
              <a:ext cx="7825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你的题目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42262457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2" fill="hold" nodeType="after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13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14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6" presetID="2" presetClass="entr" presetSubtype="4" fill="hold" nodeType="after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1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1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nodeType="with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22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23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16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3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BB891814-8406-4D02-B040-714B661BEDAD}"/>
              </a:ext>
            </a:extLst>
          </p:cNvPr>
          <p:cNvGrpSpPr/>
          <p:nvPr/>
        </p:nvGrpSpPr>
        <p:grpSpPr>
          <a:xfrm>
            <a:off x="8174871" y="1429972"/>
            <a:ext cx="3079066" cy="2709998"/>
            <a:chOff x="7679571" y="1264872"/>
            <a:chExt cx="3079066" cy="2709998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CB70BC24-F616-4EF6-B684-9BF3C5EEF251}"/>
                </a:ext>
              </a:extLst>
            </p:cNvPr>
            <p:cNvSpPr/>
            <p:nvPr/>
          </p:nvSpPr>
          <p:spPr>
            <a:xfrm>
              <a:off x="7679571" y="1264873"/>
              <a:ext cx="2527300" cy="1967952"/>
            </a:xfrm>
            <a:prstGeom prst="rect">
              <a:avLst/>
            </a:prstGeom>
            <a:solidFill>
              <a:schemeClr val="bg1">
                <a:lumMod val="95000"/>
                <a:alpha val="9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4849B397-1AAE-44CA-9F05-1A014709BF86}"/>
                </a:ext>
              </a:extLst>
            </p:cNvPr>
            <p:cNvGrpSpPr/>
            <p:nvPr/>
          </p:nvGrpSpPr>
          <p:grpSpPr>
            <a:xfrm>
              <a:off x="9317454" y="1264872"/>
              <a:ext cx="1441183" cy="2709998"/>
              <a:chOff x="7882354" y="1152633"/>
              <a:chExt cx="1441183" cy="2709998"/>
            </a:xfrm>
          </p:grpSpPr>
          <p:pic>
            <p:nvPicPr>
              <p:cNvPr id="9" name="图片 8" descr="图片包含 物体, 事情&#10;&#10;已生成极高可信度的说明">
                <a:extLst>
                  <a:ext uri="{FF2B5EF4-FFF2-40B4-BE49-F238E27FC236}">
                    <a16:creationId xmlns:a16="http://schemas.microsoft.com/office/drawing/2014/main" xmlns="" id="{69BD7717-170E-45AD-AA2C-28FA368BF82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="" xmlns:a14="http://schemas.microsoft.com/office/drawing/2010/main">
                      <a14:imgLayer r:embed="rId4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82354" y="1152633"/>
                <a:ext cx="1441183" cy="2709998"/>
              </a:xfrm>
              <a:prstGeom prst="rect">
                <a:avLst/>
              </a:prstGeom>
            </p:spPr>
          </p:pic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xmlns="" id="{A4F0CCA5-3068-4540-AEDA-084117CF30E9}"/>
                  </a:ext>
                </a:extLst>
              </p:cNvPr>
              <p:cNvSpPr/>
              <p:nvPr/>
            </p:nvSpPr>
            <p:spPr>
              <a:xfrm>
                <a:off x="8380472" y="1861742"/>
                <a:ext cx="78259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你的题目</a:t>
                </a:r>
              </a:p>
            </p:txBody>
          </p:sp>
        </p:grp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B6903516-DF34-4028-98C0-731299646ECD}"/>
                </a:ext>
              </a:extLst>
            </p:cNvPr>
            <p:cNvSpPr/>
            <p:nvPr/>
          </p:nvSpPr>
          <p:spPr>
            <a:xfrm>
              <a:off x="7988935" y="1667954"/>
              <a:ext cx="1877437" cy="133458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67F04A1D-E3F7-4F02-AABC-CDF6E9B1C03C}"/>
              </a:ext>
            </a:extLst>
          </p:cNvPr>
          <p:cNvGrpSpPr/>
          <p:nvPr/>
        </p:nvGrpSpPr>
        <p:grpSpPr>
          <a:xfrm>
            <a:off x="4846746" y="1429972"/>
            <a:ext cx="3079066" cy="2709998"/>
            <a:chOff x="7679571" y="1264872"/>
            <a:chExt cx="3079066" cy="2709998"/>
          </a:xfrm>
        </p:grpSpPr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1C393F82-C7CF-4684-B9A7-2EC92ED756AF}"/>
                </a:ext>
              </a:extLst>
            </p:cNvPr>
            <p:cNvSpPr/>
            <p:nvPr/>
          </p:nvSpPr>
          <p:spPr>
            <a:xfrm>
              <a:off x="7679571" y="1264873"/>
              <a:ext cx="2527300" cy="1967952"/>
            </a:xfrm>
            <a:prstGeom prst="rect">
              <a:avLst/>
            </a:prstGeom>
            <a:solidFill>
              <a:schemeClr val="bg1">
                <a:lumMod val="95000"/>
                <a:alpha val="9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24FF17BE-47A0-4053-BF34-3F7DBBCC17E3}"/>
                </a:ext>
              </a:extLst>
            </p:cNvPr>
            <p:cNvGrpSpPr/>
            <p:nvPr/>
          </p:nvGrpSpPr>
          <p:grpSpPr>
            <a:xfrm>
              <a:off x="9317454" y="1264872"/>
              <a:ext cx="1441183" cy="2709998"/>
              <a:chOff x="7882354" y="1152633"/>
              <a:chExt cx="1441183" cy="2709998"/>
            </a:xfrm>
          </p:grpSpPr>
          <p:pic>
            <p:nvPicPr>
              <p:cNvPr id="19" name="图片 18" descr="图片包含 物体, 事情&#10;&#10;已生成极高可信度的说明">
                <a:extLst>
                  <a:ext uri="{FF2B5EF4-FFF2-40B4-BE49-F238E27FC236}">
                    <a16:creationId xmlns:a16="http://schemas.microsoft.com/office/drawing/2014/main" xmlns="" id="{7F8124BD-82CB-4904-8A93-D4937E8AB2C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="" xmlns:a14="http://schemas.microsoft.com/office/drawing/2010/main">
                      <a14:imgLayer r:embed="rId4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82354" y="1152633"/>
                <a:ext cx="1441183" cy="2709998"/>
              </a:xfrm>
              <a:prstGeom prst="rect">
                <a:avLst/>
              </a:prstGeom>
            </p:spPr>
          </p:pic>
          <p:sp>
            <p:nvSpPr>
              <p:cNvPr id="20" name="矩形 19">
                <a:extLst>
                  <a:ext uri="{FF2B5EF4-FFF2-40B4-BE49-F238E27FC236}">
                    <a16:creationId xmlns:a16="http://schemas.microsoft.com/office/drawing/2014/main" xmlns="" id="{9A0A7AAF-0B62-4AA4-B488-C7F891554FD7}"/>
                  </a:ext>
                </a:extLst>
              </p:cNvPr>
              <p:cNvSpPr/>
              <p:nvPr/>
            </p:nvSpPr>
            <p:spPr>
              <a:xfrm>
                <a:off x="8380472" y="1861742"/>
                <a:ext cx="78259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你的题目</a:t>
                </a:r>
              </a:p>
            </p:txBody>
          </p:sp>
        </p:grpSp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455AB683-886B-407B-8F15-E7BCC15DE0F3}"/>
                </a:ext>
              </a:extLst>
            </p:cNvPr>
            <p:cNvSpPr/>
            <p:nvPr/>
          </p:nvSpPr>
          <p:spPr>
            <a:xfrm>
              <a:off x="7988935" y="1667954"/>
              <a:ext cx="1877437" cy="133458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1" name="组合 20">
            <a:extLst>
              <a:ext uri="{FF2B5EF4-FFF2-40B4-BE49-F238E27FC236}">
                <a16:creationId xmlns:a16="http://schemas.microsoft.com/office/drawing/2014/main" xmlns="" id="{E8AE91E4-0C16-46ED-9007-5AA39A67C06D}"/>
              </a:ext>
            </a:extLst>
          </p:cNvPr>
          <p:cNvGrpSpPr/>
          <p:nvPr/>
        </p:nvGrpSpPr>
        <p:grpSpPr>
          <a:xfrm>
            <a:off x="1719499" y="1429972"/>
            <a:ext cx="3079066" cy="2709998"/>
            <a:chOff x="7679571" y="1264872"/>
            <a:chExt cx="3079066" cy="2709998"/>
          </a:xfrm>
        </p:grpSpPr>
        <p:sp>
          <p:nvSpPr>
            <p:cNvPr id="22" name="矩形 21">
              <a:extLst>
                <a:ext uri="{FF2B5EF4-FFF2-40B4-BE49-F238E27FC236}">
                  <a16:creationId xmlns:a16="http://schemas.microsoft.com/office/drawing/2014/main" xmlns="" id="{9987E020-5BEE-477F-B9D0-233A4BA72BF0}"/>
                </a:ext>
              </a:extLst>
            </p:cNvPr>
            <p:cNvSpPr/>
            <p:nvPr/>
          </p:nvSpPr>
          <p:spPr>
            <a:xfrm>
              <a:off x="7679571" y="1264873"/>
              <a:ext cx="2527300" cy="1967952"/>
            </a:xfrm>
            <a:prstGeom prst="rect">
              <a:avLst/>
            </a:prstGeom>
            <a:solidFill>
              <a:schemeClr val="bg1">
                <a:lumMod val="95000"/>
                <a:alpha val="9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="" id="{ABFBC02C-03BF-45EE-AF7E-FEA38584B6DB}"/>
                </a:ext>
              </a:extLst>
            </p:cNvPr>
            <p:cNvGrpSpPr/>
            <p:nvPr/>
          </p:nvGrpSpPr>
          <p:grpSpPr>
            <a:xfrm>
              <a:off x="9317454" y="1264872"/>
              <a:ext cx="1441183" cy="2709998"/>
              <a:chOff x="7882354" y="1152633"/>
              <a:chExt cx="1441183" cy="2709998"/>
            </a:xfrm>
          </p:grpSpPr>
          <p:pic>
            <p:nvPicPr>
              <p:cNvPr id="25" name="图片 24" descr="图片包含 物体, 事情&#10;&#10;已生成极高可信度的说明">
                <a:extLst>
                  <a:ext uri="{FF2B5EF4-FFF2-40B4-BE49-F238E27FC236}">
                    <a16:creationId xmlns:a16="http://schemas.microsoft.com/office/drawing/2014/main" xmlns="" id="{79DE3A93-A2B2-4294-8181-D10DFBA3EC7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="" xmlns:a14="http://schemas.microsoft.com/office/drawing/2010/main">
                      <a14:imgLayer r:embed="rId4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82354" y="1152633"/>
                <a:ext cx="1441183" cy="2709998"/>
              </a:xfrm>
              <a:prstGeom prst="rect">
                <a:avLst/>
              </a:prstGeom>
            </p:spPr>
          </p:pic>
          <p:sp>
            <p:nvSpPr>
              <p:cNvPr id="26" name="矩形 25">
                <a:extLst>
                  <a:ext uri="{FF2B5EF4-FFF2-40B4-BE49-F238E27FC236}">
                    <a16:creationId xmlns:a16="http://schemas.microsoft.com/office/drawing/2014/main" xmlns="" id="{69ABCEB5-C46E-4587-822E-84415CA35634}"/>
                  </a:ext>
                </a:extLst>
              </p:cNvPr>
              <p:cNvSpPr/>
              <p:nvPr/>
            </p:nvSpPr>
            <p:spPr>
              <a:xfrm>
                <a:off x="8380472" y="1861742"/>
                <a:ext cx="78259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你的题目</a:t>
                </a:r>
              </a:p>
            </p:txBody>
          </p:sp>
        </p:grpSp>
        <p:sp>
          <p:nvSpPr>
            <p:cNvPr id="24" name="矩形 23">
              <a:extLst>
                <a:ext uri="{FF2B5EF4-FFF2-40B4-BE49-F238E27FC236}">
                  <a16:creationId xmlns:a16="http://schemas.microsoft.com/office/drawing/2014/main" xmlns="" id="{74F786A6-79C2-4E42-9E0B-21BF48C87744}"/>
                </a:ext>
              </a:extLst>
            </p:cNvPr>
            <p:cNvSpPr/>
            <p:nvPr/>
          </p:nvSpPr>
          <p:spPr>
            <a:xfrm>
              <a:off x="7988935" y="1667954"/>
              <a:ext cx="1877437" cy="133458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pic>
        <p:nvPicPr>
          <p:cNvPr id="7" name="图片 6" descr="图片包含 天空, 户外, 水&#10;&#10;已生成极高可信度的说明">
            <a:extLst>
              <a:ext uri="{FF2B5EF4-FFF2-40B4-BE49-F238E27FC236}">
                <a16:creationId xmlns:a16="http://schemas.microsoft.com/office/drawing/2014/main" xmlns="" id="{C22A8C0A-92F3-4DEB-83CC-0155664561E6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harpenSoften amount="-25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-2000" contrast="-17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72" y="3876746"/>
            <a:ext cx="12192000" cy="42545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61789104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fill="hold" nodeType="after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13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14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" fill="hold" nodeType="with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17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18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21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22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2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5FBB30B8-56DA-4993-BBB4-1DF8F171FDCA}"/>
              </a:ext>
            </a:extLst>
          </p:cNvPr>
          <p:cNvGrpSpPr/>
          <p:nvPr/>
        </p:nvGrpSpPr>
        <p:grpSpPr>
          <a:xfrm>
            <a:off x="8035171" y="845772"/>
            <a:ext cx="3079066" cy="4793028"/>
            <a:chOff x="8035171" y="845772"/>
            <a:chExt cx="3079066" cy="4793028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xmlns="" id="{DD73C9F3-1283-45E3-A8C2-4700B1686B8C}"/>
                </a:ext>
              </a:extLst>
            </p:cNvPr>
            <p:cNvGrpSpPr/>
            <p:nvPr/>
          </p:nvGrpSpPr>
          <p:grpSpPr>
            <a:xfrm>
              <a:off x="8035171" y="845772"/>
              <a:ext cx="3079066" cy="4793028"/>
              <a:chOff x="7679571" y="1264872"/>
              <a:chExt cx="3079066" cy="4793028"/>
            </a:xfrm>
          </p:grpSpPr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xmlns="" id="{C103B2C9-9343-41F3-82C1-0F6699C22602}"/>
                  </a:ext>
                </a:extLst>
              </p:cNvPr>
              <p:cNvSpPr/>
              <p:nvPr/>
            </p:nvSpPr>
            <p:spPr>
              <a:xfrm>
                <a:off x="7679571" y="1264872"/>
                <a:ext cx="2527300" cy="4793028"/>
              </a:xfrm>
              <a:prstGeom prst="rect">
                <a:avLst/>
              </a:prstGeom>
              <a:solidFill>
                <a:schemeClr val="bg1">
                  <a:lumMod val="95000"/>
                  <a:alpha val="90000"/>
                </a:schemeClr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pSp>
            <p:nvGrpSpPr>
              <p:cNvPr id="4" name="组合 3">
                <a:extLst>
                  <a:ext uri="{FF2B5EF4-FFF2-40B4-BE49-F238E27FC236}">
                    <a16:creationId xmlns:a16="http://schemas.microsoft.com/office/drawing/2014/main" xmlns="" id="{C3BE153F-EC98-4E4B-93C7-558A0C03E78F}"/>
                  </a:ext>
                </a:extLst>
              </p:cNvPr>
              <p:cNvGrpSpPr/>
              <p:nvPr/>
            </p:nvGrpSpPr>
            <p:grpSpPr>
              <a:xfrm>
                <a:off x="9317454" y="1264872"/>
                <a:ext cx="1441183" cy="2709998"/>
                <a:chOff x="7882354" y="1152633"/>
                <a:chExt cx="1441183" cy="2709998"/>
              </a:xfrm>
            </p:grpSpPr>
            <p:pic>
              <p:nvPicPr>
                <p:cNvPr id="6" name="图片 5" descr="图片包含 物体, 事情&#10;&#10;已生成极高可信度的说明">
                  <a:extLst>
                    <a:ext uri="{FF2B5EF4-FFF2-40B4-BE49-F238E27FC236}">
                      <a16:creationId xmlns:a16="http://schemas.microsoft.com/office/drawing/2014/main" xmlns="" id="{A0889CDC-4CBB-4C6B-A0BF-EC707BC9E5B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="" xmlns:a14="http://schemas.microsoft.com/office/drawing/2010/main">
                        <a14:imgLayer r:embed="rId4">
                          <a14:imgEffect>
                            <a14:colorTemperature colorTemp="4700"/>
                          </a14:imgEffect>
                        </a14:imgLayer>
                      </a14:imgProps>
                    </a:ex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882354" y="1152633"/>
                  <a:ext cx="1441183" cy="2709998"/>
                </a:xfrm>
                <a:prstGeom prst="rect">
                  <a:avLst/>
                </a:prstGeom>
              </p:spPr>
            </p:pic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xmlns="" id="{B45DE893-D7A6-4C8A-ADF0-0E48858AAD7B}"/>
                    </a:ext>
                  </a:extLst>
                </p:cNvPr>
                <p:cNvSpPr/>
                <p:nvPr/>
              </p:nvSpPr>
              <p:spPr>
                <a:xfrm>
                  <a:off x="8380472" y="1861742"/>
                  <a:ext cx="782598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dirty="0">
                      <a:solidFill>
                        <a:schemeClr val="bg1">
                          <a:lumMod val="9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你的题目</a:t>
                  </a:r>
                </a:p>
              </p:txBody>
            </p:sp>
          </p:grpSp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xmlns="" id="{7BB440AA-4AE2-4149-B7EA-A7A7B1E74B62}"/>
                  </a:ext>
                </a:extLst>
              </p:cNvPr>
              <p:cNvSpPr/>
              <p:nvPr/>
            </p:nvSpPr>
            <p:spPr>
              <a:xfrm>
                <a:off x="7988935" y="1667954"/>
                <a:ext cx="1877437" cy="1334584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89A31E62-889B-4E88-91A4-F8626DC895D4}"/>
                </a:ext>
              </a:extLst>
            </p:cNvPr>
            <p:cNvSpPr/>
            <p:nvPr/>
          </p:nvSpPr>
          <p:spPr>
            <a:xfrm>
              <a:off x="8360102" y="2872326"/>
              <a:ext cx="1877437" cy="133458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72482CA0-4D11-40C9-A8D3-52C2C91293F3}"/>
              </a:ext>
            </a:extLst>
          </p:cNvPr>
          <p:cNvGrpSpPr/>
          <p:nvPr/>
        </p:nvGrpSpPr>
        <p:grpSpPr>
          <a:xfrm>
            <a:off x="6216905" y="1407810"/>
            <a:ext cx="1432476" cy="3650027"/>
            <a:chOff x="6262196" y="1407810"/>
            <a:chExt cx="1432476" cy="3650027"/>
          </a:xfrm>
        </p:grpSpPr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D749C35B-B7D6-475F-BBD4-5F5D1B282B2D}"/>
                </a:ext>
              </a:extLst>
            </p:cNvPr>
            <p:cNvSpPr/>
            <p:nvPr/>
          </p:nvSpPr>
          <p:spPr>
            <a:xfrm>
              <a:off x="6262196" y="1407810"/>
              <a:ext cx="1432476" cy="3650027"/>
            </a:xfrm>
            <a:prstGeom prst="rect">
              <a:avLst/>
            </a:prstGeom>
            <a:solidFill>
              <a:schemeClr val="bg1">
                <a:lumMod val="95000"/>
                <a:alpha val="9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4FA0A134-E398-49F8-8E8B-9A032A8C6C57}"/>
                </a:ext>
              </a:extLst>
            </p:cNvPr>
            <p:cNvSpPr/>
            <p:nvPr/>
          </p:nvSpPr>
          <p:spPr>
            <a:xfrm>
              <a:off x="6471209" y="1723483"/>
              <a:ext cx="1200329" cy="1981817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A9EAD046-975A-4EA0-AD75-F0FF24300B30}"/>
              </a:ext>
            </a:extLst>
          </p:cNvPr>
          <p:cNvGrpSpPr/>
          <p:nvPr/>
        </p:nvGrpSpPr>
        <p:grpSpPr>
          <a:xfrm>
            <a:off x="4172148" y="1827246"/>
            <a:ext cx="1432476" cy="3650027"/>
            <a:chOff x="4172148" y="1878046"/>
            <a:chExt cx="1432476" cy="3650027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6E22C088-69E6-4336-807E-12141689DF57}"/>
                </a:ext>
              </a:extLst>
            </p:cNvPr>
            <p:cNvSpPr/>
            <p:nvPr/>
          </p:nvSpPr>
          <p:spPr>
            <a:xfrm>
              <a:off x="4172148" y="1878046"/>
              <a:ext cx="1432476" cy="3650027"/>
            </a:xfrm>
            <a:prstGeom prst="rect">
              <a:avLst/>
            </a:prstGeom>
            <a:solidFill>
              <a:schemeClr val="bg1">
                <a:lumMod val="95000"/>
                <a:alpha val="9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023CD976-209C-4C27-B215-687CE9A0EC09}"/>
                </a:ext>
              </a:extLst>
            </p:cNvPr>
            <p:cNvSpPr/>
            <p:nvPr/>
          </p:nvSpPr>
          <p:spPr>
            <a:xfrm>
              <a:off x="4390293" y="2200771"/>
              <a:ext cx="1200329" cy="1981817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8AA8480A-1171-4D7B-85F2-393D2B602FD5}"/>
              </a:ext>
            </a:extLst>
          </p:cNvPr>
          <p:cNvGrpSpPr/>
          <p:nvPr/>
        </p:nvGrpSpPr>
        <p:grpSpPr>
          <a:xfrm>
            <a:off x="1935439" y="2089796"/>
            <a:ext cx="1432476" cy="3650027"/>
            <a:chOff x="1920731" y="2381896"/>
            <a:chExt cx="1432476" cy="3650027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E04A7D9C-962E-40EE-A6E2-6D0320ECFB51}"/>
                </a:ext>
              </a:extLst>
            </p:cNvPr>
            <p:cNvSpPr/>
            <p:nvPr/>
          </p:nvSpPr>
          <p:spPr>
            <a:xfrm>
              <a:off x="1920731" y="2381896"/>
              <a:ext cx="1432476" cy="3650027"/>
            </a:xfrm>
            <a:prstGeom prst="rect">
              <a:avLst/>
            </a:prstGeom>
            <a:solidFill>
              <a:schemeClr val="bg1">
                <a:lumMod val="95000"/>
                <a:alpha val="9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497FCFA9-9D51-4636-9053-61A97C56B2DE}"/>
                </a:ext>
              </a:extLst>
            </p:cNvPr>
            <p:cNvSpPr/>
            <p:nvPr/>
          </p:nvSpPr>
          <p:spPr>
            <a:xfrm>
              <a:off x="2112201" y="2583438"/>
              <a:ext cx="1200329" cy="1912361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pic>
        <p:nvPicPr>
          <p:cNvPr id="9" name="图片 8" descr="图片包含 天空, 户外, 水&#10;&#10;已生成极高可信度的说明">
            <a:extLst>
              <a:ext uri="{FF2B5EF4-FFF2-40B4-BE49-F238E27FC236}">
                <a16:creationId xmlns:a16="http://schemas.microsoft.com/office/drawing/2014/main" xmlns="" id="{61AB241F-1D27-4080-84C8-A5AF34F1572D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harpenSoften amount="-25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-2000" contrast="-17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57018"/>
            <a:ext cx="12192000" cy="42545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6314292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fill="hold" nodeType="after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13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14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 p14:presetBounceEnd="63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1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1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 p14:presetBounceEnd="63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2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2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 p14:presetBounceEnd="63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25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26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9" presetID="2" presetClass="entr" presetSubtype="4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1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2" dur="1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3" presetID="2" presetClass="entr" presetSubtype="4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9B8DB11D-FC1F-4470-B937-150F98A04E79}"/>
              </a:ext>
            </a:extLst>
          </p:cNvPr>
          <p:cNvGrpSpPr/>
          <p:nvPr/>
        </p:nvGrpSpPr>
        <p:grpSpPr>
          <a:xfrm>
            <a:off x="4783971" y="1036272"/>
            <a:ext cx="3079066" cy="3650027"/>
            <a:chOff x="4783971" y="1036272"/>
            <a:chExt cx="3079066" cy="3650027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xmlns="" id="{8C8A01E7-DBF1-4964-849A-38ED1F87B48E}"/>
                </a:ext>
              </a:extLst>
            </p:cNvPr>
            <p:cNvGrpSpPr/>
            <p:nvPr/>
          </p:nvGrpSpPr>
          <p:grpSpPr>
            <a:xfrm>
              <a:off x="4783971" y="1036272"/>
              <a:ext cx="3079066" cy="3650027"/>
              <a:chOff x="7679571" y="1264872"/>
              <a:chExt cx="3079066" cy="3650027"/>
            </a:xfrm>
          </p:grpSpPr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xmlns="" id="{5E6879C3-1DC1-4E77-8ED0-0E446EF0F83E}"/>
                  </a:ext>
                </a:extLst>
              </p:cNvPr>
              <p:cNvSpPr/>
              <p:nvPr/>
            </p:nvSpPr>
            <p:spPr>
              <a:xfrm>
                <a:off x="7679571" y="1264872"/>
                <a:ext cx="2527300" cy="3650027"/>
              </a:xfrm>
              <a:prstGeom prst="rect">
                <a:avLst/>
              </a:prstGeom>
              <a:solidFill>
                <a:schemeClr val="bg1">
                  <a:lumMod val="95000"/>
                  <a:alpha val="90000"/>
                </a:schemeClr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4" name="组合 3">
                <a:extLst>
                  <a:ext uri="{FF2B5EF4-FFF2-40B4-BE49-F238E27FC236}">
                    <a16:creationId xmlns:a16="http://schemas.microsoft.com/office/drawing/2014/main" xmlns="" id="{2840126F-3015-4F20-8296-5813D0BB9B65}"/>
                  </a:ext>
                </a:extLst>
              </p:cNvPr>
              <p:cNvGrpSpPr/>
              <p:nvPr/>
            </p:nvGrpSpPr>
            <p:grpSpPr>
              <a:xfrm>
                <a:off x="9317454" y="1264872"/>
                <a:ext cx="1441183" cy="2709998"/>
                <a:chOff x="7882354" y="1152633"/>
                <a:chExt cx="1441183" cy="2709998"/>
              </a:xfrm>
            </p:grpSpPr>
            <p:pic>
              <p:nvPicPr>
                <p:cNvPr id="6" name="图片 5" descr="图片包含 物体, 事情&#10;&#10;已生成极高可信度的说明">
                  <a:extLst>
                    <a:ext uri="{FF2B5EF4-FFF2-40B4-BE49-F238E27FC236}">
                      <a16:creationId xmlns:a16="http://schemas.microsoft.com/office/drawing/2014/main" xmlns="" id="{24A9DA50-F0C8-41DB-8905-8A4B05EEA422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print">
                  <a:extLst>
                    <a:ext uri="{BEBA8EAE-BF5A-486C-A8C5-ECC9F3942E4B}">
                      <a14:imgProps xmlns="" xmlns:a14="http://schemas.microsoft.com/office/drawing/2010/main">
                        <a14:imgLayer r:embed="rId4">
                          <a14:imgEffect>
                            <a14:colorTemperature colorTemp="4700"/>
                          </a14:imgEffect>
                        </a14:imgLayer>
                      </a14:imgProps>
                    </a:ext>
                    <a:ext uri="{28A0092B-C50C-407E-A947-70E740481C1C}">
                      <a14:useLocalDpi xmlns=""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7882354" y="1152633"/>
                  <a:ext cx="1441183" cy="2709998"/>
                </a:xfrm>
                <a:prstGeom prst="rect">
                  <a:avLst/>
                </a:prstGeom>
              </p:spPr>
            </p:pic>
            <p:sp>
              <p:nvSpPr>
                <p:cNvPr id="7" name="矩形 6">
                  <a:extLst>
                    <a:ext uri="{FF2B5EF4-FFF2-40B4-BE49-F238E27FC236}">
                      <a16:creationId xmlns:a16="http://schemas.microsoft.com/office/drawing/2014/main" xmlns="" id="{F873383F-D62F-4442-ACBC-E039C6DEEF20}"/>
                    </a:ext>
                  </a:extLst>
                </p:cNvPr>
                <p:cNvSpPr/>
                <p:nvPr/>
              </p:nvSpPr>
              <p:spPr>
                <a:xfrm>
                  <a:off x="8380472" y="1861742"/>
                  <a:ext cx="782598" cy="646331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r>
                    <a:rPr lang="zh-CN" altLang="en-US" dirty="0">
                      <a:solidFill>
                        <a:schemeClr val="bg1">
                          <a:lumMod val="9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你的题目</a:t>
                  </a:r>
                </a:p>
              </p:txBody>
            </p:sp>
          </p:grpSp>
          <p:sp>
            <p:nvSpPr>
              <p:cNvPr id="5" name="矩形 4">
                <a:extLst>
                  <a:ext uri="{FF2B5EF4-FFF2-40B4-BE49-F238E27FC236}">
                    <a16:creationId xmlns:a16="http://schemas.microsoft.com/office/drawing/2014/main" xmlns="" id="{8036B3F5-0320-416D-8F00-3C6C5C73450B}"/>
                  </a:ext>
                </a:extLst>
              </p:cNvPr>
              <p:cNvSpPr/>
              <p:nvPr/>
            </p:nvSpPr>
            <p:spPr>
              <a:xfrm>
                <a:off x="7988935" y="1667954"/>
                <a:ext cx="1877437" cy="1334584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918FEC2D-C2D1-4D9F-8116-BFF97CAE183E}"/>
                </a:ext>
              </a:extLst>
            </p:cNvPr>
            <p:cNvSpPr/>
            <p:nvPr/>
          </p:nvSpPr>
          <p:spPr>
            <a:xfrm>
              <a:off x="5108902" y="3062826"/>
              <a:ext cx="1877437" cy="133458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4D06237E-9243-4DAF-A673-84BBDD982562}"/>
              </a:ext>
            </a:extLst>
          </p:cNvPr>
          <p:cNvGrpSpPr/>
          <p:nvPr/>
        </p:nvGrpSpPr>
        <p:grpSpPr>
          <a:xfrm>
            <a:off x="2687236" y="1707827"/>
            <a:ext cx="2065600" cy="3687581"/>
            <a:chOff x="2687236" y="1707827"/>
            <a:chExt cx="2065600" cy="3687581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CC87BA4D-90F0-466E-99DC-DEEBE860792E}"/>
                </a:ext>
              </a:extLst>
            </p:cNvPr>
            <p:cNvGrpSpPr/>
            <p:nvPr/>
          </p:nvGrpSpPr>
          <p:grpSpPr>
            <a:xfrm>
              <a:off x="2687236" y="1745381"/>
              <a:ext cx="1432476" cy="3650027"/>
              <a:chOff x="6262196" y="1407810"/>
              <a:chExt cx="1432476" cy="3650027"/>
            </a:xfrm>
          </p:grpSpPr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xmlns="" id="{E689768D-DC57-4F53-86C2-DF99332CEDCF}"/>
                  </a:ext>
                </a:extLst>
              </p:cNvPr>
              <p:cNvSpPr/>
              <p:nvPr/>
            </p:nvSpPr>
            <p:spPr>
              <a:xfrm>
                <a:off x="6262196" y="1407810"/>
                <a:ext cx="1432476" cy="3650027"/>
              </a:xfrm>
              <a:prstGeom prst="rect">
                <a:avLst/>
              </a:prstGeom>
              <a:solidFill>
                <a:schemeClr val="bg1">
                  <a:lumMod val="95000"/>
                  <a:alpha val="90000"/>
                </a:schemeClr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xmlns="" id="{27BA3176-3CA5-4DF0-B527-5579C36BE8DB}"/>
                  </a:ext>
                </a:extLst>
              </p:cNvPr>
              <p:cNvSpPr/>
              <p:nvPr/>
            </p:nvSpPr>
            <p:spPr>
              <a:xfrm>
                <a:off x="6309379" y="1734346"/>
                <a:ext cx="1200329" cy="1981817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F903444B-37C3-46BD-98FC-91B8ED1DA5BD}"/>
                </a:ext>
              </a:extLst>
            </p:cNvPr>
            <p:cNvGrpSpPr/>
            <p:nvPr/>
          </p:nvGrpSpPr>
          <p:grpSpPr>
            <a:xfrm>
              <a:off x="3311653" y="1707827"/>
              <a:ext cx="1441183" cy="2709998"/>
              <a:chOff x="7882354" y="1152633"/>
              <a:chExt cx="1441183" cy="2709998"/>
            </a:xfrm>
          </p:grpSpPr>
          <p:pic>
            <p:nvPicPr>
              <p:cNvPr id="18" name="图片 17" descr="图片包含 物体, 事情&#10;&#10;已生成极高可信度的说明">
                <a:extLst>
                  <a:ext uri="{FF2B5EF4-FFF2-40B4-BE49-F238E27FC236}">
                    <a16:creationId xmlns:a16="http://schemas.microsoft.com/office/drawing/2014/main" xmlns="" id="{9B57D03B-EB02-4409-8363-0061C7234EC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="" xmlns:a14="http://schemas.microsoft.com/office/drawing/2010/main">
                      <a14:imgLayer r:embed="rId4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82354" y="1152633"/>
                <a:ext cx="1441183" cy="2709998"/>
              </a:xfrm>
              <a:prstGeom prst="rect">
                <a:avLst/>
              </a:prstGeom>
            </p:spPr>
          </p:pic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xmlns="" id="{7F98A0A6-BF08-4DC5-99A8-06F5F91CB295}"/>
                  </a:ext>
                </a:extLst>
              </p:cNvPr>
              <p:cNvSpPr/>
              <p:nvPr/>
            </p:nvSpPr>
            <p:spPr>
              <a:xfrm>
                <a:off x="8380472" y="1861742"/>
                <a:ext cx="78259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你的题目</a:t>
                </a:r>
              </a:p>
            </p:txBody>
          </p:sp>
        </p:grpSp>
      </p:grpSp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ACC33BB6-A5F2-4E82-9011-828C5AD39882}"/>
              </a:ext>
            </a:extLst>
          </p:cNvPr>
          <p:cNvGrpSpPr/>
          <p:nvPr/>
        </p:nvGrpSpPr>
        <p:grpSpPr>
          <a:xfrm>
            <a:off x="8200688" y="1707827"/>
            <a:ext cx="2129933" cy="3687581"/>
            <a:chOff x="8200688" y="1707827"/>
            <a:chExt cx="2129933" cy="3687581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082B7190-DB01-43BF-88F3-54856789F50D}"/>
                </a:ext>
              </a:extLst>
            </p:cNvPr>
            <p:cNvGrpSpPr/>
            <p:nvPr/>
          </p:nvGrpSpPr>
          <p:grpSpPr>
            <a:xfrm>
              <a:off x="8200688" y="1745381"/>
              <a:ext cx="1432476" cy="3650027"/>
              <a:chOff x="6262196" y="1407810"/>
              <a:chExt cx="1432476" cy="3650027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xmlns="" id="{835C1F56-8ABA-4734-B1B5-4D18A94B53D9}"/>
                  </a:ext>
                </a:extLst>
              </p:cNvPr>
              <p:cNvSpPr/>
              <p:nvPr/>
            </p:nvSpPr>
            <p:spPr>
              <a:xfrm>
                <a:off x="6262196" y="1407810"/>
                <a:ext cx="1432476" cy="3650027"/>
              </a:xfrm>
              <a:prstGeom prst="rect">
                <a:avLst/>
              </a:prstGeom>
              <a:solidFill>
                <a:schemeClr val="bg1">
                  <a:lumMod val="95000"/>
                  <a:alpha val="90000"/>
                </a:schemeClr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xmlns="" id="{D2C217BB-3EC3-44FB-8842-DC18AEAE44A2}"/>
                  </a:ext>
                </a:extLst>
              </p:cNvPr>
              <p:cNvSpPr/>
              <p:nvPr/>
            </p:nvSpPr>
            <p:spPr>
              <a:xfrm>
                <a:off x="6364521" y="1734346"/>
                <a:ext cx="1200329" cy="1981817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EAD99B08-7AE3-44E0-8400-840B07AB62B4}"/>
                </a:ext>
              </a:extLst>
            </p:cNvPr>
            <p:cNvGrpSpPr/>
            <p:nvPr/>
          </p:nvGrpSpPr>
          <p:grpSpPr>
            <a:xfrm>
              <a:off x="8889438" y="1707827"/>
              <a:ext cx="1441183" cy="2709998"/>
              <a:chOff x="7882354" y="1152633"/>
              <a:chExt cx="1441183" cy="2709998"/>
            </a:xfrm>
          </p:grpSpPr>
          <p:pic>
            <p:nvPicPr>
              <p:cNvPr id="21" name="图片 20" descr="图片包含 物体, 事情&#10;&#10;已生成极高可信度的说明">
                <a:extLst>
                  <a:ext uri="{FF2B5EF4-FFF2-40B4-BE49-F238E27FC236}">
                    <a16:creationId xmlns:a16="http://schemas.microsoft.com/office/drawing/2014/main" xmlns="" id="{5A3F6698-1980-4B26-A088-235758B355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="" xmlns:a14="http://schemas.microsoft.com/office/drawing/2010/main">
                      <a14:imgLayer r:embed="rId4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882354" y="1152633"/>
                <a:ext cx="1441183" cy="2709998"/>
              </a:xfrm>
              <a:prstGeom prst="rect">
                <a:avLst/>
              </a:prstGeom>
            </p:spPr>
          </p:pic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xmlns="" id="{27A1762F-CE05-440F-8FEF-BD586E4C67AC}"/>
                  </a:ext>
                </a:extLst>
              </p:cNvPr>
              <p:cNvSpPr/>
              <p:nvPr/>
            </p:nvSpPr>
            <p:spPr>
              <a:xfrm>
                <a:off x="8380472" y="1861742"/>
                <a:ext cx="78259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你的题目</a:t>
                </a:r>
              </a:p>
            </p:txBody>
          </p:sp>
        </p:grpSp>
      </p:grpSp>
      <p:pic>
        <p:nvPicPr>
          <p:cNvPr id="15" name="图片 14" descr="图片包含 天空, 户外, 水&#10;&#10;已生成极高可信度的说明">
            <a:extLst>
              <a:ext uri="{FF2B5EF4-FFF2-40B4-BE49-F238E27FC236}">
                <a16:creationId xmlns:a16="http://schemas.microsoft.com/office/drawing/2014/main" xmlns="" id="{48C3AC34-D4BA-4A70-BA82-E04F8B20DCB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harpenSoften amount="-25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-2000" contrast="-17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60023"/>
            <a:ext cx="12192000" cy="42545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95406666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4" fill="hold" nodeType="after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13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14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17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18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3" presetClass="entr" presetSubtype="16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9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5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9AC62188-91B7-41A9-941A-406BF3DA3E6D}"/>
              </a:ext>
            </a:extLst>
          </p:cNvPr>
          <p:cNvGrpSpPr/>
          <p:nvPr/>
        </p:nvGrpSpPr>
        <p:grpSpPr>
          <a:xfrm>
            <a:off x="2065675" y="535526"/>
            <a:ext cx="1288862" cy="2423574"/>
            <a:chOff x="7882354" y="1152633"/>
            <a:chExt cx="1441183" cy="2709998"/>
          </a:xfrm>
        </p:grpSpPr>
        <p:pic>
          <p:nvPicPr>
            <p:cNvPr id="5" name="图片 4" descr="图片包含 物体, 事情&#10;&#10;已生成极高可信度的说明">
              <a:extLst>
                <a:ext uri="{FF2B5EF4-FFF2-40B4-BE49-F238E27FC236}">
                  <a16:creationId xmlns:a16="http://schemas.microsoft.com/office/drawing/2014/main" xmlns="" id="{7C830C8F-5716-466D-85EC-4FD899F2C2F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=""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2354" y="1152633"/>
              <a:ext cx="1441183" cy="2709998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9D75E11F-FF6E-485A-9699-58EB60746C6C}"/>
                </a:ext>
              </a:extLst>
            </p:cNvPr>
            <p:cNvSpPr/>
            <p:nvPr/>
          </p:nvSpPr>
          <p:spPr>
            <a:xfrm>
              <a:off x="8281064" y="1918546"/>
              <a:ext cx="943065" cy="4129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2014</a:t>
              </a:r>
              <a:endParaRPr lang="zh-CN" altLang="en-US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88507C04-4A9E-4E98-9533-54643F0177A1}"/>
              </a:ext>
            </a:extLst>
          </p:cNvPr>
          <p:cNvGrpSpPr/>
          <p:nvPr/>
        </p:nvGrpSpPr>
        <p:grpSpPr>
          <a:xfrm>
            <a:off x="4123075" y="535526"/>
            <a:ext cx="1288862" cy="2423574"/>
            <a:chOff x="7882354" y="1152633"/>
            <a:chExt cx="1441183" cy="2709998"/>
          </a:xfrm>
        </p:grpSpPr>
        <p:pic>
          <p:nvPicPr>
            <p:cNvPr id="8" name="图片 7" descr="图片包含 物体, 事情&#10;&#10;已生成极高可信度的说明">
              <a:extLst>
                <a:ext uri="{FF2B5EF4-FFF2-40B4-BE49-F238E27FC236}">
                  <a16:creationId xmlns:a16="http://schemas.microsoft.com/office/drawing/2014/main" xmlns="" id="{3F8FDBCC-BFC0-4395-B200-2D3F9FD5967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=""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2354" y="1152633"/>
              <a:ext cx="1441183" cy="2709998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A561B28C-F6A5-422C-B6A5-D7CA091376DA}"/>
                </a:ext>
              </a:extLst>
            </p:cNvPr>
            <p:cNvSpPr/>
            <p:nvPr/>
          </p:nvSpPr>
          <p:spPr>
            <a:xfrm>
              <a:off x="8281064" y="1918546"/>
              <a:ext cx="943065" cy="4129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2015</a:t>
              </a:r>
              <a:endParaRPr lang="zh-CN" altLang="en-US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6609D1A6-A795-41DA-9231-8BD3FC8773E1}"/>
              </a:ext>
            </a:extLst>
          </p:cNvPr>
          <p:cNvGrpSpPr/>
          <p:nvPr/>
        </p:nvGrpSpPr>
        <p:grpSpPr>
          <a:xfrm>
            <a:off x="6180475" y="535526"/>
            <a:ext cx="1288862" cy="2423574"/>
            <a:chOff x="7882354" y="1152633"/>
            <a:chExt cx="1441183" cy="2709998"/>
          </a:xfrm>
        </p:grpSpPr>
        <p:pic>
          <p:nvPicPr>
            <p:cNvPr id="11" name="图片 10" descr="图片包含 物体, 事情&#10;&#10;已生成极高可信度的说明">
              <a:extLst>
                <a:ext uri="{FF2B5EF4-FFF2-40B4-BE49-F238E27FC236}">
                  <a16:creationId xmlns:a16="http://schemas.microsoft.com/office/drawing/2014/main" xmlns="" id="{614453C0-D1B5-433B-A88A-1C8544B70BD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=""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2354" y="1152633"/>
              <a:ext cx="1441183" cy="2709998"/>
            </a:xfrm>
            <a:prstGeom prst="rect">
              <a:avLst/>
            </a:prstGeom>
          </p:spPr>
        </p:pic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F379DBE9-5538-44A4-A683-8638A3B1659A}"/>
                </a:ext>
              </a:extLst>
            </p:cNvPr>
            <p:cNvSpPr/>
            <p:nvPr/>
          </p:nvSpPr>
          <p:spPr>
            <a:xfrm>
              <a:off x="8281064" y="1918546"/>
              <a:ext cx="943065" cy="4129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2016</a:t>
              </a:r>
              <a:endParaRPr lang="zh-CN" altLang="en-US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04B93616-E3D0-4CCB-B4D5-0C01D3782742}"/>
              </a:ext>
            </a:extLst>
          </p:cNvPr>
          <p:cNvGrpSpPr/>
          <p:nvPr/>
        </p:nvGrpSpPr>
        <p:grpSpPr>
          <a:xfrm>
            <a:off x="8237875" y="535526"/>
            <a:ext cx="1288862" cy="2423574"/>
            <a:chOff x="7882354" y="1152633"/>
            <a:chExt cx="1441183" cy="2709998"/>
          </a:xfrm>
        </p:grpSpPr>
        <p:pic>
          <p:nvPicPr>
            <p:cNvPr id="14" name="图片 13" descr="图片包含 物体, 事情&#10;&#10;已生成极高可信度的说明">
              <a:extLst>
                <a:ext uri="{FF2B5EF4-FFF2-40B4-BE49-F238E27FC236}">
                  <a16:creationId xmlns:a16="http://schemas.microsoft.com/office/drawing/2014/main" xmlns="" id="{FA980BE6-99DD-4EEB-B908-63575806A00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=""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82354" y="1152633"/>
              <a:ext cx="1441183" cy="2709998"/>
            </a:xfrm>
            <a:prstGeom prst="rect">
              <a:avLst/>
            </a:prstGeom>
          </p:spPr>
        </p:pic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BDF26791-B8F5-449A-B457-EF7EA6AA5C96}"/>
                </a:ext>
              </a:extLst>
            </p:cNvPr>
            <p:cNvSpPr/>
            <p:nvPr/>
          </p:nvSpPr>
          <p:spPr>
            <a:xfrm>
              <a:off x="8281064" y="1918546"/>
              <a:ext cx="943065" cy="41298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altLang="zh-CN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2017</a:t>
              </a:r>
              <a:endParaRPr lang="zh-CN" altLang="en-US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B584540F-E914-4C12-81AC-1281EF95AA3F}"/>
              </a:ext>
            </a:extLst>
          </p:cNvPr>
          <p:cNvSpPr/>
          <p:nvPr/>
        </p:nvSpPr>
        <p:spPr>
          <a:xfrm>
            <a:off x="1982984" y="2959100"/>
            <a:ext cx="1454244" cy="133458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3FD21615-A503-4C49-B2F9-F4D4C5286DE6}"/>
              </a:ext>
            </a:extLst>
          </p:cNvPr>
          <p:cNvSpPr/>
          <p:nvPr/>
        </p:nvSpPr>
        <p:spPr>
          <a:xfrm>
            <a:off x="4081729" y="2976448"/>
            <a:ext cx="1454244" cy="133458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2ED36C9B-74C1-4C6F-AEFB-2E3D4DF00DBB}"/>
              </a:ext>
            </a:extLst>
          </p:cNvPr>
          <p:cNvSpPr/>
          <p:nvPr/>
        </p:nvSpPr>
        <p:spPr>
          <a:xfrm>
            <a:off x="6156810" y="2976448"/>
            <a:ext cx="1454244" cy="133458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xmlns="" id="{E8B4186B-A6CC-4C2C-BA40-35ABF076CB0D}"/>
              </a:ext>
            </a:extLst>
          </p:cNvPr>
          <p:cNvSpPr/>
          <p:nvPr/>
        </p:nvSpPr>
        <p:spPr>
          <a:xfrm>
            <a:off x="8195528" y="2959100"/>
            <a:ext cx="1454244" cy="133458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="" xmlns:p14="http://schemas.microsoft.com/office/powerpoint/2010/main" val="241927608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60000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1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2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60000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1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60000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19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0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  <p:bldP spid="18" grpId="0"/>
          <p:bldP spid="19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9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6" grpId="0"/>
          <p:bldP spid="17" grpId="0"/>
          <p:bldP spid="18" grpId="0"/>
          <p:bldP spid="19" grpId="0"/>
        </p:bldLst>
      </p:timing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矩形 17">
            <a:extLst>
              <a:ext uri="{FF2B5EF4-FFF2-40B4-BE49-F238E27FC236}">
                <a16:creationId xmlns:a16="http://schemas.microsoft.com/office/drawing/2014/main" xmlns="" id="{3EFB5BCF-3CCA-4886-91AC-79AAA753BB43}"/>
              </a:ext>
            </a:extLst>
          </p:cNvPr>
          <p:cNvSpPr/>
          <p:nvPr/>
        </p:nvSpPr>
        <p:spPr>
          <a:xfrm>
            <a:off x="2676525" y="1933575"/>
            <a:ext cx="1200329" cy="167640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2C3B89FC-6DF3-4754-B26F-510E7C7D2C74}"/>
              </a:ext>
            </a:extLst>
          </p:cNvPr>
          <p:cNvSpPr/>
          <p:nvPr/>
        </p:nvSpPr>
        <p:spPr>
          <a:xfrm>
            <a:off x="5048429" y="1933575"/>
            <a:ext cx="1200329" cy="167640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276298A6-0E9F-4BE3-B616-790AF6AA1385}"/>
              </a:ext>
            </a:extLst>
          </p:cNvPr>
          <p:cNvSpPr/>
          <p:nvPr/>
        </p:nvSpPr>
        <p:spPr>
          <a:xfrm>
            <a:off x="7438846" y="1933575"/>
            <a:ext cx="1200329" cy="167640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xmlns="" id="{9FD70BB4-2871-4CD8-8BC4-60BC1CE32481}"/>
              </a:ext>
            </a:extLst>
          </p:cNvPr>
          <p:cNvSpPr/>
          <p:nvPr/>
        </p:nvSpPr>
        <p:spPr>
          <a:xfrm>
            <a:off x="9734550" y="1933575"/>
            <a:ext cx="1200329" cy="1676400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xmlns="" id="{53BAD35C-3127-465F-80A8-E5204F1E87A6}"/>
              </a:ext>
            </a:extLst>
          </p:cNvPr>
          <p:cNvGrpSpPr/>
          <p:nvPr/>
        </p:nvGrpSpPr>
        <p:grpSpPr>
          <a:xfrm>
            <a:off x="973474" y="564101"/>
            <a:ext cx="1934825" cy="3638242"/>
            <a:chOff x="973474" y="564101"/>
            <a:chExt cx="1934825" cy="3638242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C4DE4E71-1AC2-42EF-A012-40B45C717CFE}"/>
                </a:ext>
              </a:extLst>
            </p:cNvPr>
            <p:cNvGrpSpPr/>
            <p:nvPr/>
          </p:nvGrpSpPr>
          <p:grpSpPr>
            <a:xfrm>
              <a:off x="973474" y="564101"/>
              <a:ext cx="1934825" cy="3638242"/>
              <a:chOff x="1087774" y="535526"/>
              <a:chExt cx="1934825" cy="3638242"/>
            </a:xfrm>
          </p:grpSpPr>
          <p:pic>
            <p:nvPicPr>
              <p:cNvPr id="3" name="图片 2" descr="图片包含 物体, 事情&#10;&#10;已生成极高可信度的说明">
                <a:extLst>
                  <a:ext uri="{FF2B5EF4-FFF2-40B4-BE49-F238E27FC236}">
                    <a16:creationId xmlns:a16="http://schemas.microsoft.com/office/drawing/2014/main" xmlns="" id="{D7E3055C-4E4E-4512-88F7-DAD97677E51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="" xmlns:a14="http://schemas.microsoft.com/office/drawing/2010/main">
                      <a14:imgLayer r:embed="rId4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087774" y="535526"/>
                <a:ext cx="1934825" cy="3638242"/>
              </a:xfrm>
              <a:prstGeom prst="rect">
                <a:avLst/>
              </a:prstGeom>
            </p:spPr>
          </p:pic>
          <p:sp>
            <p:nvSpPr>
              <p:cNvPr id="14" name="矩形 13">
                <a:extLst>
                  <a:ext uri="{FF2B5EF4-FFF2-40B4-BE49-F238E27FC236}">
                    <a16:creationId xmlns:a16="http://schemas.microsoft.com/office/drawing/2014/main" xmlns="" id="{7DC8D7FF-5D6F-4C2D-A41B-F90D778F2AA4}"/>
                  </a:ext>
                </a:extLst>
              </p:cNvPr>
              <p:cNvSpPr/>
              <p:nvPr/>
            </p:nvSpPr>
            <p:spPr>
              <a:xfrm>
                <a:off x="1619250" y="2219325"/>
                <a:ext cx="1171575" cy="95250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7" name="文本框 26">
              <a:extLst>
                <a:ext uri="{FF2B5EF4-FFF2-40B4-BE49-F238E27FC236}">
                  <a16:creationId xmlns:a16="http://schemas.microsoft.com/office/drawing/2014/main" xmlns="" id="{D6AA52D7-673D-499A-AD30-5CD4A11CE3A3}"/>
                </a:ext>
              </a:extLst>
            </p:cNvPr>
            <p:cNvSpPr txBox="1"/>
            <p:nvPr/>
          </p:nvSpPr>
          <p:spPr>
            <a:xfrm>
              <a:off x="1656525" y="1657350"/>
              <a:ext cx="8499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30%</a:t>
              </a:r>
              <a:endPara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xmlns="" id="{89BF3F05-B8E4-4734-B1EF-DE37DAC7CE3C}"/>
              </a:ext>
            </a:extLst>
          </p:cNvPr>
          <p:cNvGrpSpPr/>
          <p:nvPr/>
        </p:nvGrpSpPr>
        <p:grpSpPr>
          <a:xfrm>
            <a:off x="3369541" y="564101"/>
            <a:ext cx="1934825" cy="3638242"/>
            <a:chOff x="3369541" y="564101"/>
            <a:chExt cx="1934825" cy="3638242"/>
          </a:xfrm>
        </p:grpSpPr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="" id="{B5305F19-D4F6-4B13-B392-74FD64E5BCA0}"/>
                </a:ext>
              </a:extLst>
            </p:cNvPr>
            <p:cNvGrpSpPr/>
            <p:nvPr/>
          </p:nvGrpSpPr>
          <p:grpSpPr>
            <a:xfrm>
              <a:off x="3369541" y="564101"/>
              <a:ext cx="1934825" cy="3638242"/>
              <a:chOff x="3483841" y="535526"/>
              <a:chExt cx="1934825" cy="3638242"/>
            </a:xfrm>
          </p:grpSpPr>
          <p:pic>
            <p:nvPicPr>
              <p:cNvPr id="6" name="图片 5" descr="图片包含 物体, 事情&#10;&#10;已生成极高可信度的说明">
                <a:extLst>
                  <a:ext uri="{FF2B5EF4-FFF2-40B4-BE49-F238E27FC236}">
                    <a16:creationId xmlns:a16="http://schemas.microsoft.com/office/drawing/2014/main" xmlns="" id="{CC0D0DE9-81FB-4CA8-A014-FF7B47E782B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="" xmlns:a14="http://schemas.microsoft.com/office/drawing/2010/main">
                      <a14:imgLayer r:embed="rId4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83841" y="535526"/>
                <a:ext cx="1934825" cy="3638242"/>
              </a:xfrm>
              <a:prstGeom prst="rect">
                <a:avLst/>
              </a:prstGeom>
            </p:spPr>
          </p:pic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xmlns="" id="{EDF5FFDB-0432-4A79-8601-F3123C3D66A4}"/>
                  </a:ext>
                </a:extLst>
              </p:cNvPr>
              <p:cNvSpPr/>
              <p:nvPr/>
            </p:nvSpPr>
            <p:spPr>
              <a:xfrm>
                <a:off x="3891924" y="1857375"/>
                <a:ext cx="1171575" cy="95250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8" name="文本框 27">
              <a:extLst>
                <a:ext uri="{FF2B5EF4-FFF2-40B4-BE49-F238E27FC236}">
                  <a16:creationId xmlns:a16="http://schemas.microsoft.com/office/drawing/2014/main" xmlns="" id="{CBFA2121-8837-4761-852B-CF747A666B1D}"/>
                </a:ext>
              </a:extLst>
            </p:cNvPr>
            <p:cNvSpPr txBox="1"/>
            <p:nvPr/>
          </p:nvSpPr>
          <p:spPr>
            <a:xfrm>
              <a:off x="4075785" y="1426517"/>
              <a:ext cx="8499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50%</a:t>
              </a:r>
              <a:endPara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8EF5B37C-DB33-41CA-8704-9F00192D097E}"/>
              </a:ext>
            </a:extLst>
          </p:cNvPr>
          <p:cNvGrpSpPr/>
          <p:nvPr/>
        </p:nvGrpSpPr>
        <p:grpSpPr>
          <a:xfrm>
            <a:off x="5765608" y="564101"/>
            <a:ext cx="1934825" cy="3638242"/>
            <a:chOff x="5765608" y="564101"/>
            <a:chExt cx="1934825" cy="3638242"/>
          </a:xfrm>
        </p:grpSpPr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3C914AF6-D730-4FDB-9980-CAB2762B8752}"/>
                </a:ext>
              </a:extLst>
            </p:cNvPr>
            <p:cNvGrpSpPr/>
            <p:nvPr/>
          </p:nvGrpSpPr>
          <p:grpSpPr>
            <a:xfrm>
              <a:off x="5765608" y="564101"/>
              <a:ext cx="1934825" cy="3638242"/>
              <a:chOff x="5879908" y="535526"/>
              <a:chExt cx="1934825" cy="3638242"/>
            </a:xfrm>
          </p:grpSpPr>
          <p:pic>
            <p:nvPicPr>
              <p:cNvPr id="9" name="图片 8" descr="图片包含 物体, 事情&#10;&#10;已生成极高可信度的说明">
                <a:extLst>
                  <a:ext uri="{FF2B5EF4-FFF2-40B4-BE49-F238E27FC236}">
                    <a16:creationId xmlns:a16="http://schemas.microsoft.com/office/drawing/2014/main" xmlns="" id="{A93217A7-E438-41FF-906F-05643FC55A0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="" xmlns:a14="http://schemas.microsoft.com/office/drawing/2010/main">
                      <a14:imgLayer r:embed="rId4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879908" y="535526"/>
                <a:ext cx="1934825" cy="3638242"/>
              </a:xfrm>
              <a:prstGeom prst="rect">
                <a:avLst/>
              </a:prstGeom>
            </p:spPr>
          </p:pic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xmlns="" id="{FE0BD33F-780D-49F6-8C4E-78C051597058}"/>
                  </a:ext>
                </a:extLst>
              </p:cNvPr>
              <p:cNvSpPr/>
              <p:nvPr/>
            </p:nvSpPr>
            <p:spPr>
              <a:xfrm>
                <a:off x="6261532" y="2373697"/>
                <a:ext cx="1171575" cy="95250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xmlns="" id="{DA3E94F6-8B07-45D8-91CB-893771E7539E}"/>
                </a:ext>
              </a:extLst>
            </p:cNvPr>
            <p:cNvSpPr txBox="1"/>
            <p:nvPr/>
          </p:nvSpPr>
          <p:spPr>
            <a:xfrm>
              <a:off x="6439730" y="1474142"/>
              <a:ext cx="8499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20%</a:t>
              </a:r>
              <a:endPara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5FC99314-BD71-4A7C-845F-61A508FDC4F4}"/>
              </a:ext>
            </a:extLst>
          </p:cNvPr>
          <p:cNvGrpSpPr/>
          <p:nvPr/>
        </p:nvGrpSpPr>
        <p:grpSpPr>
          <a:xfrm>
            <a:off x="8161674" y="564101"/>
            <a:ext cx="1934825" cy="3638242"/>
            <a:chOff x="8161674" y="564101"/>
            <a:chExt cx="1934825" cy="3638242"/>
          </a:xfrm>
        </p:grpSpPr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="" id="{45121638-D131-48D0-80D3-6BDA4F36A324}"/>
                </a:ext>
              </a:extLst>
            </p:cNvPr>
            <p:cNvGrpSpPr/>
            <p:nvPr/>
          </p:nvGrpSpPr>
          <p:grpSpPr>
            <a:xfrm>
              <a:off x="8161674" y="564101"/>
              <a:ext cx="1934825" cy="3638242"/>
              <a:chOff x="8275974" y="535526"/>
              <a:chExt cx="1934825" cy="3638242"/>
            </a:xfrm>
          </p:grpSpPr>
          <p:pic>
            <p:nvPicPr>
              <p:cNvPr id="12" name="图片 11" descr="图片包含 物体, 事情&#10;&#10;已生成极高可信度的说明">
                <a:extLst>
                  <a:ext uri="{FF2B5EF4-FFF2-40B4-BE49-F238E27FC236}">
                    <a16:creationId xmlns:a16="http://schemas.microsoft.com/office/drawing/2014/main" xmlns="" id="{9DD35670-9578-42EF-A97D-3C9295E0A474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="" xmlns:a14="http://schemas.microsoft.com/office/drawing/2010/main">
                      <a14:imgLayer r:embed="rId4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275974" y="535526"/>
                <a:ext cx="1934825" cy="3638242"/>
              </a:xfrm>
              <a:prstGeom prst="rect">
                <a:avLst/>
              </a:prstGeom>
            </p:spPr>
          </p:pic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xmlns="" id="{442F53CB-F7EB-40DB-9061-5D033E8BFE74}"/>
                  </a:ext>
                </a:extLst>
              </p:cNvPr>
              <p:cNvSpPr/>
              <p:nvPr/>
            </p:nvSpPr>
            <p:spPr>
              <a:xfrm>
                <a:off x="8753475" y="1581150"/>
                <a:ext cx="1171575" cy="95250"/>
              </a:xfrm>
              <a:prstGeom prst="rect">
                <a:avLst/>
              </a:prstGeom>
              <a:solidFill>
                <a:srgbClr val="EAEAEA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xmlns="" id="{F5E14E21-CE39-425C-B624-A8710AF29692}"/>
                </a:ext>
              </a:extLst>
            </p:cNvPr>
            <p:cNvSpPr txBox="1"/>
            <p:nvPr/>
          </p:nvSpPr>
          <p:spPr>
            <a:xfrm>
              <a:off x="8890521" y="1702742"/>
              <a:ext cx="84991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b="1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75%</a:t>
              </a:r>
              <a:endParaRPr lang="zh-CN" altLang="en-US" sz="2400" b="1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  <p:extLst>
      <p:ext uri="{BB962C8B-B14F-4D97-AF65-F5344CB8AC3E}">
        <p14:creationId xmlns="" xmlns:p14="http://schemas.microsoft.com/office/powerpoint/2010/main" val="152513540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8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1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2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5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16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19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20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24" grpId="0"/>
          <p:bldP spid="25" grpId="0"/>
          <p:bldP spid="2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3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7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7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0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2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8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0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8" grpId="0"/>
          <p:bldP spid="24" grpId="0"/>
          <p:bldP spid="25" grpId="0"/>
          <p:bldP spid="26" grpId="0"/>
        </p:bldLst>
      </p:timing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户外, 天空&#10;&#10;已生成高可信度的说明">
            <a:extLst>
              <a:ext uri="{FF2B5EF4-FFF2-40B4-BE49-F238E27FC236}">
                <a16:creationId xmlns:a16="http://schemas.microsoft.com/office/drawing/2014/main" xmlns="" id="{12F878A6-6A42-432C-AA36-03C76BB894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4164" y="-1907568"/>
            <a:ext cx="10166274" cy="8818936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7B891071-01D4-4290-9A9F-1F7E91AD35BD}"/>
              </a:ext>
            </a:extLst>
          </p:cNvPr>
          <p:cNvGrpSpPr/>
          <p:nvPr/>
        </p:nvGrpSpPr>
        <p:grpSpPr>
          <a:xfrm>
            <a:off x="2401190" y="1546333"/>
            <a:ext cx="6387210" cy="3677781"/>
            <a:chOff x="2401190" y="1152633"/>
            <a:chExt cx="6387210" cy="3677781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xmlns="" id="{5CC704D9-3401-48F6-A252-DD0F71B578B7}"/>
                </a:ext>
              </a:extLst>
            </p:cNvPr>
            <p:cNvGrpSpPr/>
            <p:nvPr/>
          </p:nvGrpSpPr>
          <p:grpSpPr>
            <a:xfrm>
              <a:off x="2401190" y="1152633"/>
              <a:ext cx="6387210" cy="3677781"/>
              <a:chOff x="1321690" y="1491793"/>
              <a:chExt cx="6387210" cy="3677781"/>
            </a:xfrm>
          </p:grpSpPr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xmlns="" id="{21DD7588-0935-4611-8F49-5B097318D428}"/>
                  </a:ext>
                </a:extLst>
              </p:cNvPr>
              <p:cNvSpPr/>
              <p:nvPr/>
            </p:nvSpPr>
            <p:spPr>
              <a:xfrm>
                <a:off x="2119352" y="1491793"/>
                <a:ext cx="5589548" cy="3677781"/>
              </a:xfrm>
              <a:prstGeom prst="rect">
                <a:avLst/>
              </a:prstGeom>
              <a:solidFill>
                <a:schemeClr val="bg1">
                  <a:lumMod val="95000"/>
                  <a:alpha val="90000"/>
                </a:schemeClr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" name="图片 3" descr="图片包含 物体, 事情&#10;&#10;已生成极高可信度的说明">
                <a:extLst>
                  <a:ext uri="{FF2B5EF4-FFF2-40B4-BE49-F238E27FC236}">
                    <a16:creationId xmlns:a16="http://schemas.microsoft.com/office/drawing/2014/main" xmlns="" id="{7DF722DC-7A51-45D8-B74F-751114D116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="" xmlns:a14="http://schemas.microsoft.com/office/drawing/2010/main">
                      <a14:imgLayer r:embed="rId5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21690" y="1491793"/>
                <a:ext cx="1592185" cy="2993942"/>
              </a:xfrm>
              <a:prstGeom prst="rect">
                <a:avLst/>
              </a:prstGeom>
            </p:spPr>
          </p:pic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xmlns="" id="{C02120F0-A45E-42F8-9D20-76BB39427E2A}"/>
                  </a:ext>
                </a:extLst>
              </p:cNvPr>
              <p:cNvSpPr txBox="1"/>
              <p:nvPr/>
            </p:nvSpPr>
            <p:spPr>
              <a:xfrm>
                <a:off x="1854200" y="2195042"/>
                <a:ext cx="69762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000" dirty="0">
                    <a:solidFill>
                      <a:schemeClr val="bg1">
                        <a:lumMod val="95000"/>
                      </a:schemeClr>
                    </a:solidFill>
                  </a:rPr>
                  <a:t>贰</a:t>
                </a:r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xmlns="" id="{4B4FC366-F919-4C7F-BBA4-470B96D207DC}"/>
                  </a:ext>
                </a:extLst>
              </p:cNvPr>
              <p:cNvSpPr/>
              <p:nvPr/>
            </p:nvSpPr>
            <p:spPr>
              <a:xfrm>
                <a:off x="6992342" y="1718547"/>
                <a:ext cx="553998" cy="2767188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 algn="dist"/>
                <a:r>
                  <a:rPr lang="zh-CN" altLang="en-US" sz="2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请输入你的题目</a:t>
                </a:r>
              </a:p>
            </p:txBody>
          </p:sp>
        </p:grp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9F96ED74-9623-4363-9BD2-9B9C85CFB92D}"/>
                </a:ext>
              </a:extLst>
            </p:cNvPr>
            <p:cNvSpPr/>
            <p:nvPr/>
          </p:nvSpPr>
          <p:spPr>
            <a:xfrm>
              <a:off x="3830990" y="1860249"/>
              <a:ext cx="4247317" cy="180546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pic>
        <p:nvPicPr>
          <p:cNvPr id="7" name="图片 6" descr="图片包含 天空, 户外, 水&#10;&#10;已生成极高可信度的说明">
            <a:extLst>
              <a:ext uri="{FF2B5EF4-FFF2-40B4-BE49-F238E27FC236}">
                <a16:creationId xmlns:a16="http://schemas.microsoft.com/office/drawing/2014/main" xmlns="" id="{1C0555A9-AA42-4CCA-BBF4-F3B91CE328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harpenSoften amount="-25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-2000" contrast="-17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52015"/>
            <a:ext cx="12192000" cy="42545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751417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fill="hold" nodeType="after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13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14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1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" dur="2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1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" dur="2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3339B7FD-1EC4-4395-B6D6-0C5411A96EDB}"/>
              </a:ext>
            </a:extLst>
          </p:cNvPr>
          <p:cNvGrpSpPr/>
          <p:nvPr/>
        </p:nvGrpSpPr>
        <p:grpSpPr>
          <a:xfrm>
            <a:off x="5056862" y="643476"/>
            <a:ext cx="1934825" cy="3638242"/>
            <a:chOff x="5056862" y="643476"/>
            <a:chExt cx="1934825" cy="3638242"/>
          </a:xfrm>
        </p:grpSpPr>
        <p:pic>
          <p:nvPicPr>
            <p:cNvPr id="3" name="图片 2" descr="图片包含 物体, 事情&#10;&#10;已生成极高可信度的说明">
              <a:extLst>
                <a:ext uri="{FF2B5EF4-FFF2-40B4-BE49-F238E27FC236}">
                  <a16:creationId xmlns:a16="http://schemas.microsoft.com/office/drawing/2014/main" xmlns="" id="{1284C03A-4B97-4D27-A13A-0F1C789CD5A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=""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6862" y="643476"/>
              <a:ext cx="1934825" cy="3638242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CDACA944-0837-4951-B699-7D5299E1588C}"/>
                </a:ext>
              </a:extLst>
            </p:cNvPr>
            <p:cNvSpPr/>
            <p:nvPr/>
          </p:nvSpPr>
          <p:spPr>
            <a:xfrm>
              <a:off x="5805253" y="1630577"/>
              <a:ext cx="782598" cy="70788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20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你的题目</a:t>
              </a:r>
            </a:p>
          </p:txBody>
        </p:sp>
      </p:grpSp>
      <p:cxnSp>
        <p:nvCxnSpPr>
          <p:cNvPr id="8" name="直接连接符 7">
            <a:extLst>
              <a:ext uri="{FF2B5EF4-FFF2-40B4-BE49-F238E27FC236}">
                <a16:creationId xmlns:a16="http://schemas.microsoft.com/office/drawing/2014/main" xmlns="" id="{E924E0A2-5B2A-44E5-B025-C01AE94283D3}"/>
              </a:ext>
            </a:extLst>
          </p:cNvPr>
          <p:cNvCxnSpPr/>
          <p:nvPr/>
        </p:nvCxnSpPr>
        <p:spPr>
          <a:xfrm>
            <a:off x="6672791" y="2759075"/>
            <a:ext cx="431482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xmlns="" id="{E94F3B1F-9036-40F8-83E3-6D1ED6B7DE7F}"/>
              </a:ext>
            </a:extLst>
          </p:cNvPr>
          <p:cNvCxnSpPr/>
          <p:nvPr/>
        </p:nvCxnSpPr>
        <p:spPr>
          <a:xfrm>
            <a:off x="1292225" y="2759075"/>
            <a:ext cx="4314825" cy="0"/>
          </a:xfrm>
          <a:prstGeom prst="line">
            <a:avLst/>
          </a:prstGeom>
          <a:ln w="19050">
            <a:solidFill>
              <a:schemeClr val="bg1">
                <a:lumMod val="50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691997A7-0F7A-40D2-9C38-0AE82D1C0882}"/>
              </a:ext>
            </a:extLst>
          </p:cNvPr>
          <p:cNvGrpSpPr/>
          <p:nvPr/>
        </p:nvGrpSpPr>
        <p:grpSpPr>
          <a:xfrm>
            <a:off x="4835525" y="1978025"/>
            <a:ext cx="654916" cy="654916"/>
            <a:chOff x="4333875" y="219075"/>
            <a:chExt cx="654916" cy="654916"/>
          </a:xfrm>
        </p:grpSpPr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636D25BE-9524-4A9B-86E4-65AD071FB930}"/>
                </a:ext>
              </a:extLst>
            </p:cNvPr>
            <p:cNvSpPr/>
            <p:nvPr/>
          </p:nvSpPr>
          <p:spPr>
            <a:xfrm>
              <a:off x="4333875" y="219075"/>
              <a:ext cx="654916" cy="654916"/>
            </a:xfrm>
            <a:prstGeom prst="ellipse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B606D201-8D2A-4697-9769-8535FD794891}"/>
                </a:ext>
              </a:extLst>
            </p:cNvPr>
            <p:cNvSpPr txBox="1"/>
            <p:nvPr/>
          </p:nvSpPr>
          <p:spPr>
            <a:xfrm>
              <a:off x="4374706" y="225570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壹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F92C35B4-5AFD-4BE6-BF99-684497D7E890}"/>
              </a:ext>
            </a:extLst>
          </p:cNvPr>
          <p:cNvGrpSpPr/>
          <p:nvPr/>
        </p:nvGrpSpPr>
        <p:grpSpPr>
          <a:xfrm>
            <a:off x="6684214" y="1978025"/>
            <a:ext cx="654916" cy="654916"/>
            <a:chOff x="4333875" y="219075"/>
            <a:chExt cx="654916" cy="654916"/>
          </a:xfrm>
        </p:grpSpPr>
        <p:sp>
          <p:nvSpPr>
            <p:cNvPr id="14" name="椭圆 13">
              <a:extLst>
                <a:ext uri="{FF2B5EF4-FFF2-40B4-BE49-F238E27FC236}">
                  <a16:creationId xmlns:a16="http://schemas.microsoft.com/office/drawing/2014/main" xmlns="" id="{3466DD91-F3AC-47E8-B855-A92B175EF7D1}"/>
                </a:ext>
              </a:extLst>
            </p:cNvPr>
            <p:cNvSpPr/>
            <p:nvPr/>
          </p:nvSpPr>
          <p:spPr>
            <a:xfrm>
              <a:off x="4333875" y="219075"/>
              <a:ext cx="654916" cy="654916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>
              <a:extLst>
                <a:ext uri="{FF2B5EF4-FFF2-40B4-BE49-F238E27FC236}">
                  <a16:creationId xmlns:a16="http://schemas.microsoft.com/office/drawing/2014/main" xmlns="" id="{48A174CD-8C43-48F5-BD52-26C7CFDD6E93}"/>
                </a:ext>
              </a:extLst>
            </p:cNvPr>
            <p:cNvSpPr txBox="1"/>
            <p:nvPr/>
          </p:nvSpPr>
          <p:spPr>
            <a:xfrm>
              <a:off x="4374706" y="225570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rgbClr val="C00000"/>
                  </a:solidFill>
                </a:rPr>
                <a:t>叁</a:t>
              </a:r>
            </a:p>
          </p:txBody>
        </p: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08675D76-2E52-43D2-81E2-278BB0CB6B08}"/>
              </a:ext>
            </a:extLst>
          </p:cNvPr>
          <p:cNvGrpSpPr/>
          <p:nvPr/>
        </p:nvGrpSpPr>
        <p:grpSpPr>
          <a:xfrm>
            <a:off x="4834703" y="2948750"/>
            <a:ext cx="654916" cy="654916"/>
            <a:chOff x="4333875" y="219075"/>
            <a:chExt cx="654916" cy="654916"/>
          </a:xfrm>
        </p:grpSpPr>
        <p:sp>
          <p:nvSpPr>
            <p:cNvPr id="17" name="椭圆 16">
              <a:extLst>
                <a:ext uri="{FF2B5EF4-FFF2-40B4-BE49-F238E27FC236}">
                  <a16:creationId xmlns:a16="http://schemas.microsoft.com/office/drawing/2014/main" xmlns="" id="{5607185C-537C-47D3-9B45-25A6FED43B11}"/>
                </a:ext>
              </a:extLst>
            </p:cNvPr>
            <p:cNvSpPr/>
            <p:nvPr/>
          </p:nvSpPr>
          <p:spPr>
            <a:xfrm>
              <a:off x="4333875" y="219075"/>
              <a:ext cx="654916" cy="654916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文本框 17">
              <a:extLst>
                <a:ext uri="{FF2B5EF4-FFF2-40B4-BE49-F238E27FC236}">
                  <a16:creationId xmlns:a16="http://schemas.microsoft.com/office/drawing/2014/main" xmlns="" id="{9455F479-C540-4C3D-A608-FB411C9933C6}"/>
                </a:ext>
              </a:extLst>
            </p:cNvPr>
            <p:cNvSpPr txBox="1"/>
            <p:nvPr/>
          </p:nvSpPr>
          <p:spPr>
            <a:xfrm>
              <a:off x="4374706" y="225570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rgbClr val="C00000"/>
                  </a:solidFill>
                </a:rPr>
                <a:t>贰</a:t>
              </a:r>
            </a:p>
          </p:txBody>
        </p:sp>
      </p:grpSp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1F50C689-8107-46EC-81E7-BEFF54804D1D}"/>
              </a:ext>
            </a:extLst>
          </p:cNvPr>
          <p:cNvGrpSpPr/>
          <p:nvPr/>
        </p:nvGrpSpPr>
        <p:grpSpPr>
          <a:xfrm>
            <a:off x="6672791" y="2948750"/>
            <a:ext cx="654916" cy="654916"/>
            <a:chOff x="4333875" y="219075"/>
            <a:chExt cx="654916" cy="654916"/>
          </a:xfrm>
        </p:grpSpPr>
        <p:sp>
          <p:nvSpPr>
            <p:cNvPr id="20" name="椭圆 19">
              <a:extLst>
                <a:ext uri="{FF2B5EF4-FFF2-40B4-BE49-F238E27FC236}">
                  <a16:creationId xmlns:a16="http://schemas.microsoft.com/office/drawing/2014/main" xmlns="" id="{549582CD-3770-4CCE-9D10-A46FB620BE5D}"/>
                </a:ext>
              </a:extLst>
            </p:cNvPr>
            <p:cNvSpPr/>
            <p:nvPr/>
          </p:nvSpPr>
          <p:spPr>
            <a:xfrm>
              <a:off x="4333875" y="219075"/>
              <a:ext cx="654916" cy="654916"/>
            </a:xfrm>
            <a:prstGeom prst="ellipse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21" name="文本框 20">
              <a:extLst>
                <a:ext uri="{FF2B5EF4-FFF2-40B4-BE49-F238E27FC236}">
                  <a16:creationId xmlns:a16="http://schemas.microsoft.com/office/drawing/2014/main" xmlns="" id="{96029E0A-28DB-4305-B62D-6117A190305E}"/>
                </a:ext>
              </a:extLst>
            </p:cNvPr>
            <p:cNvSpPr txBox="1"/>
            <p:nvPr/>
          </p:nvSpPr>
          <p:spPr>
            <a:xfrm>
              <a:off x="4374706" y="225570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肆</a:t>
              </a:r>
            </a:p>
          </p:txBody>
        </p:sp>
      </p:grpSp>
      <p:sp>
        <p:nvSpPr>
          <p:cNvPr id="22" name="矩形 21">
            <a:extLst>
              <a:ext uri="{FF2B5EF4-FFF2-40B4-BE49-F238E27FC236}">
                <a16:creationId xmlns:a16="http://schemas.microsoft.com/office/drawing/2014/main" xmlns="" id="{F86B5435-F504-4715-84EF-C9D0625003BF}"/>
              </a:ext>
            </a:extLst>
          </p:cNvPr>
          <p:cNvSpPr/>
          <p:nvPr/>
        </p:nvSpPr>
        <p:spPr>
          <a:xfrm>
            <a:off x="1731262" y="1596723"/>
            <a:ext cx="2977738" cy="116235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xmlns="" id="{07C16D5C-E869-4D3C-BDB0-9E89F601FC1D}"/>
              </a:ext>
            </a:extLst>
          </p:cNvPr>
          <p:cNvSpPr/>
          <p:nvPr/>
        </p:nvSpPr>
        <p:spPr>
          <a:xfrm>
            <a:off x="1745201" y="2902572"/>
            <a:ext cx="2977738" cy="116235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sp>
        <p:nvSpPr>
          <p:cNvPr id="24" name="矩形 23">
            <a:extLst>
              <a:ext uri="{FF2B5EF4-FFF2-40B4-BE49-F238E27FC236}">
                <a16:creationId xmlns:a16="http://schemas.microsoft.com/office/drawing/2014/main" xmlns="" id="{54EA53CC-F0FB-4D36-8826-01B1CDF4C61B}"/>
              </a:ext>
            </a:extLst>
          </p:cNvPr>
          <p:cNvSpPr/>
          <p:nvPr/>
        </p:nvSpPr>
        <p:spPr>
          <a:xfrm>
            <a:off x="7496700" y="1596723"/>
            <a:ext cx="2977738" cy="116235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6226B505-FB7A-4DD1-AA84-13F1268D5297}"/>
              </a:ext>
            </a:extLst>
          </p:cNvPr>
          <p:cNvSpPr/>
          <p:nvPr/>
        </p:nvSpPr>
        <p:spPr>
          <a:xfrm>
            <a:off x="7492215" y="2958844"/>
            <a:ext cx="2977738" cy="116235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="" xmlns:p14="http://schemas.microsoft.com/office/powerpoint/2010/main" val="2434138922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8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/>
          <p:bldP spid="23" grpId="0"/>
          <p:bldP spid="24" grpId="0"/>
          <p:bldP spid="25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31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5" dur="10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6" dur="10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1" dur="10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2" dur="10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5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6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10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10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31" presetClass="entr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3" dur="1000" fill="hold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4" dur="10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5" fill="hold">
                          <p:stCondLst>
                            <p:cond delay="indefinite"/>
                          </p:stCondLst>
                          <p:childTnLst>
                            <p:par>
                              <p:cTn id="3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7" presetID="16" presetClass="entr" presetSubtype="2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39" dur="5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6" presetClass="entr" presetSubtype="2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barn(inVertical)">
                                          <p:cBhvr>
                                            <p:cTn id="42" dur="5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7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8" dur="5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2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3" dur="5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4" dur="500"/>
                                            <p:tgtEl>
                                              <p:spTgt spid="2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5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57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8" dur="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59" dur="500"/>
                                            <p:tgtEl>
                                              <p:spTgt spid="2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0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6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62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63" dur="5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64" dur="5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2" grpId="0"/>
          <p:bldP spid="23" grpId="0"/>
          <p:bldP spid="24" grpId="0"/>
          <p:bldP spid="25" grpId="0"/>
        </p:bldLst>
      </p:timing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78E9D863-CB32-4C94-BA73-6EC608600E0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12152" y="921524"/>
            <a:ext cx="3136356" cy="324090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59AEB40F-4D0A-4A18-BD77-46DBF849488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colorTemperature colorTemp="59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0763" y="1085849"/>
            <a:ext cx="3067185" cy="316942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C6CE3061-392B-4038-A92D-CD1F0BB3C031}"/>
              </a:ext>
            </a:extLst>
          </p:cNvPr>
          <p:cNvSpPr/>
          <p:nvPr/>
        </p:nvSpPr>
        <p:spPr>
          <a:xfrm>
            <a:off x="4527948" y="3426528"/>
            <a:ext cx="2977738" cy="116235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</p:txBody>
      </p: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ED41AE30-06F6-4A64-A740-597F17D4A2B7}"/>
              </a:ext>
            </a:extLst>
          </p:cNvPr>
          <p:cNvGrpSpPr/>
          <p:nvPr/>
        </p:nvGrpSpPr>
        <p:grpSpPr>
          <a:xfrm>
            <a:off x="5221704" y="588597"/>
            <a:ext cx="1441183" cy="2709998"/>
            <a:chOff x="5221704" y="588597"/>
            <a:chExt cx="1441183" cy="2709998"/>
          </a:xfrm>
        </p:grpSpPr>
        <p:pic>
          <p:nvPicPr>
            <p:cNvPr id="7" name="图片 6" descr="图片包含 物体, 事情&#10;&#10;已生成极高可信度的说明">
              <a:extLst>
                <a:ext uri="{FF2B5EF4-FFF2-40B4-BE49-F238E27FC236}">
                  <a16:creationId xmlns:a16="http://schemas.microsoft.com/office/drawing/2014/main" xmlns="" id="{7D248E71-A1D7-475A-A204-3B3594253E1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="" xmlns:a14="http://schemas.microsoft.com/office/drawing/2010/main">
                    <a14:imgLayer r:embed="rId8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1704" y="588597"/>
              <a:ext cx="1441183" cy="2709998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629A9F68-F015-4C3D-BDA2-B07FDC8F4282}"/>
                </a:ext>
              </a:extLst>
            </p:cNvPr>
            <p:cNvSpPr/>
            <p:nvPr/>
          </p:nvSpPr>
          <p:spPr>
            <a:xfrm>
              <a:off x="5719822" y="1297706"/>
              <a:ext cx="7825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你的题目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579783047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1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3" dur="2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6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21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3" dur="20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21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6" dur="200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0" dur="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1" dur="50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6" grpId="0"/>
        </p:bldLst>
      </p:timing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Administrator\Desktop\中国风素材\1.png">
            <a:extLst>
              <a:ext uri="{FF2B5EF4-FFF2-40B4-BE49-F238E27FC236}">
                <a16:creationId xmlns:a16="http://schemas.microsoft.com/office/drawing/2014/main" xmlns="" id="{5FA772D3-238A-4512-BFD1-42C514CE888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496" t="1" r="31422" b="37360"/>
          <a:stretch/>
        </p:blipFill>
        <p:spPr bwMode="auto">
          <a:xfrm>
            <a:off x="2702669" y="955674"/>
            <a:ext cx="2901999" cy="378142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xmlns="" id="{6391A46F-AF1C-4BAD-8D3B-056F2F8CB09A}"/>
              </a:ext>
            </a:extLst>
          </p:cNvPr>
          <p:cNvGrpSpPr/>
          <p:nvPr/>
        </p:nvGrpSpPr>
        <p:grpSpPr>
          <a:xfrm>
            <a:off x="1059279" y="588597"/>
            <a:ext cx="1441183" cy="2709998"/>
            <a:chOff x="5221704" y="588597"/>
            <a:chExt cx="1441183" cy="2709998"/>
          </a:xfrm>
        </p:grpSpPr>
        <p:pic>
          <p:nvPicPr>
            <p:cNvPr id="5" name="图片 4" descr="图片包含 物体, 事情&#10;&#10;已生成极高可信度的说明">
              <a:extLst>
                <a:ext uri="{FF2B5EF4-FFF2-40B4-BE49-F238E27FC236}">
                  <a16:creationId xmlns:a16="http://schemas.microsoft.com/office/drawing/2014/main" xmlns="" id="{093168F6-AB59-481E-9AEE-738F37BA5F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1704" y="588597"/>
              <a:ext cx="1441183" cy="2709998"/>
            </a:xfrm>
            <a:prstGeom prst="rect">
              <a:avLst/>
            </a:prstGeom>
          </p:spPr>
        </p:pic>
        <p:sp>
          <p:nvSpPr>
            <p:cNvPr id="6" name="矩形 5">
              <a:extLst>
                <a:ext uri="{FF2B5EF4-FFF2-40B4-BE49-F238E27FC236}">
                  <a16:creationId xmlns:a16="http://schemas.microsoft.com/office/drawing/2014/main" xmlns="" id="{B264E86F-45DA-4CBB-9FCC-53D730BF39F7}"/>
                </a:ext>
              </a:extLst>
            </p:cNvPr>
            <p:cNvSpPr/>
            <p:nvPr/>
          </p:nvSpPr>
          <p:spPr>
            <a:xfrm>
              <a:off x="5719822" y="1297706"/>
              <a:ext cx="7825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你的题目</a:t>
              </a:r>
            </a:p>
          </p:txBody>
        </p:sp>
      </p:grpSp>
      <p:sp>
        <p:nvSpPr>
          <p:cNvPr id="7" name="矩形 6">
            <a:extLst>
              <a:ext uri="{FF2B5EF4-FFF2-40B4-BE49-F238E27FC236}">
                <a16:creationId xmlns:a16="http://schemas.microsoft.com/office/drawing/2014/main" xmlns="" id="{C94371EF-8B30-489F-8872-F66A3A15579C}"/>
              </a:ext>
            </a:extLst>
          </p:cNvPr>
          <p:cNvSpPr/>
          <p:nvPr/>
        </p:nvSpPr>
        <p:spPr>
          <a:xfrm>
            <a:off x="5996701" y="1752298"/>
            <a:ext cx="3993401" cy="171480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  <a:p>
            <a:pPr>
              <a:lnSpc>
                <a:spcPct val="150000"/>
              </a:lnSpc>
            </a:pP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157190431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 p14:presetBounceEnd="5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6000">
                                          <p:cBhvr additive="base">
                                            <p:cTn id="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6000">
                                          <p:cBhvr additive="base"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0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5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7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7" grpId="0"/>
        </p:bldLst>
      </p:timing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xmlns="" id="{3FAC16BB-75FD-4D9A-B4EC-00BC137375EC}"/>
              </a:ext>
            </a:extLst>
          </p:cNvPr>
          <p:cNvGrpSpPr/>
          <p:nvPr/>
        </p:nvGrpSpPr>
        <p:grpSpPr>
          <a:xfrm>
            <a:off x="1226027" y="625547"/>
            <a:ext cx="1441183" cy="2709998"/>
            <a:chOff x="5221704" y="588597"/>
            <a:chExt cx="1441183" cy="2709998"/>
          </a:xfrm>
        </p:grpSpPr>
        <p:pic>
          <p:nvPicPr>
            <p:cNvPr id="3" name="图片 2" descr="图片包含 物体, 事情&#10;&#10;已生成极高可信度的说明">
              <a:extLst>
                <a:ext uri="{FF2B5EF4-FFF2-40B4-BE49-F238E27FC236}">
                  <a16:creationId xmlns:a16="http://schemas.microsoft.com/office/drawing/2014/main" xmlns="" id="{EE1BA279-4CDB-4E65-AA18-1B22E72526D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=""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1704" y="588597"/>
              <a:ext cx="1441183" cy="2709998"/>
            </a:xfrm>
            <a:prstGeom prst="rect">
              <a:avLst/>
            </a:prstGeom>
          </p:spPr>
        </p:pic>
        <p:sp>
          <p:nvSpPr>
            <p:cNvPr id="4" name="矩形 3">
              <a:extLst>
                <a:ext uri="{FF2B5EF4-FFF2-40B4-BE49-F238E27FC236}">
                  <a16:creationId xmlns:a16="http://schemas.microsoft.com/office/drawing/2014/main" xmlns="" id="{BC48E1E8-4236-482E-A1F7-88032701A3F7}"/>
                </a:ext>
              </a:extLst>
            </p:cNvPr>
            <p:cNvSpPr/>
            <p:nvPr/>
          </p:nvSpPr>
          <p:spPr>
            <a:xfrm>
              <a:off x="5719822" y="1297706"/>
              <a:ext cx="7825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你的题目</a:t>
              </a:r>
            </a:p>
          </p:txBody>
        </p:sp>
      </p:grpSp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0CD3F331-146C-4DEF-87F5-455127DF1C77}"/>
              </a:ext>
            </a:extLst>
          </p:cNvPr>
          <p:cNvGrpSpPr/>
          <p:nvPr/>
        </p:nvGrpSpPr>
        <p:grpSpPr>
          <a:xfrm>
            <a:off x="4392959" y="625547"/>
            <a:ext cx="1441183" cy="2709998"/>
            <a:chOff x="5221704" y="588597"/>
            <a:chExt cx="1441183" cy="2709998"/>
          </a:xfrm>
        </p:grpSpPr>
        <p:pic>
          <p:nvPicPr>
            <p:cNvPr id="6" name="图片 5" descr="图片包含 物体, 事情&#10;&#10;已生成极高可信度的说明">
              <a:extLst>
                <a:ext uri="{FF2B5EF4-FFF2-40B4-BE49-F238E27FC236}">
                  <a16:creationId xmlns:a16="http://schemas.microsoft.com/office/drawing/2014/main" xmlns="" id="{4A3A78D0-A667-4A4D-9077-801AB586D98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=""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1704" y="588597"/>
              <a:ext cx="1441183" cy="2709998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36D8935F-0544-4015-82F3-B583E571CD12}"/>
                </a:ext>
              </a:extLst>
            </p:cNvPr>
            <p:cNvSpPr/>
            <p:nvPr/>
          </p:nvSpPr>
          <p:spPr>
            <a:xfrm>
              <a:off x="5719822" y="1297706"/>
              <a:ext cx="7825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你的题目</a:t>
              </a:r>
            </a:p>
          </p:txBody>
        </p:sp>
      </p:grp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2E4734D9-3434-4D02-969F-D0E973E904BE}"/>
              </a:ext>
            </a:extLst>
          </p:cNvPr>
          <p:cNvGrpSpPr/>
          <p:nvPr/>
        </p:nvGrpSpPr>
        <p:grpSpPr>
          <a:xfrm>
            <a:off x="7559128" y="625547"/>
            <a:ext cx="1441183" cy="2709998"/>
            <a:chOff x="5221704" y="588597"/>
            <a:chExt cx="1441183" cy="2709998"/>
          </a:xfrm>
        </p:grpSpPr>
        <p:pic>
          <p:nvPicPr>
            <p:cNvPr id="12" name="图片 11" descr="图片包含 物体, 事情&#10;&#10;已生成极高可信度的说明">
              <a:extLst>
                <a:ext uri="{FF2B5EF4-FFF2-40B4-BE49-F238E27FC236}">
                  <a16:creationId xmlns:a16="http://schemas.microsoft.com/office/drawing/2014/main" xmlns="" id="{37549FDE-2E3A-4ADC-9B13-F63CBF9F22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=""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1704" y="588597"/>
              <a:ext cx="1441183" cy="2709998"/>
            </a:xfrm>
            <a:prstGeom prst="rect">
              <a:avLst/>
            </a:prstGeom>
          </p:spPr>
        </p:pic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F144B5DD-EFD7-4496-B5D0-1A1D64829C30}"/>
                </a:ext>
              </a:extLst>
            </p:cNvPr>
            <p:cNvSpPr/>
            <p:nvPr/>
          </p:nvSpPr>
          <p:spPr>
            <a:xfrm>
              <a:off x="5719822" y="1297706"/>
              <a:ext cx="7825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你的题目</a:t>
              </a:r>
            </a:p>
          </p:txBody>
        </p:sp>
      </p:grp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AD45C391-2F59-4316-8365-7DD33D7DCE1C}"/>
              </a:ext>
            </a:extLst>
          </p:cNvPr>
          <p:cNvSpPr/>
          <p:nvPr/>
        </p:nvSpPr>
        <p:spPr>
          <a:xfrm>
            <a:off x="2802581" y="1334656"/>
            <a:ext cx="1454244" cy="133458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E60BD6B8-F8D6-4351-B6F7-A319FB1AB610}"/>
              </a:ext>
            </a:extLst>
          </p:cNvPr>
          <p:cNvSpPr/>
          <p:nvPr/>
        </p:nvSpPr>
        <p:spPr>
          <a:xfrm>
            <a:off x="6036765" y="1313254"/>
            <a:ext cx="1454244" cy="133458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8B2FD815-AF0B-4E4D-9E1D-280AF4F6156A}"/>
              </a:ext>
            </a:extLst>
          </p:cNvPr>
          <p:cNvSpPr/>
          <p:nvPr/>
        </p:nvSpPr>
        <p:spPr>
          <a:xfrm>
            <a:off x="9068430" y="1313254"/>
            <a:ext cx="1454244" cy="133458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xmlns="" id="{B211ABF3-2F85-4196-96D3-85446EE89EDA}"/>
              </a:ext>
            </a:extLst>
          </p:cNvPr>
          <p:cNvSpPr/>
          <p:nvPr/>
        </p:nvSpPr>
        <p:spPr>
          <a:xfrm>
            <a:off x="2755163" y="3641423"/>
            <a:ext cx="7040389" cy="1006777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  <a:p>
            <a:pPr>
              <a:lnSpc>
                <a:spcPct val="150000"/>
              </a:lnSpc>
            </a:pP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581602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5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6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5" grpId="0"/>
          <p:bldP spid="16" grpId="0"/>
          <p:bldP spid="17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9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1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2" dur="150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3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5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6" dur="15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53" presetClass="entr" presetSubtype="16" fill="hold" grpId="0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1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2" dur="5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26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7" dur="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8" dur="500"/>
                                            <p:tgtEl>
                                              <p:spTgt spid="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53" presetClass="entr" presetSubtype="16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1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2" dur="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4" fill="hold">
                                <p:stCondLst>
                                  <p:cond delay="1600"/>
                                </p:stCondLst>
                                <p:childTnLst>
                                  <p:par>
                                    <p:cTn id="35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7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8" dur="500" fill="hold"/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15" grpId="0"/>
          <p:bldP spid="16" grpId="0"/>
          <p:bldP spid="17" grpId="0"/>
        </p:bldLst>
      </p:timing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户外, 天空&#10;&#10;已生成高可信度的说明">
            <a:extLst>
              <a:ext uri="{FF2B5EF4-FFF2-40B4-BE49-F238E27FC236}">
                <a16:creationId xmlns:a16="http://schemas.microsoft.com/office/drawing/2014/main" xmlns="" id="{12F878A6-6A42-432C-AA36-03C76BB894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4164" y="-1907568"/>
            <a:ext cx="10166274" cy="8818936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7B891071-01D4-4290-9A9F-1F7E91AD35BD}"/>
              </a:ext>
            </a:extLst>
          </p:cNvPr>
          <p:cNvGrpSpPr/>
          <p:nvPr/>
        </p:nvGrpSpPr>
        <p:grpSpPr>
          <a:xfrm>
            <a:off x="2401190" y="1546333"/>
            <a:ext cx="6387210" cy="3677781"/>
            <a:chOff x="2401190" y="1152633"/>
            <a:chExt cx="6387210" cy="3677781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xmlns="" id="{5CC704D9-3401-48F6-A252-DD0F71B578B7}"/>
                </a:ext>
              </a:extLst>
            </p:cNvPr>
            <p:cNvGrpSpPr/>
            <p:nvPr/>
          </p:nvGrpSpPr>
          <p:grpSpPr>
            <a:xfrm>
              <a:off x="2401190" y="1152633"/>
              <a:ext cx="6387210" cy="3677781"/>
              <a:chOff x="1321690" y="1491793"/>
              <a:chExt cx="6387210" cy="3677781"/>
            </a:xfrm>
          </p:grpSpPr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xmlns="" id="{21DD7588-0935-4611-8F49-5B097318D428}"/>
                  </a:ext>
                </a:extLst>
              </p:cNvPr>
              <p:cNvSpPr/>
              <p:nvPr/>
            </p:nvSpPr>
            <p:spPr>
              <a:xfrm>
                <a:off x="2119352" y="1491793"/>
                <a:ext cx="5589548" cy="3677781"/>
              </a:xfrm>
              <a:prstGeom prst="rect">
                <a:avLst/>
              </a:prstGeom>
              <a:solidFill>
                <a:schemeClr val="bg1">
                  <a:lumMod val="95000"/>
                  <a:alpha val="90000"/>
                </a:schemeClr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" name="图片 3" descr="图片包含 物体, 事情&#10;&#10;已生成极高可信度的说明">
                <a:extLst>
                  <a:ext uri="{FF2B5EF4-FFF2-40B4-BE49-F238E27FC236}">
                    <a16:creationId xmlns:a16="http://schemas.microsoft.com/office/drawing/2014/main" xmlns="" id="{7DF722DC-7A51-45D8-B74F-751114D116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="" xmlns:a14="http://schemas.microsoft.com/office/drawing/2010/main">
                      <a14:imgLayer r:embed="rId5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21690" y="1491793"/>
                <a:ext cx="1592185" cy="2993942"/>
              </a:xfrm>
              <a:prstGeom prst="rect">
                <a:avLst/>
              </a:prstGeom>
            </p:spPr>
          </p:pic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xmlns="" id="{C02120F0-A45E-42F8-9D20-76BB39427E2A}"/>
                  </a:ext>
                </a:extLst>
              </p:cNvPr>
              <p:cNvSpPr txBox="1"/>
              <p:nvPr/>
            </p:nvSpPr>
            <p:spPr>
              <a:xfrm>
                <a:off x="1854200" y="2195042"/>
                <a:ext cx="69762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000" dirty="0">
                    <a:solidFill>
                      <a:schemeClr val="bg1">
                        <a:lumMod val="95000"/>
                      </a:schemeClr>
                    </a:solidFill>
                  </a:rPr>
                  <a:t>叁</a:t>
                </a:r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xmlns="" id="{4B4FC366-F919-4C7F-BBA4-470B96D207DC}"/>
                  </a:ext>
                </a:extLst>
              </p:cNvPr>
              <p:cNvSpPr/>
              <p:nvPr/>
            </p:nvSpPr>
            <p:spPr>
              <a:xfrm>
                <a:off x="6992342" y="1718547"/>
                <a:ext cx="553998" cy="2767188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 algn="dist"/>
                <a:r>
                  <a:rPr lang="zh-CN" altLang="en-US" sz="2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请输入你的题目</a:t>
                </a:r>
              </a:p>
            </p:txBody>
          </p:sp>
        </p:grp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9F96ED74-9623-4363-9BD2-9B9C85CFB92D}"/>
                </a:ext>
              </a:extLst>
            </p:cNvPr>
            <p:cNvSpPr/>
            <p:nvPr/>
          </p:nvSpPr>
          <p:spPr>
            <a:xfrm>
              <a:off x="3830990" y="1860249"/>
              <a:ext cx="4247317" cy="180546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pic>
        <p:nvPicPr>
          <p:cNvPr id="7" name="图片 6" descr="图片包含 天空, 户外, 水&#10;&#10;已生成极高可信度的说明">
            <a:extLst>
              <a:ext uri="{FF2B5EF4-FFF2-40B4-BE49-F238E27FC236}">
                <a16:creationId xmlns:a16="http://schemas.microsoft.com/office/drawing/2014/main" xmlns="" id="{1C0555A9-AA42-4CCA-BBF4-F3B91CE328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harpenSoften amount="-25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-2000" contrast="-17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52015"/>
            <a:ext cx="12192000" cy="42545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28517245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fill="hold" nodeType="after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13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14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1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" dur="2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1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" dur="2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Administrator\Desktop\中国风素材\1.png">
            <a:extLst>
              <a:ext uri="{FF2B5EF4-FFF2-40B4-BE49-F238E27FC236}">
                <a16:creationId xmlns:a16="http://schemas.microsoft.com/office/drawing/2014/main" xmlns="" id="{1E8DAC26-9CDF-4F59-A737-F9A07DC629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496" t="1" r="31422" b="37360"/>
          <a:stretch/>
        </p:blipFill>
        <p:spPr bwMode="auto">
          <a:xfrm>
            <a:off x="2305787" y="962024"/>
            <a:ext cx="3045521" cy="3968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3" name="Picture 2" descr="C:\Users\Administrator\Desktop\中国风素材\4.png">
            <a:extLst>
              <a:ext uri="{FF2B5EF4-FFF2-40B4-BE49-F238E27FC236}">
                <a16:creationId xmlns:a16="http://schemas.microsoft.com/office/drawing/2014/main" xmlns="" id="{5454B3E6-921E-4C24-B894-9C2229A43EE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7505" r="41248" b="15727"/>
          <a:stretch/>
        </p:blipFill>
        <p:spPr bwMode="auto">
          <a:xfrm>
            <a:off x="7008623" y="1219705"/>
            <a:ext cx="3248025" cy="40262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图片 4" descr="图片包含 天空, 户外, 水&#10;&#10;已生成极高可信度的说明">
            <a:extLst>
              <a:ext uri="{FF2B5EF4-FFF2-40B4-BE49-F238E27FC236}">
                <a16:creationId xmlns:a16="http://schemas.microsoft.com/office/drawing/2014/main" xmlns="" id="{767BC88D-6BBD-4892-85B7-7775B3F6F32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harpenSoften amount="-25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-2000" contrast="-17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2824"/>
            <a:ext cx="12192000" cy="4254500"/>
          </a:xfrm>
          <a:prstGeom prst="rect">
            <a:avLst/>
          </a:prstGeom>
        </p:spPr>
      </p:pic>
      <p:grpSp>
        <p:nvGrpSpPr>
          <p:cNvPr id="6" name="组合 5">
            <a:extLst>
              <a:ext uri="{FF2B5EF4-FFF2-40B4-BE49-F238E27FC236}">
                <a16:creationId xmlns:a16="http://schemas.microsoft.com/office/drawing/2014/main" xmlns="" id="{A6CBAE71-BC22-47C6-A808-185A562B6BA1}"/>
              </a:ext>
            </a:extLst>
          </p:cNvPr>
          <p:cNvGrpSpPr/>
          <p:nvPr/>
        </p:nvGrpSpPr>
        <p:grpSpPr>
          <a:xfrm>
            <a:off x="1483202" y="854147"/>
            <a:ext cx="1441183" cy="2709998"/>
            <a:chOff x="5221704" y="588597"/>
            <a:chExt cx="1441183" cy="2709998"/>
          </a:xfrm>
        </p:grpSpPr>
        <p:pic>
          <p:nvPicPr>
            <p:cNvPr id="7" name="图片 6" descr="图片包含 物体, 事情&#10;&#10;已生成极高可信度的说明">
              <a:extLst>
                <a:ext uri="{FF2B5EF4-FFF2-40B4-BE49-F238E27FC236}">
                  <a16:creationId xmlns:a16="http://schemas.microsoft.com/office/drawing/2014/main" xmlns="" id="{CAF6E0B0-BD6A-4282-8215-AB7CC0FF75D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="" xmlns:a14="http://schemas.microsoft.com/office/drawing/2010/main">
                    <a14:imgLayer r:embed="rId8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1704" y="588597"/>
              <a:ext cx="1441183" cy="2709998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C7A8A430-6DF1-4CA5-A053-B2A7232E84BD}"/>
                </a:ext>
              </a:extLst>
            </p:cNvPr>
            <p:cNvSpPr/>
            <p:nvPr/>
          </p:nvSpPr>
          <p:spPr>
            <a:xfrm>
              <a:off x="5719822" y="1297706"/>
              <a:ext cx="7825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你的题目</a:t>
              </a:r>
            </a:p>
          </p:txBody>
        </p:sp>
      </p:grpSp>
      <p:grpSp>
        <p:nvGrpSpPr>
          <p:cNvPr id="9" name="组合 8">
            <a:extLst>
              <a:ext uri="{FF2B5EF4-FFF2-40B4-BE49-F238E27FC236}">
                <a16:creationId xmlns:a16="http://schemas.microsoft.com/office/drawing/2014/main" xmlns="" id="{344C0F36-65BD-4B2D-8342-C0EFF8901917}"/>
              </a:ext>
            </a:extLst>
          </p:cNvPr>
          <p:cNvGrpSpPr/>
          <p:nvPr/>
        </p:nvGrpSpPr>
        <p:grpSpPr>
          <a:xfrm>
            <a:off x="6186776" y="1132000"/>
            <a:ext cx="1441183" cy="2709998"/>
            <a:chOff x="5221704" y="588597"/>
            <a:chExt cx="1441183" cy="2709998"/>
          </a:xfrm>
        </p:grpSpPr>
        <p:pic>
          <p:nvPicPr>
            <p:cNvPr id="10" name="图片 9" descr="图片包含 物体, 事情&#10;&#10;已生成极高可信度的说明">
              <a:extLst>
                <a:ext uri="{FF2B5EF4-FFF2-40B4-BE49-F238E27FC236}">
                  <a16:creationId xmlns:a16="http://schemas.microsoft.com/office/drawing/2014/main" xmlns="" id="{20B8AC43-D4F4-458C-841A-E22D9D21947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="" xmlns:a14="http://schemas.microsoft.com/office/drawing/2010/main">
                    <a14:imgLayer r:embed="rId8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1704" y="588597"/>
              <a:ext cx="1441183" cy="2709998"/>
            </a:xfrm>
            <a:prstGeom prst="rect">
              <a:avLst/>
            </a:prstGeom>
          </p:spPr>
        </p:pic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B6BD2801-386A-424F-899D-D92099E591C8}"/>
                </a:ext>
              </a:extLst>
            </p:cNvPr>
            <p:cNvSpPr/>
            <p:nvPr/>
          </p:nvSpPr>
          <p:spPr>
            <a:xfrm>
              <a:off x="5719822" y="1297706"/>
              <a:ext cx="7825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你的题目</a:t>
              </a:r>
            </a:p>
          </p:txBody>
        </p:sp>
      </p:grp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4047FBBB-5041-4895-AABB-E7237409E8B3}"/>
              </a:ext>
            </a:extLst>
          </p:cNvPr>
          <p:cNvSpPr/>
          <p:nvPr/>
        </p:nvSpPr>
        <p:spPr>
          <a:xfrm>
            <a:off x="3123553" y="1332377"/>
            <a:ext cx="1454244" cy="1334584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06C184E7-CA64-4ABB-B6E8-CD7DBC6178AB}"/>
              </a:ext>
            </a:extLst>
          </p:cNvPr>
          <p:cNvSpPr/>
          <p:nvPr/>
        </p:nvSpPr>
        <p:spPr>
          <a:xfrm>
            <a:off x="9056319" y="1450584"/>
            <a:ext cx="1200329" cy="169657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</a:t>
            </a:r>
          </a:p>
        </p:txBody>
      </p:sp>
    </p:spTree>
    <p:extLst>
      <p:ext uri="{BB962C8B-B14F-4D97-AF65-F5344CB8AC3E}">
        <p14:creationId xmlns="" xmlns:p14="http://schemas.microsoft.com/office/powerpoint/2010/main" val="1260303253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1" fill="hold" nodeType="click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9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" presetClass="entr" presetSubtype="1" fill="hold" nodeType="click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4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5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3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9" presetID="42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" dur="1250"/>
                                            <p:tgtEl>
                                              <p:spTgt spid="3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2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2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6" fill="hold">
                          <p:stCondLst>
                            <p:cond delay="indefinite"/>
                          </p:stCondLst>
                          <p:childTnLst>
                            <p:par>
                              <p:cTn id="2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0" dur="50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1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iterate type="wd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3" dur="500"/>
                                            <p:tgtEl>
                                              <p:spTgt spid="1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2" grpId="0"/>
          <p:bldP spid="13" grpId="0"/>
        </p:bldLst>
      </p:timing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940751A4-5CD9-4359-8A84-86D7FC41DB5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1197" y="486621"/>
            <a:ext cx="7289606" cy="46700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pic>
        <p:nvPicPr>
          <p:cNvPr id="5" name="图片 4" descr="图片包含 天空, 户外, 水&#10;&#10;已生成极高可信度的说明">
            <a:extLst>
              <a:ext uri="{FF2B5EF4-FFF2-40B4-BE49-F238E27FC236}">
                <a16:creationId xmlns:a16="http://schemas.microsoft.com/office/drawing/2014/main" xmlns="" id="{767BC88D-6BBD-4892-85B7-7775B3F6F32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sharpenSoften amount="-25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-2000" contrast="-17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900" y="3804324"/>
            <a:ext cx="12192000" cy="4254500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xmlns="" id="{DC6C743B-6E71-4F2F-A322-1461C7106CF9}"/>
              </a:ext>
            </a:extLst>
          </p:cNvPr>
          <p:cNvSpPr/>
          <p:nvPr/>
        </p:nvSpPr>
        <p:spPr>
          <a:xfrm>
            <a:off x="2920126" y="1518022"/>
            <a:ext cx="3993401" cy="1714802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bg1">
                    <a:lumMod val="95000"/>
                  </a:schemeClr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  <a:p>
            <a:pPr>
              <a:lnSpc>
                <a:spcPct val="150000"/>
              </a:lnSpc>
            </a:pPr>
            <a:endParaRPr lang="zh-CN" altLang="en-US" sz="11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="" xmlns:p14="http://schemas.microsoft.com/office/powerpoint/2010/main" val="3170087360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2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Administrator\Desktop\中国风素材\1.png">
            <a:extLst>
              <a:ext uri="{FF2B5EF4-FFF2-40B4-BE49-F238E27FC236}">
                <a16:creationId xmlns:a16="http://schemas.microsoft.com/office/drawing/2014/main" xmlns="" id="{C9103B57-4D93-49A8-9DBC-6B1EC160AF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496" t="1" r="31422" b="37360"/>
          <a:stretch/>
        </p:blipFill>
        <p:spPr bwMode="auto">
          <a:xfrm>
            <a:off x="2305787" y="962024"/>
            <a:ext cx="3045521" cy="3968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986F2C38-9953-4231-B815-F1F391C344E5}"/>
              </a:ext>
            </a:extLst>
          </p:cNvPr>
          <p:cNvGrpSpPr/>
          <p:nvPr/>
        </p:nvGrpSpPr>
        <p:grpSpPr>
          <a:xfrm>
            <a:off x="1483202" y="854147"/>
            <a:ext cx="1441183" cy="2709998"/>
            <a:chOff x="5221704" y="588597"/>
            <a:chExt cx="1441183" cy="2709998"/>
          </a:xfrm>
        </p:grpSpPr>
        <p:pic>
          <p:nvPicPr>
            <p:cNvPr id="4" name="图片 3" descr="图片包含 物体, 事情&#10;&#10;已生成极高可信度的说明">
              <a:extLst>
                <a:ext uri="{FF2B5EF4-FFF2-40B4-BE49-F238E27FC236}">
                  <a16:creationId xmlns:a16="http://schemas.microsoft.com/office/drawing/2014/main" xmlns="" id="{15ADAB0A-ED43-4F3E-92DA-06EF98B5C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1704" y="588597"/>
              <a:ext cx="1441183" cy="2709998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6E342228-5452-4731-BC72-10AE86F6F564}"/>
                </a:ext>
              </a:extLst>
            </p:cNvPr>
            <p:cNvSpPr/>
            <p:nvPr/>
          </p:nvSpPr>
          <p:spPr>
            <a:xfrm>
              <a:off x="5719822" y="1297706"/>
              <a:ext cx="7825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你的题目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74BE5CB5-CE95-4AE8-B8C9-C9D3428B9CEE}"/>
              </a:ext>
            </a:extLst>
          </p:cNvPr>
          <p:cNvGrpSpPr/>
          <p:nvPr/>
        </p:nvGrpSpPr>
        <p:grpSpPr>
          <a:xfrm>
            <a:off x="6024053" y="962024"/>
            <a:ext cx="1321320" cy="4148828"/>
            <a:chOff x="5975009" y="1387621"/>
            <a:chExt cx="1321320" cy="4148828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BDAA609A-8EF8-4F07-A1D0-9A95DD5DD16F}"/>
                </a:ext>
              </a:extLst>
            </p:cNvPr>
            <p:cNvGrpSpPr/>
            <p:nvPr/>
          </p:nvGrpSpPr>
          <p:grpSpPr>
            <a:xfrm>
              <a:off x="5975009" y="1387621"/>
              <a:ext cx="1321320" cy="4148828"/>
              <a:chOff x="2112201" y="1883096"/>
              <a:chExt cx="1321320" cy="4148828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xmlns="" id="{0BF986DE-D05C-4975-A434-F1E5EECC9077}"/>
                  </a:ext>
                </a:extLst>
              </p:cNvPr>
              <p:cNvSpPr/>
              <p:nvPr/>
            </p:nvSpPr>
            <p:spPr>
              <a:xfrm>
                <a:off x="2112201" y="1883096"/>
                <a:ext cx="1241006" cy="4148828"/>
              </a:xfrm>
              <a:prstGeom prst="rect">
                <a:avLst/>
              </a:prstGeom>
              <a:solidFill>
                <a:schemeClr val="bg1">
                  <a:lumMod val="95000"/>
                  <a:alpha val="90000"/>
                </a:schemeClr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xmlns="" id="{FE19C5CD-FE9B-490D-919D-2EF0E586007E}"/>
                  </a:ext>
                </a:extLst>
              </p:cNvPr>
              <p:cNvSpPr/>
              <p:nvPr/>
            </p:nvSpPr>
            <p:spPr>
              <a:xfrm>
                <a:off x="2233192" y="2846176"/>
                <a:ext cx="1200329" cy="2426887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BDF46B37-0CED-49C9-A756-AEC27A548850}"/>
                </a:ext>
              </a:extLst>
            </p:cNvPr>
            <p:cNvGrpSpPr/>
            <p:nvPr/>
          </p:nvGrpSpPr>
          <p:grpSpPr>
            <a:xfrm>
              <a:off x="6290539" y="1554230"/>
              <a:ext cx="654916" cy="654916"/>
              <a:chOff x="4333875" y="219075"/>
              <a:chExt cx="654916" cy="654916"/>
            </a:xfrm>
          </p:grpSpPr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xmlns="" id="{A772C7EF-856C-40F2-B861-B75896520AA8}"/>
                  </a:ext>
                </a:extLst>
              </p:cNvPr>
              <p:cNvSpPr/>
              <p:nvPr/>
            </p:nvSpPr>
            <p:spPr>
              <a:xfrm>
                <a:off x="4333875" y="219075"/>
                <a:ext cx="654916" cy="654916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xmlns="" id="{150FFAD3-7C34-4378-9FB2-435A3FDEC81D}"/>
                  </a:ext>
                </a:extLst>
              </p:cNvPr>
              <p:cNvSpPr txBox="1"/>
              <p:nvPr/>
            </p:nvSpPr>
            <p:spPr>
              <a:xfrm>
                <a:off x="4374706" y="225570"/>
                <a:ext cx="59503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3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壹</a:t>
                </a:r>
              </a:p>
            </p:txBody>
          </p:sp>
        </p:grpSp>
      </p:grpSp>
      <p:grpSp>
        <p:nvGrpSpPr>
          <p:cNvPr id="16" name="组合 15">
            <a:extLst>
              <a:ext uri="{FF2B5EF4-FFF2-40B4-BE49-F238E27FC236}">
                <a16:creationId xmlns:a16="http://schemas.microsoft.com/office/drawing/2014/main" xmlns="" id="{47CB0079-202C-4EB0-9620-3B304856E386}"/>
              </a:ext>
            </a:extLst>
          </p:cNvPr>
          <p:cNvGrpSpPr/>
          <p:nvPr/>
        </p:nvGrpSpPr>
        <p:grpSpPr>
          <a:xfrm>
            <a:off x="7956205" y="649032"/>
            <a:ext cx="1321320" cy="4723068"/>
            <a:chOff x="5975009" y="1387621"/>
            <a:chExt cx="1321320" cy="4723068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221B954F-77C5-4EB7-AA1A-0E39E7D0F0C2}"/>
                </a:ext>
              </a:extLst>
            </p:cNvPr>
            <p:cNvGrpSpPr/>
            <p:nvPr/>
          </p:nvGrpSpPr>
          <p:grpSpPr>
            <a:xfrm>
              <a:off x="5975009" y="1387621"/>
              <a:ext cx="1321320" cy="4723068"/>
              <a:chOff x="2112201" y="1883096"/>
              <a:chExt cx="1321320" cy="4723068"/>
            </a:xfrm>
          </p:grpSpPr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xmlns="" id="{5A4F2E08-065A-492D-9FF1-E005D1784880}"/>
                  </a:ext>
                </a:extLst>
              </p:cNvPr>
              <p:cNvSpPr/>
              <p:nvPr/>
            </p:nvSpPr>
            <p:spPr>
              <a:xfrm>
                <a:off x="2112201" y="1883096"/>
                <a:ext cx="1241006" cy="4723068"/>
              </a:xfrm>
              <a:prstGeom prst="rect">
                <a:avLst/>
              </a:prstGeom>
              <a:solidFill>
                <a:schemeClr val="bg1">
                  <a:lumMod val="95000"/>
                  <a:alpha val="90000"/>
                </a:schemeClr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xmlns="" id="{02A72EE7-7541-405D-B0DF-FDF2F1CE97B9}"/>
                  </a:ext>
                </a:extLst>
              </p:cNvPr>
              <p:cNvSpPr/>
              <p:nvPr/>
            </p:nvSpPr>
            <p:spPr>
              <a:xfrm>
                <a:off x="2233192" y="2846176"/>
                <a:ext cx="1200329" cy="2426887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652F0FFA-7F8C-466F-A7D1-D05209FF4ADD}"/>
                </a:ext>
              </a:extLst>
            </p:cNvPr>
            <p:cNvGrpSpPr/>
            <p:nvPr/>
          </p:nvGrpSpPr>
          <p:grpSpPr>
            <a:xfrm>
              <a:off x="6290539" y="1554230"/>
              <a:ext cx="654916" cy="654916"/>
              <a:chOff x="4333875" y="219075"/>
              <a:chExt cx="654916" cy="654916"/>
            </a:xfrm>
          </p:grpSpPr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xmlns="" id="{99E4599F-F782-44CA-995D-DFB64A0CBB61}"/>
                  </a:ext>
                </a:extLst>
              </p:cNvPr>
              <p:cNvSpPr/>
              <p:nvPr/>
            </p:nvSpPr>
            <p:spPr>
              <a:xfrm>
                <a:off x="4333875" y="219075"/>
                <a:ext cx="654916" cy="654916"/>
              </a:xfrm>
              <a:prstGeom prst="ellipse">
                <a:avLst/>
              </a:prstGeom>
              <a:noFill/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xmlns="" id="{8767D22A-9EFB-4CFF-9B02-7B91F97E045E}"/>
                  </a:ext>
                </a:extLst>
              </p:cNvPr>
              <p:cNvSpPr txBox="1"/>
              <p:nvPr/>
            </p:nvSpPr>
            <p:spPr>
              <a:xfrm>
                <a:off x="4374706" y="225570"/>
                <a:ext cx="59503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3200" dirty="0">
                    <a:solidFill>
                      <a:srgbClr val="C00000"/>
                    </a:solidFill>
                  </a:rPr>
                  <a:t>贰</a:t>
                </a:r>
              </a:p>
            </p:txBody>
          </p:sp>
        </p:grpSp>
      </p:grpSp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14344897-9CD7-473C-BF34-29916839BF52}"/>
              </a:ext>
            </a:extLst>
          </p:cNvPr>
          <p:cNvGrpSpPr/>
          <p:nvPr/>
        </p:nvGrpSpPr>
        <p:grpSpPr>
          <a:xfrm>
            <a:off x="9968672" y="987064"/>
            <a:ext cx="1321320" cy="4148828"/>
            <a:chOff x="5975009" y="1387621"/>
            <a:chExt cx="1321320" cy="4148828"/>
          </a:xfrm>
        </p:grpSpPr>
        <p:grpSp>
          <p:nvGrpSpPr>
            <p:cNvPr id="24" name="组合 23">
              <a:extLst>
                <a:ext uri="{FF2B5EF4-FFF2-40B4-BE49-F238E27FC236}">
                  <a16:creationId xmlns:a16="http://schemas.microsoft.com/office/drawing/2014/main" xmlns="" id="{C02D69F0-7F2C-4A49-B4B7-27491D73432D}"/>
                </a:ext>
              </a:extLst>
            </p:cNvPr>
            <p:cNvGrpSpPr/>
            <p:nvPr/>
          </p:nvGrpSpPr>
          <p:grpSpPr>
            <a:xfrm>
              <a:off x="5975009" y="1387621"/>
              <a:ext cx="1321320" cy="4148828"/>
              <a:chOff x="2112201" y="1883096"/>
              <a:chExt cx="1321320" cy="4148828"/>
            </a:xfrm>
          </p:grpSpPr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xmlns="" id="{ECD5EC99-93B0-44A9-BC0A-9FA285C9AC52}"/>
                  </a:ext>
                </a:extLst>
              </p:cNvPr>
              <p:cNvSpPr/>
              <p:nvPr/>
            </p:nvSpPr>
            <p:spPr>
              <a:xfrm>
                <a:off x="2112201" y="1883096"/>
                <a:ext cx="1241006" cy="4148828"/>
              </a:xfrm>
              <a:prstGeom prst="rect">
                <a:avLst/>
              </a:prstGeom>
              <a:solidFill>
                <a:schemeClr val="bg1">
                  <a:lumMod val="95000"/>
                  <a:alpha val="90000"/>
                </a:schemeClr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9" name="矩形 28">
                <a:extLst>
                  <a:ext uri="{FF2B5EF4-FFF2-40B4-BE49-F238E27FC236}">
                    <a16:creationId xmlns:a16="http://schemas.microsoft.com/office/drawing/2014/main" xmlns="" id="{23D63D3C-310F-45BA-A08B-F426489E2913}"/>
                  </a:ext>
                </a:extLst>
              </p:cNvPr>
              <p:cNvSpPr/>
              <p:nvPr/>
            </p:nvSpPr>
            <p:spPr>
              <a:xfrm>
                <a:off x="2233192" y="2846176"/>
                <a:ext cx="1200329" cy="2426887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  <p:grpSp>
          <p:nvGrpSpPr>
            <p:cNvPr id="25" name="组合 24">
              <a:extLst>
                <a:ext uri="{FF2B5EF4-FFF2-40B4-BE49-F238E27FC236}">
                  <a16:creationId xmlns:a16="http://schemas.microsoft.com/office/drawing/2014/main" xmlns="" id="{FF17FB98-CAA4-423E-AB78-5367D5F84E4A}"/>
                </a:ext>
              </a:extLst>
            </p:cNvPr>
            <p:cNvGrpSpPr/>
            <p:nvPr/>
          </p:nvGrpSpPr>
          <p:grpSpPr>
            <a:xfrm>
              <a:off x="6290539" y="1554230"/>
              <a:ext cx="654916" cy="654916"/>
              <a:chOff x="4333875" y="219075"/>
              <a:chExt cx="654916" cy="654916"/>
            </a:xfrm>
          </p:grpSpPr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xmlns="" id="{A810A468-ABDC-44AD-BA11-AD7D351AE8A9}"/>
                  </a:ext>
                </a:extLst>
              </p:cNvPr>
              <p:cNvSpPr/>
              <p:nvPr/>
            </p:nvSpPr>
            <p:spPr>
              <a:xfrm>
                <a:off x="4333875" y="219075"/>
                <a:ext cx="654916" cy="654916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xmlns="" id="{5357202C-5037-4DDD-BAB8-5085D62F6192}"/>
                  </a:ext>
                </a:extLst>
              </p:cNvPr>
              <p:cNvSpPr txBox="1"/>
              <p:nvPr/>
            </p:nvSpPr>
            <p:spPr>
              <a:xfrm>
                <a:off x="4374706" y="225570"/>
                <a:ext cx="59503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3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叁</a:t>
                </a:r>
              </a:p>
            </p:txBody>
          </p:sp>
        </p:grpSp>
      </p:grpSp>
      <p:pic>
        <p:nvPicPr>
          <p:cNvPr id="7" name="图片 6" descr="图片包含 天空, 户外, 水&#10;&#10;已生成极高可信度的说明">
            <a:extLst>
              <a:ext uri="{FF2B5EF4-FFF2-40B4-BE49-F238E27FC236}">
                <a16:creationId xmlns:a16="http://schemas.microsoft.com/office/drawing/2014/main" xmlns="" id="{11AF65B6-6BEF-4611-9F85-6988888500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harpenSoften amount="-25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-2000" contrast="-17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53" y="3946682"/>
            <a:ext cx="12192000" cy="42545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188829357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1" fill="hold" nodeType="click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9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" presetClass="entr" presetSubtype="4" fill="hold" nodeType="click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4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32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33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1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0" presetID="2" presetClass="entr" presetSubtype="4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3" dur="15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C:\Users\Administrator\Desktop\中国风素材\1.png">
            <a:extLst>
              <a:ext uri="{FF2B5EF4-FFF2-40B4-BE49-F238E27FC236}">
                <a16:creationId xmlns:a16="http://schemas.microsoft.com/office/drawing/2014/main" xmlns="" id="{C9103B57-4D93-49A8-9DBC-6B1EC160AFB2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3496" t="1" r="31422" b="37360"/>
          <a:stretch/>
        </p:blipFill>
        <p:spPr bwMode="auto">
          <a:xfrm>
            <a:off x="2801087" y="923924"/>
            <a:ext cx="3045521" cy="39684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  <p:grpSp>
        <p:nvGrpSpPr>
          <p:cNvPr id="3" name="组合 2">
            <a:extLst>
              <a:ext uri="{FF2B5EF4-FFF2-40B4-BE49-F238E27FC236}">
                <a16:creationId xmlns:a16="http://schemas.microsoft.com/office/drawing/2014/main" xmlns="" id="{986F2C38-9953-4231-B815-F1F391C344E5}"/>
              </a:ext>
            </a:extLst>
          </p:cNvPr>
          <p:cNvGrpSpPr/>
          <p:nvPr/>
        </p:nvGrpSpPr>
        <p:grpSpPr>
          <a:xfrm>
            <a:off x="1978502" y="816047"/>
            <a:ext cx="1441183" cy="2709998"/>
            <a:chOff x="5221704" y="588597"/>
            <a:chExt cx="1441183" cy="2709998"/>
          </a:xfrm>
        </p:grpSpPr>
        <p:pic>
          <p:nvPicPr>
            <p:cNvPr id="4" name="图片 3" descr="图片包含 物体, 事情&#10;&#10;已生成极高可信度的说明">
              <a:extLst>
                <a:ext uri="{FF2B5EF4-FFF2-40B4-BE49-F238E27FC236}">
                  <a16:creationId xmlns:a16="http://schemas.microsoft.com/office/drawing/2014/main" xmlns="" id="{15ADAB0A-ED43-4F3E-92DA-06EF98B5CF8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1704" y="588597"/>
              <a:ext cx="1441183" cy="2709998"/>
            </a:xfrm>
            <a:prstGeom prst="rect">
              <a:avLst/>
            </a:prstGeom>
          </p:spPr>
        </p:pic>
        <p:sp>
          <p:nvSpPr>
            <p:cNvPr id="5" name="矩形 4">
              <a:extLst>
                <a:ext uri="{FF2B5EF4-FFF2-40B4-BE49-F238E27FC236}">
                  <a16:creationId xmlns:a16="http://schemas.microsoft.com/office/drawing/2014/main" xmlns="" id="{6E342228-5452-4731-BC72-10AE86F6F564}"/>
                </a:ext>
              </a:extLst>
            </p:cNvPr>
            <p:cNvSpPr/>
            <p:nvPr/>
          </p:nvSpPr>
          <p:spPr>
            <a:xfrm>
              <a:off x="5719822" y="1297706"/>
              <a:ext cx="7825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你的题目</a:t>
              </a:r>
            </a:p>
          </p:txBody>
        </p:sp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xmlns="" id="{74BE5CB5-CE95-4AE8-B8C9-C9D3428B9CEE}"/>
              </a:ext>
            </a:extLst>
          </p:cNvPr>
          <p:cNvGrpSpPr/>
          <p:nvPr/>
        </p:nvGrpSpPr>
        <p:grpSpPr>
          <a:xfrm>
            <a:off x="6077981" y="1102897"/>
            <a:ext cx="4148828" cy="1241006"/>
            <a:chOff x="5533637" y="1368350"/>
            <a:chExt cx="4148828" cy="1241006"/>
          </a:xfrm>
        </p:grpSpPr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BDAA609A-8EF8-4F07-A1D0-9A95DD5DD16F}"/>
                </a:ext>
              </a:extLst>
            </p:cNvPr>
            <p:cNvGrpSpPr/>
            <p:nvPr/>
          </p:nvGrpSpPr>
          <p:grpSpPr>
            <a:xfrm>
              <a:off x="5533637" y="1368350"/>
              <a:ext cx="4148828" cy="1241006"/>
              <a:chOff x="1670829" y="1863825"/>
              <a:chExt cx="4148828" cy="1241006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xmlns="" id="{0BF986DE-D05C-4975-A434-F1E5EECC9077}"/>
                  </a:ext>
                </a:extLst>
              </p:cNvPr>
              <p:cNvSpPr/>
              <p:nvPr/>
            </p:nvSpPr>
            <p:spPr>
              <a:xfrm rot="16200000">
                <a:off x="3124740" y="409914"/>
                <a:ext cx="1241006" cy="4148828"/>
              </a:xfrm>
              <a:prstGeom prst="rect">
                <a:avLst/>
              </a:prstGeom>
              <a:solidFill>
                <a:schemeClr val="bg1">
                  <a:lumMod val="95000"/>
                  <a:alpha val="90000"/>
                </a:schemeClr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xmlns="" id="{FE19C5CD-FE9B-490D-919D-2EF0E586007E}"/>
                  </a:ext>
                </a:extLst>
              </p:cNvPr>
              <p:cNvSpPr/>
              <p:nvPr/>
            </p:nvSpPr>
            <p:spPr>
              <a:xfrm>
                <a:off x="2746504" y="2110986"/>
                <a:ext cx="2893100" cy="907510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xmlns="" id="{BDF46B37-0CED-49C9-A756-AEC27A548850}"/>
                </a:ext>
              </a:extLst>
            </p:cNvPr>
            <p:cNvGrpSpPr/>
            <p:nvPr/>
          </p:nvGrpSpPr>
          <p:grpSpPr>
            <a:xfrm>
              <a:off x="5774344" y="1661395"/>
              <a:ext cx="654916" cy="654916"/>
              <a:chOff x="3817680" y="326240"/>
              <a:chExt cx="654916" cy="654916"/>
            </a:xfrm>
          </p:grpSpPr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xmlns="" id="{A772C7EF-856C-40F2-B861-B75896520AA8}"/>
                  </a:ext>
                </a:extLst>
              </p:cNvPr>
              <p:cNvSpPr/>
              <p:nvPr/>
            </p:nvSpPr>
            <p:spPr>
              <a:xfrm>
                <a:off x="3817680" y="326240"/>
                <a:ext cx="654916" cy="654916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xmlns="" id="{150FFAD3-7C34-4378-9FB2-435A3FDEC81D}"/>
                  </a:ext>
                </a:extLst>
              </p:cNvPr>
              <p:cNvSpPr txBox="1"/>
              <p:nvPr/>
            </p:nvSpPr>
            <p:spPr>
              <a:xfrm>
                <a:off x="3858511" y="332735"/>
                <a:ext cx="59503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3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壹</a:t>
                </a:r>
              </a:p>
            </p:txBody>
          </p:sp>
        </p:grpSp>
      </p:grpSp>
      <p:pic>
        <p:nvPicPr>
          <p:cNvPr id="7" name="图片 6" descr="图片包含 天空, 户外, 水&#10;&#10;已生成极高可信度的说明">
            <a:extLst>
              <a:ext uri="{FF2B5EF4-FFF2-40B4-BE49-F238E27FC236}">
                <a16:creationId xmlns:a16="http://schemas.microsoft.com/office/drawing/2014/main" xmlns="" id="{11AF65B6-6BEF-4611-9F85-69888885001C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harpenSoften amount="-25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-2000" contrast="-17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180308"/>
            <a:ext cx="12192000" cy="4254500"/>
          </a:xfrm>
          <a:prstGeom prst="rect">
            <a:avLst/>
          </a:prstGeom>
        </p:spPr>
      </p:pic>
      <p:grpSp>
        <p:nvGrpSpPr>
          <p:cNvPr id="30" name="组合 29">
            <a:extLst>
              <a:ext uri="{FF2B5EF4-FFF2-40B4-BE49-F238E27FC236}">
                <a16:creationId xmlns:a16="http://schemas.microsoft.com/office/drawing/2014/main" xmlns="" id="{E15DB9D9-82F2-49A9-8C32-8E741B48CC72}"/>
              </a:ext>
            </a:extLst>
          </p:cNvPr>
          <p:cNvGrpSpPr/>
          <p:nvPr/>
        </p:nvGrpSpPr>
        <p:grpSpPr>
          <a:xfrm>
            <a:off x="6077981" y="2759098"/>
            <a:ext cx="4148828" cy="1241006"/>
            <a:chOff x="5533637" y="1368350"/>
            <a:chExt cx="4148828" cy="1241006"/>
          </a:xfrm>
        </p:grpSpPr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xmlns="" id="{095B85F4-7745-4828-B53C-49E837D23808}"/>
                </a:ext>
              </a:extLst>
            </p:cNvPr>
            <p:cNvGrpSpPr/>
            <p:nvPr/>
          </p:nvGrpSpPr>
          <p:grpSpPr>
            <a:xfrm>
              <a:off x="5533637" y="1368350"/>
              <a:ext cx="4148828" cy="1241006"/>
              <a:chOff x="1670829" y="1863825"/>
              <a:chExt cx="4148828" cy="1241006"/>
            </a:xfrm>
          </p:grpSpPr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xmlns="" id="{2D570C1C-A49F-4D65-9C2E-3F804277F78D}"/>
                  </a:ext>
                </a:extLst>
              </p:cNvPr>
              <p:cNvSpPr/>
              <p:nvPr/>
            </p:nvSpPr>
            <p:spPr>
              <a:xfrm rot="16200000">
                <a:off x="3124740" y="409914"/>
                <a:ext cx="1241006" cy="4148828"/>
              </a:xfrm>
              <a:prstGeom prst="rect">
                <a:avLst/>
              </a:prstGeom>
              <a:solidFill>
                <a:schemeClr val="bg1">
                  <a:lumMod val="95000"/>
                  <a:alpha val="90000"/>
                </a:schemeClr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sp>
            <p:nvSpPr>
              <p:cNvPr id="36" name="矩形 35">
                <a:extLst>
                  <a:ext uri="{FF2B5EF4-FFF2-40B4-BE49-F238E27FC236}">
                    <a16:creationId xmlns:a16="http://schemas.microsoft.com/office/drawing/2014/main" xmlns="" id="{B44A7AAF-B8F5-4AC3-9893-7F77975720F3}"/>
                  </a:ext>
                </a:extLst>
              </p:cNvPr>
              <p:cNvSpPr/>
              <p:nvPr/>
            </p:nvSpPr>
            <p:spPr>
              <a:xfrm>
                <a:off x="2746504" y="2110986"/>
                <a:ext cx="2893100" cy="907510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>
                  <a:lnSpc>
                    <a:spcPct val="200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xmlns="" id="{674F280D-1D90-4C41-97CC-971FBE9345D9}"/>
                </a:ext>
              </a:extLst>
            </p:cNvPr>
            <p:cNvGrpSpPr/>
            <p:nvPr/>
          </p:nvGrpSpPr>
          <p:grpSpPr>
            <a:xfrm>
              <a:off x="5774344" y="1661395"/>
              <a:ext cx="654916" cy="654916"/>
              <a:chOff x="3817680" y="326240"/>
              <a:chExt cx="654916" cy="654916"/>
            </a:xfrm>
          </p:grpSpPr>
          <p:sp>
            <p:nvSpPr>
              <p:cNvPr id="33" name="椭圆 32">
                <a:extLst>
                  <a:ext uri="{FF2B5EF4-FFF2-40B4-BE49-F238E27FC236}">
                    <a16:creationId xmlns:a16="http://schemas.microsoft.com/office/drawing/2014/main" xmlns="" id="{436B5DBE-18CA-4016-8E83-40FD0CBD1800}"/>
                  </a:ext>
                </a:extLst>
              </p:cNvPr>
              <p:cNvSpPr/>
              <p:nvPr/>
            </p:nvSpPr>
            <p:spPr>
              <a:xfrm>
                <a:off x="3817680" y="326240"/>
                <a:ext cx="654916" cy="654916"/>
              </a:xfrm>
              <a:prstGeom prst="ellipse">
                <a:avLst/>
              </a:prstGeom>
              <a:noFill/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34" name="文本框 33">
                <a:extLst>
                  <a:ext uri="{FF2B5EF4-FFF2-40B4-BE49-F238E27FC236}">
                    <a16:creationId xmlns:a16="http://schemas.microsoft.com/office/drawing/2014/main" xmlns="" id="{5165CF8C-ED3C-414D-8D44-A38D71859D58}"/>
                  </a:ext>
                </a:extLst>
              </p:cNvPr>
              <p:cNvSpPr txBox="1"/>
              <p:nvPr/>
            </p:nvSpPr>
            <p:spPr>
              <a:xfrm>
                <a:off x="3858511" y="332735"/>
                <a:ext cx="59503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3200" dirty="0">
                    <a:solidFill>
                      <a:srgbClr val="C00000"/>
                    </a:solidFill>
                  </a:rPr>
                  <a:t>贰</a:t>
                </a:r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402371504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1" fill="hold" nodeType="click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1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19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" presetClass="entr" presetSubtype="2" fill="hold" nodeType="click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4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28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29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0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125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4" fill="hold">
                          <p:stCondLst>
                            <p:cond delay="indefinite"/>
                          </p:stCondLst>
                          <p:childTnLst>
                            <p:par>
                              <p:cTn id="1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6" presetID="2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8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1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6" presetID="2" presetClass="entr" presetSubtype="2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1500" fill="hold"/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户外, 天空&#10;&#10;已生成高可信度的说明">
            <a:extLst>
              <a:ext uri="{FF2B5EF4-FFF2-40B4-BE49-F238E27FC236}">
                <a16:creationId xmlns:a16="http://schemas.microsoft.com/office/drawing/2014/main" xmlns="" id="{12F878A6-6A42-432C-AA36-03C76BB894A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4164" y="-1907568"/>
            <a:ext cx="10166274" cy="8818936"/>
          </a:xfrm>
          <a:prstGeom prst="rect">
            <a:avLst/>
          </a:prstGeom>
        </p:spPr>
      </p:pic>
      <p:grpSp>
        <p:nvGrpSpPr>
          <p:cNvPr id="10" name="组合 9">
            <a:extLst>
              <a:ext uri="{FF2B5EF4-FFF2-40B4-BE49-F238E27FC236}">
                <a16:creationId xmlns:a16="http://schemas.microsoft.com/office/drawing/2014/main" xmlns="" id="{7B891071-01D4-4290-9A9F-1F7E91AD35BD}"/>
              </a:ext>
            </a:extLst>
          </p:cNvPr>
          <p:cNvGrpSpPr/>
          <p:nvPr/>
        </p:nvGrpSpPr>
        <p:grpSpPr>
          <a:xfrm>
            <a:off x="2401190" y="1546333"/>
            <a:ext cx="6387210" cy="3677781"/>
            <a:chOff x="2401190" y="1152633"/>
            <a:chExt cx="6387210" cy="3677781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xmlns="" id="{5CC704D9-3401-48F6-A252-DD0F71B578B7}"/>
                </a:ext>
              </a:extLst>
            </p:cNvPr>
            <p:cNvGrpSpPr/>
            <p:nvPr/>
          </p:nvGrpSpPr>
          <p:grpSpPr>
            <a:xfrm>
              <a:off x="2401190" y="1152633"/>
              <a:ext cx="6387210" cy="3677781"/>
              <a:chOff x="1321690" y="1491793"/>
              <a:chExt cx="6387210" cy="3677781"/>
            </a:xfrm>
          </p:grpSpPr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xmlns="" id="{21DD7588-0935-4611-8F49-5B097318D428}"/>
                  </a:ext>
                </a:extLst>
              </p:cNvPr>
              <p:cNvSpPr/>
              <p:nvPr/>
            </p:nvSpPr>
            <p:spPr>
              <a:xfrm>
                <a:off x="2119352" y="1491793"/>
                <a:ext cx="5589548" cy="3677781"/>
              </a:xfrm>
              <a:prstGeom prst="rect">
                <a:avLst/>
              </a:prstGeom>
              <a:solidFill>
                <a:schemeClr val="bg1">
                  <a:lumMod val="95000"/>
                  <a:alpha val="90000"/>
                </a:schemeClr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4" name="图片 3" descr="图片包含 物体, 事情&#10;&#10;已生成极高可信度的说明">
                <a:extLst>
                  <a:ext uri="{FF2B5EF4-FFF2-40B4-BE49-F238E27FC236}">
                    <a16:creationId xmlns:a16="http://schemas.microsoft.com/office/drawing/2014/main" xmlns="" id="{7DF722DC-7A51-45D8-B74F-751114D1165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BEBA8EAE-BF5A-486C-A8C5-ECC9F3942E4B}">
                    <a14:imgProps xmlns="" xmlns:a14="http://schemas.microsoft.com/office/drawing/2010/main">
                      <a14:imgLayer r:embed="rId5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21690" y="1491793"/>
                <a:ext cx="1592185" cy="2993942"/>
              </a:xfrm>
              <a:prstGeom prst="rect">
                <a:avLst/>
              </a:prstGeom>
            </p:spPr>
          </p:pic>
          <p:sp>
            <p:nvSpPr>
              <p:cNvPr id="5" name="文本框 4">
                <a:extLst>
                  <a:ext uri="{FF2B5EF4-FFF2-40B4-BE49-F238E27FC236}">
                    <a16:creationId xmlns:a16="http://schemas.microsoft.com/office/drawing/2014/main" xmlns="" id="{C02120F0-A45E-42F8-9D20-76BB39427E2A}"/>
                  </a:ext>
                </a:extLst>
              </p:cNvPr>
              <p:cNvSpPr txBox="1"/>
              <p:nvPr/>
            </p:nvSpPr>
            <p:spPr>
              <a:xfrm>
                <a:off x="1854200" y="2195042"/>
                <a:ext cx="697627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4000" dirty="0">
                    <a:solidFill>
                      <a:schemeClr val="bg1">
                        <a:lumMod val="95000"/>
                      </a:schemeClr>
                    </a:solidFill>
                  </a:rPr>
                  <a:t>肆</a:t>
                </a:r>
              </a:p>
            </p:txBody>
          </p:sp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xmlns="" id="{4B4FC366-F919-4C7F-BBA4-470B96D207DC}"/>
                  </a:ext>
                </a:extLst>
              </p:cNvPr>
              <p:cNvSpPr/>
              <p:nvPr/>
            </p:nvSpPr>
            <p:spPr>
              <a:xfrm>
                <a:off x="6992342" y="1718547"/>
                <a:ext cx="553998" cy="2767188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 algn="dist"/>
                <a:r>
                  <a:rPr lang="zh-CN" altLang="en-US" sz="24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请输入你的题目</a:t>
                </a:r>
              </a:p>
            </p:txBody>
          </p:sp>
        </p:grpSp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9F96ED74-9623-4363-9BD2-9B9C85CFB92D}"/>
                </a:ext>
              </a:extLst>
            </p:cNvPr>
            <p:cNvSpPr/>
            <p:nvPr/>
          </p:nvSpPr>
          <p:spPr>
            <a:xfrm>
              <a:off x="3830990" y="1860249"/>
              <a:ext cx="4247317" cy="180546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200000"/>
                </a:lnSpc>
              </a:pPr>
              <a:r>
                <a:rPr lang="zh-CN" altLang="en-US" sz="1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</p:txBody>
        </p:sp>
      </p:grpSp>
      <p:pic>
        <p:nvPicPr>
          <p:cNvPr id="7" name="图片 6" descr="图片包含 天空, 户外, 水&#10;&#10;已生成极高可信度的说明">
            <a:extLst>
              <a:ext uri="{FF2B5EF4-FFF2-40B4-BE49-F238E27FC236}">
                <a16:creationId xmlns:a16="http://schemas.microsoft.com/office/drawing/2014/main" xmlns="" id="{1C0555A9-AA42-4CCA-BBF4-F3B91CE328C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sharpenSoften amount="-25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-2000" contrast="-17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52015"/>
            <a:ext cx="12192000" cy="42545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5786375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fill="hold" nodeType="afterEffect" p14:presetBounceEnd="63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3000">
                                          <p:cBhvr additive="base">
                                            <p:cTn id="13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3000">
                                          <p:cBhvr additive="base">
                                            <p:cTn id="14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1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" dur="2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4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10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8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9" dur="10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2" presetClass="entr" presetSubtype="4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4" dur="15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1" presetClass="entr" presetSubtype="1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19" dur="2000"/>
                                            <p:tgtEl>
                                              <p:spTgt spid="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组合 32">
            <a:extLst>
              <a:ext uri="{FF2B5EF4-FFF2-40B4-BE49-F238E27FC236}">
                <a16:creationId xmlns:a16="http://schemas.microsoft.com/office/drawing/2014/main" xmlns="" id="{5BB89F21-BBEE-45FA-BABC-BC7BF869BF32}"/>
              </a:ext>
            </a:extLst>
          </p:cNvPr>
          <p:cNvGrpSpPr/>
          <p:nvPr/>
        </p:nvGrpSpPr>
        <p:grpSpPr>
          <a:xfrm>
            <a:off x="2715925" y="-4807"/>
            <a:ext cx="1441183" cy="5821263"/>
            <a:chOff x="2715925" y="-4807"/>
            <a:chExt cx="1441183" cy="5821263"/>
          </a:xfrm>
        </p:grpSpPr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xmlns="" id="{342C2C3D-B924-4194-971C-322DB49B8CAF}"/>
                </a:ext>
              </a:extLst>
            </p:cNvPr>
            <p:cNvGrpSpPr/>
            <p:nvPr/>
          </p:nvGrpSpPr>
          <p:grpSpPr>
            <a:xfrm>
              <a:off x="2876587" y="0"/>
              <a:ext cx="1241006" cy="5816456"/>
              <a:chOff x="2112201" y="1883096"/>
              <a:chExt cx="1241006" cy="4148828"/>
            </a:xfrm>
          </p:grpSpPr>
          <p:sp>
            <p:nvSpPr>
              <p:cNvPr id="12" name="矩形 11">
                <a:extLst>
                  <a:ext uri="{FF2B5EF4-FFF2-40B4-BE49-F238E27FC236}">
                    <a16:creationId xmlns:a16="http://schemas.microsoft.com/office/drawing/2014/main" xmlns="" id="{25B06477-1452-4E2D-A7C9-CAE1DF77D02B}"/>
                  </a:ext>
                </a:extLst>
              </p:cNvPr>
              <p:cNvSpPr/>
              <p:nvPr/>
            </p:nvSpPr>
            <p:spPr>
              <a:xfrm>
                <a:off x="2112201" y="1883096"/>
                <a:ext cx="1241006" cy="4148828"/>
              </a:xfrm>
              <a:prstGeom prst="rect">
                <a:avLst/>
              </a:prstGeom>
              <a:solidFill>
                <a:schemeClr val="bg1">
                  <a:lumMod val="95000"/>
                  <a:alpha val="90000"/>
                </a:schemeClr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矩形 12">
                <a:extLst>
                  <a:ext uri="{FF2B5EF4-FFF2-40B4-BE49-F238E27FC236}">
                    <a16:creationId xmlns:a16="http://schemas.microsoft.com/office/drawing/2014/main" xmlns="" id="{4C5399B8-A81B-4A37-90EB-7EF7B299E8C9}"/>
                  </a:ext>
                </a:extLst>
              </p:cNvPr>
              <p:cNvSpPr/>
              <p:nvPr/>
            </p:nvSpPr>
            <p:spPr>
              <a:xfrm>
                <a:off x="2351272" y="3672978"/>
                <a:ext cx="946413" cy="1430522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xmlns="" id="{5519E5A5-6ACB-4760-BB3A-9624661C808E}"/>
                </a:ext>
              </a:extLst>
            </p:cNvPr>
            <p:cNvGrpSpPr/>
            <p:nvPr/>
          </p:nvGrpSpPr>
          <p:grpSpPr>
            <a:xfrm>
              <a:off x="2715925" y="-4807"/>
              <a:ext cx="1441183" cy="2709998"/>
              <a:chOff x="5238181" y="672375"/>
              <a:chExt cx="1441183" cy="2709998"/>
            </a:xfrm>
          </p:grpSpPr>
          <p:pic>
            <p:nvPicPr>
              <p:cNvPr id="5" name="图片 4" descr="图片包含 物体, 事情&#10;&#10;已生成极高可信度的说明">
                <a:extLst>
                  <a:ext uri="{FF2B5EF4-FFF2-40B4-BE49-F238E27FC236}">
                    <a16:creationId xmlns:a16="http://schemas.microsoft.com/office/drawing/2014/main" xmlns="" id="{B657CFA0-1886-4535-B704-C16F281E64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="" xmlns:a14="http://schemas.microsoft.com/office/drawing/2010/main">
                      <a14:imgLayer r:embed="rId4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38181" y="672375"/>
                <a:ext cx="1441183" cy="2709998"/>
              </a:xfrm>
              <a:prstGeom prst="rect">
                <a:avLst/>
              </a:prstGeom>
            </p:spPr>
          </p:pic>
          <p:sp>
            <p:nvSpPr>
              <p:cNvPr id="6" name="矩形 5">
                <a:extLst>
                  <a:ext uri="{FF2B5EF4-FFF2-40B4-BE49-F238E27FC236}">
                    <a16:creationId xmlns:a16="http://schemas.microsoft.com/office/drawing/2014/main" xmlns="" id="{55E678B3-510C-4026-A7DD-FD3D6312C6FE}"/>
                  </a:ext>
                </a:extLst>
              </p:cNvPr>
              <p:cNvSpPr/>
              <p:nvPr/>
            </p:nvSpPr>
            <p:spPr>
              <a:xfrm>
                <a:off x="5719822" y="1297706"/>
                <a:ext cx="78259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360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壹</a:t>
                </a:r>
              </a:p>
            </p:txBody>
          </p:sp>
        </p:grpSp>
      </p:grpSp>
      <p:grpSp>
        <p:nvGrpSpPr>
          <p:cNvPr id="34" name="组合 33">
            <a:extLst>
              <a:ext uri="{FF2B5EF4-FFF2-40B4-BE49-F238E27FC236}">
                <a16:creationId xmlns:a16="http://schemas.microsoft.com/office/drawing/2014/main" xmlns="" id="{A1A835A5-6FE4-4F47-BABA-852977EC1284}"/>
              </a:ext>
            </a:extLst>
          </p:cNvPr>
          <p:cNvGrpSpPr/>
          <p:nvPr/>
        </p:nvGrpSpPr>
        <p:grpSpPr>
          <a:xfrm>
            <a:off x="4630450" y="10924"/>
            <a:ext cx="1441183" cy="5821263"/>
            <a:chOff x="4630450" y="10924"/>
            <a:chExt cx="1441183" cy="5821263"/>
          </a:xfrm>
        </p:grpSpPr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xmlns="" id="{F7D8D723-67E6-4EA0-A73B-5A482586E363}"/>
                </a:ext>
              </a:extLst>
            </p:cNvPr>
            <p:cNvGrpSpPr/>
            <p:nvPr/>
          </p:nvGrpSpPr>
          <p:grpSpPr>
            <a:xfrm>
              <a:off x="4791112" y="15731"/>
              <a:ext cx="1241006" cy="5816456"/>
              <a:chOff x="2112201" y="1883096"/>
              <a:chExt cx="1241006" cy="4148828"/>
            </a:xfrm>
          </p:grpSpPr>
          <p:sp>
            <p:nvSpPr>
              <p:cNvPr id="15" name="矩形 14">
                <a:extLst>
                  <a:ext uri="{FF2B5EF4-FFF2-40B4-BE49-F238E27FC236}">
                    <a16:creationId xmlns:a16="http://schemas.microsoft.com/office/drawing/2014/main" xmlns="" id="{0DBB6D05-149B-4714-AF96-58E06CBC0602}"/>
                  </a:ext>
                </a:extLst>
              </p:cNvPr>
              <p:cNvSpPr/>
              <p:nvPr/>
            </p:nvSpPr>
            <p:spPr>
              <a:xfrm>
                <a:off x="2112201" y="1883096"/>
                <a:ext cx="1241006" cy="4148828"/>
              </a:xfrm>
              <a:prstGeom prst="rect">
                <a:avLst/>
              </a:prstGeom>
              <a:solidFill>
                <a:schemeClr val="bg1">
                  <a:lumMod val="95000"/>
                  <a:alpha val="90000"/>
                </a:schemeClr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6" name="矩形 15">
                <a:extLst>
                  <a:ext uri="{FF2B5EF4-FFF2-40B4-BE49-F238E27FC236}">
                    <a16:creationId xmlns:a16="http://schemas.microsoft.com/office/drawing/2014/main" xmlns="" id="{62BB96E8-65EF-4C7E-ADD5-3B22A29EC812}"/>
                  </a:ext>
                </a:extLst>
              </p:cNvPr>
              <p:cNvSpPr/>
              <p:nvPr/>
            </p:nvSpPr>
            <p:spPr>
              <a:xfrm>
                <a:off x="2351272" y="3672978"/>
                <a:ext cx="946413" cy="1430522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776144D7-4F77-416A-9C01-C15DFDA7DB50}"/>
                </a:ext>
              </a:extLst>
            </p:cNvPr>
            <p:cNvGrpSpPr/>
            <p:nvPr/>
          </p:nvGrpSpPr>
          <p:grpSpPr>
            <a:xfrm>
              <a:off x="4630450" y="10924"/>
              <a:ext cx="1441183" cy="2709998"/>
              <a:chOff x="5238181" y="672375"/>
              <a:chExt cx="1441183" cy="2709998"/>
            </a:xfrm>
          </p:grpSpPr>
          <p:pic>
            <p:nvPicPr>
              <p:cNvPr id="18" name="图片 17" descr="图片包含 物体, 事情&#10;&#10;已生成极高可信度的说明">
                <a:extLst>
                  <a:ext uri="{FF2B5EF4-FFF2-40B4-BE49-F238E27FC236}">
                    <a16:creationId xmlns:a16="http://schemas.microsoft.com/office/drawing/2014/main" xmlns="" id="{2FD6546D-75F7-4D9C-9914-674F07FDE1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="" xmlns:a14="http://schemas.microsoft.com/office/drawing/2010/main">
                      <a14:imgLayer r:embed="rId4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38181" y="672375"/>
                <a:ext cx="1441183" cy="2709998"/>
              </a:xfrm>
              <a:prstGeom prst="rect">
                <a:avLst/>
              </a:prstGeom>
            </p:spPr>
          </p:pic>
          <p:sp>
            <p:nvSpPr>
              <p:cNvPr id="19" name="矩形 18">
                <a:extLst>
                  <a:ext uri="{FF2B5EF4-FFF2-40B4-BE49-F238E27FC236}">
                    <a16:creationId xmlns:a16="http://schemas.microsoft.com/office/drawing/2014/main" xmlns="" id="{51280649-C5B0-44B2-97A0-766BB80DEF77}"/>
                  </a:ext>
                </a:extLst>
              </p:cNvPr>
              <p:cNvSpPr/>
              <p:nvPr/>
            </p:nvSpPr>
            <p:spPr>
              <a:xfrm>
                <a:off x="5719822" y="1297706"/>
                <a:ext cx="78259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360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贰</a:t>
                </a:r>
              </a:p>
            </p:txBody>
          </p:sp>
        </p:grp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xmlns="" id="{FB0DF1BF-52D7-4A95-B25C-21B5F6C6496C}"/>
              </a:ext>
            </a:extLst>
          </p:cNvPr>
          <p:cNvGrpSpPr/>
          <p:nvPr/>
        </p:nvGrpSpPr>
        <p:grpSpPr>
          <a:xfrm>
            <a:off x="6544975" y="10924"/>
            <a:ext cx="1441183" cy="5821263"/>
            <a:chOff x="6544975" y="10924"/>
            <a:chExt cx="1441183" cy="5821263"/>
          </a:xfrm>
        </p:grpSpPr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6B3B5A05-6919-41D0-9004-E0B1A97F7295}"/>
                </a:ext>
              </a:extLst>
            </p:cNvPr>
            <p:cNvGrpSpPr/>
            <p:nvPr/>
          </p:nvGrpSpPr>
          <p:grpSpPr>
            <a:xfrm>
              <a:off x="6705637" y="15731"/>
              <a:ext cx="1241006" cy="5816456"/>
              <a:chOff x="2112201" y="1883096"/>
              <a:chExt cx="1241006" cy="4148828"/>
            </a:xfrm>
          </p:grpSpPr>
          <p:sp>
            <p:nvSpPr>
              <p:cNvPr id="21" name="矩形 20">
                <a:extLst>
                  <a:ext uri="{FF2B5EF4-FFF2-40B4-BE49-F238E27FC236}">
                    <a16:creationId xmlns:a16="http://schemas.microsoft.com/office/drawing/2014/main" xmlns="" id="{168FF21F-EA75-4CC1-9E7C-068FC9F78AA3}"/>
                  </a:ext>
                </a:extLst>
              </p:cNvPr>
              <p:cNvSpPr/>
              <p:nvPr/>
            </p:nvSpPr>
            <p:spPr>
              <a:xfrm>
                <a:off x="2112201" y="1883096"/>
                <a:ext cx="1241006" cy="4148828"/>
              </a:xfrm>
              <a:prstGeom prst="rect">
                <a:avLst/>
              </a:prstGeom>
              <a:solidFill>
                <a:schemeClr val="bg1">
                  <a:lumMod val="95000"/>
                  <a:alpha val="90000"/>
                </a:schemeClr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矩形 21">
                <a:extLst>
                  <a:ext uri="{FF2B5EF4-FFF2-40B4-BE49-F238E27FC236}">
                    <a16:creationId xmlns:a16="http://schemas.microsoft.com/office/drawing/2014/main" xmlns="" id="{BD26B9D6-F268-41C5-9ACB-5106FA49219B}"/>
                  </a:ext>
                </a:extLst>
              </p:cNvPr>
              <p:cNvSpPr/>
              <p:nvPr/>
            </p:nvSpPr>
            <p:spPr>
              <a:xfrm>
                <a:off x="2351272" y="3672978"/>
                <a:ext cx="946413" cy="1430522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  <p:grpSp>
          <p:nvGrpSpPr>
            <p:cNvPr id="23" name="组合 22">
              <a:extLst>
                <a:ext uri="{FF2B5EF4-FFF2-40B4-BE49-F238E27FC236}">
                  <a16:creationId xmlns:a16="http://schemas.microsoft.com/office/drawing/2014/main" xmlns="" id="{A2CE49AA-0F6B-4582-8C30-C5A10DED2C71}"/>
                </a:ext>
              </a:extLst>
            </p:cNvPr>
            <p:cNvGrpSpPr/>
            <p:nvPr/>
          </p:nvGrpSpPr>
          <p:grpSpPr>
            <a:xfrm>
              <a:off x="6544975" y="10924"/>
              <a:ext cx="1441183" cy="2709998"/>
              <a:chOff x="5238181" y="672375"/>
              <a:chExt cx="1441183" cy="2709998"/>
            </a:xfrm>
          </p:grpSpPr>
          <p:pic>
            <p:nvPicPr>
              <p:cNvPr id="24" name="图片 23" descr="图片包含 物体, 事情&#10;&#10;已生成极高可信度的说明">
                <a:extLst>
                  <a:ext uri="{FF2B5EF4-FFF2-40B4-BE49-F238E27FC236}">
                    <a16:creationId xmlns:a16="http://schemas.microsoft.com/office/drawing/2014/main" xmlns="" id="{D8057747-63B4-4BA6-B5BE-BB60CD9D8A6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="" xmlns:a14="http://schemas.microsoft.com/office/drawing/2010/main">
                      <a14:imgLayer r:embed="rId4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38181" y="672375"/>
                <a:ext cx="1441183" cy="2709998"/>
              </a:xfrm>
              <a:prstGeom prst="rect">
                <a:avLst/>
              </a:prstGeom>
            </p:spPr>
          </p:pic>
          <p:sp>
            <p:nvSpPr>
              <p:cNvPr id="25" name="矩形 24">
                <a:extLst>
                  <a:ext uri="{FF2B5EF4-FFF2-40B4-BE49-F238E27FC236}">
                    <a16:creationId xmlns:a16="http://schemas.microsoft.com/office/drawing/2014/main" xmlns="" id="{3AAED794-482C-4744-BC69-3BAD9DEBB7BE}"/>
                  </a:ext>
                </a:extLst>
              </p:cNvPr>
              <p:cNvSpPr/>
              <p:nvPr/>
            </p:nvSpPr>
            <p:spPr>
              <a:xfrm>
                <a:off x="5719822" y="1297706"/>
                <a:ext cx="78259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360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叁</a:t>
                </a:r>
              </a:p>
            </p:txBody>
          </p:sp>
        </p:grpSp>
      </p:grpSp>
      <p:grpSp>
        <p:nvGrpSpPr>
          <p:cNvPr id="36" name="组合 35">
            <a:extLst>
              <a:ext uri="{FF2B5EF4-FFF2-40B4-BE49-F238E27FC236}">
                <a16:creationId xmlns:a16="http://schemas.microsoft.com/office/drawing/2014/main" xmlns="" id="{7F93A3FF-4C0D-4638-96EE-2A5013F51290}"/>
              </a:ext>
            </a:extLst>
          </p:cNvPr>
          <p:cNvGrpSpPr/>
          <p:nvPr/>
        </p:nvGrpSpPr>
        <p:grpSpPr>
          <a:xfrm>
            <a:off x="8419985" y="34039"/>
            <a:ext cx="1441183" cy="5821263"/>
            <a:chOff x="8419985" y="34039"/>
            <a:chExt cx="1441183" cy="5821263"/>
          </a:xfrm>
        </p:grpSpPr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xmlns="" id="{1F3AFC08-4285-41C4-9D6A-4CE271ADD346}"/>
                </a:ext>
              </a:extLst>
            </p:cNvPr>
            <p:cNvGrpSpPr/>
            <p:nvPr/>
          </p:nvGrpSpPr>
          <p:grpSpPr>
            <a:xfrm>
              <a:off x="8580647" y="38846"/>
              <a:ext cx="1241006" cy="5816456"/>
              <a:chOff x="2112201" y="1883096"/>
              <a:chExt cx="1241006" cy="4148828"/>
            </a:xfrm>
          </p:grpSpPr>
          <p:sp>
            <p:nvSpPr>
              <p:cNvPr id="27" name="矩形 26">
                <a:extLst>
                  <a:ext uri="{FF2B5EF4-FFF2-40B4-BE49-F238E27FC236}">
                    <a16:creationId xmlns:a16="http://schemas.microsoft.com/office/drawing/2014/main" xmlns="" id="{EFA8C357-803D-4687-9906-6219AC600707}"/>
                  </a:ext>
                </a:extLst>
              </p:cNvPr>
              <p:cNvSpPr/>
              <p:nvPr/>
            </p:nvSpPr>
            <p:spPr>
              <a:xfrm>
                <a:off x="2112201" y="1883096"/>
                <a:ext cx="1241006" cy="4148828"/>
              </a:xfrm>
              <a:prstGeom prst="rect">
                <a:avLst/>
              </a:prstGeom>
              <a:solidFill>
                <a:schemeClr val="bg1">
                  <a:lumMod val="95000"/>
                  <a:alpha val="90000"/>
                </a:schemeClr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矩形 27">
                <a:extLst>
                  <a:ext uri="{FF2B5EF4-FFF2-40B4-BE49-F238E27FC236}">
                    <a16:creationId xmlns:a16="http://schemas.microsoft.com/office/drawing/2014/main" xmlns="" id="{B851F568-3F7B-4C0B-B28A-EB060103BCAE}"/>
                  </a:ext>
                </a:extLst>
              </p:cNvPr>
              <p:cNvSpPr/>
              <p:nvPr/>
            </p:nvSpPr>
            <p:spPr>
              <a:xfrm>
                <a:off x="2351272" y="3672978"/>
                <a:ext cx="946413" cy="1430522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  <p:grpSp>
          <p:nvGrpSpPr>
            <p:cNvPr id="29" name="组合 28">
              <a:extLst>
                <a:ext uri="{FF2B5EF4-FFF2-40B4-BE49-F238E27FC236}">
                  <a16:creationId xmlns:a16="http://schemas.microsoft.com/office/drawing/2014/main" xmlns="" id="{F5FB4883-3E8C-4A1A-945E-B9AB199B8F34}"/>
                </a:ext>
              </a:extLst>
            </p:cNvPr>
            <p:cNvGrpSpPr/>
            <p:nvPr/>
          </p:nvGrpSpPr>
          <p:grpSpPr>
            <a:xfrm>
              <a:off x="8419985" y="34039"/>
              <a:ext cx="1441183" cy="2709998"/>
              <a:chOff x="5238181" y="672375"/>
              <a:chExt cx="1441183" cy="2709998"/>
            </a:xfrm>
          </p:grpSpPr>
          <p:pic>
            <p:nvPicPr>
              <p:cNvPr id="30" name="图片 29" descr="图片包含 物体, 事情&#10;&#10;已生成极高可信度的说明">
                <a:extLst>
                  <a:ext uri="{FF2B5EF4-FFF2-40B4-BE49-F238E27FC236}">
                    <a16:creationId xmlns:a16="http://schemas.microsoft.com/office/drawing/2014/main" xmlns="" id="{8EC5E9CA-3E72-4711-A055-D7C2EAEE10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="" xmlns:a14="http://schemas.microsoft.com/office/drawing/2010/main">
                      <a14:imgLayer r:embed="rId4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38181" y="672375"/>
                <a:ext cx="1441183" cy="2709998"/>
              </a:xfrm>
              <a:prstGeom prst="rect">
                <a:avLst/>
              </a:prstGeom>
            </p:spPr>
          </p:pic>
          <p:sp>
            <p:nvSpPr>
              <p:cNvPr id="31" name="矩形 30">
                <a:extLst>
                  <a:ext uri="{FF2B5EF4-FFF2-40B4-BE49-F238E27FC236}">
                    <a16:creationId xmlns:a16="http://schemas.microsoft.com/office/drawing/2014/main" xmlns="" id="{D7F5E65E-BF3E-43D8-B3BE-2B91CDFEAEF0}"/>
                  </a:ext>
                </a:extLst>
              </p:cNvPr>
              <p:cNvSpPr/>
              <p:nvPr/>
            </p:nvSpPr>
            <p:spPr>
              <a:xfrm>
                <a:off x="5719822" y="1297706"/>
                <a:ext cx="782598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360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肆</a:t>
                </a:r>
              </a:p>
            </p:txBody>
          </p:sp>
        </p:grpSp>
      </p:grpSp>
      <p:pic>
        <p:nvPicPr>
          <p:cNvPr id="32" name="图片 31" descr="图片包含 天空, 户外, 水&#10;&#10;已生成极高可信度的说明">
            <a:extLst>
              <a:ext uri="{FF2B5EF4-FFF2-40B4-BE49-F238E27FC236}">
                <a16:creationId xmlns:a16="http://schemas.microsoft.com/office/drawing/2014/main" xmlns="" id="{982E0F28-A404-4E7D-BE4D-EE4154A2F257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harpenSoften amount="-25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-2000" contrast="-17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232824"/>
            <a:ext cx="12192000" cy="42545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356890918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7" presetClass="entr" presetSubtype="1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7" presetClass="entr" presetSubtype="1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7" presetClass="entr" presetSubtype="1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组合 22">
            <a:extLst>
              <a:ext uri="{FF2B5EF4-FFF2-40B4-BE49-F238E27FC236}">
                <a16:creationId xmlns:a16="http://schemas.microsoft.com/office/drawing/2014/main" xmlns="" id="{E5B2F1EA-2850-4D61-A01D-53DF601D96B0}"/>
              </a:ext>
            </a:extLst>
          </p:cNvPr>
          <p:cNvGrpSpPr/>
          <p:nvPr/>
        </p:nvGrpSpPr>
        <p:grpSpPr>
          <a:xfrm>
            <a:off x="2715925" y="-4807"/>
            <a:ext cx="1441183" cy="5821263"/>
            <a:chOff x="2715925" y="-4807"/>
            <a:chExt cx="1441183" cy="5821263"/>
          </a:xfrm>
        </p:grpSpPr>
        <p:grpSp>
          <p:nvGrpSpPr>
            <p:cNvPr id="2" name="组合 1">
              <a:extLst>
                <a:ext uri="{FF2B5EF4-FFF2-40B4-BE49-F238E27FC236}">
                  <a16:creationId xmlns:a16="http://schemas.microsoft.com/office/drawing/2014/main" xmlns="" id="{CC2220EA-05BB-4FC2-9505-07AA30AC55D2}"/>
                </a:ext>
              </a:extLst>
            </p:cNvPr>
            <p:cNvGrpSpPr/>
            <p:nvPr/>
          </p:nvGrpSpPr>
          <p:grpSpPr>
            <a:xfrm>
              <a:off x="2876587" y="0"/>
              <a:ext cx="1241006" cy="5816456"/>
              <a:chOff x="2112201" y="1883096"/>
              <a:chExt cx="1241006" cy="4148828"/>
            </a:xfrm>
          </p:grpSpPr>
          <p:sp>
            <p:nvSpPr>
              <p:cNvPr id="3" name="矩形 2">
                <a:extLst>
                  <a:ext uri="{FF2B5EF4-FFF2-40B4-BE49-F238E27FC236}">
                    <a16:creationId xmlns:a16="http://schemas.microsoft.com/office/drawing/2014/main" xmlns="" id="{495E9571-9F87-48BF-ACB4-59ABCDE1F0CF}"/>
                  </a:ext>
                </a:extLst>
              </p:cNvPr>
              <p:cNvSpPr/>
              <p:nvPr/>
            </p:nvSpPr>
            <p:spPr>
              <a:xfrm>
                <a:off x="2112201" y="1883096"/>
                <a:ext cx="1241006" cy="4148828"/>
              </a:xfrm>
              <a:prstGeom prst="rect">
                <a:avLst/>
              </a:prstGeom>
              <a:solidFill>
                <a:schemeClr val="bg1">
                  <a:lumMod val="95000"/>
                  <a:alpha val="90000"/>
                </a:schemeClr>
              </a:solidFill>
              <a:ln>
                <a:noFill/>
              </a:ln>
              <a:effectLst>
                <a:outerShdw blurRad="57785" dist="33020" dir="318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brightRoom" dir="t">
                  <a:rot lat="0" lon="0" rev="600000"/>
                </a:lightRig>
              </a:scene3d>
              <a:sp3d prstMaterial="metal">
                <a:bevelT w="38100" h="57150" prst="angle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" name="矩形 3">
                <a:extLst>
                  <a:ext uri="{FF2B5EF4-FFF2-40B4-BE49-F238E27FC236}">
                    <a16:creationId xmlns:a16="http://schemas.microsoft.com/office/drawing/2014/main" xmlns="" id="{3A75F802-D748-4B16-92FF-492BA38808C3}"/>
                  </a:ext>
                </a:extLst>
              </p:cNvPr>
              <p:cNvSpPr/>
              <p:nvPr/>
            </p:nvSpPr>
            <p:spPr>
              <a:xfrm>
                <a:off x="2351272" y="3672978"/>
                <a:ext cx="946413" cy="1430522"/>
              </a:xfrm>
              <a:prstGeom prst="rect">
                <a:avLst/>
              </a:prstGeom>
            </p:spPr>
            <p:txBody>
              <a:bodyPr vert="eaVert" wrap="square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1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请在此处添加详细描述文本，尽量与标题文本语言风格相符合，语言描述尽量简洁生动。</a:t>
                </a:r>
              </a:p>
            </p:txBody>
          </p:sp>
        </p:grpSp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xmlns="" id="{8CFE901A-FB8C-4515-910D-41E26D465C27}"/>
                </a:ext>
              </a:extLst>
            </p:cNvPr>
            <p:cNvGrpSpPr/>
            <p:nvPr/>
          </p:nvGrpSpPr>
          <p:grpSpPr>
            <a:xfrm>
              <a:off x="2715925" y="-4807"/>
              <a:ext cx="1441183" cy="2709998"/>
              <a:chOff x="5238181" y="672375"/>
              <a:chExt cx="1441183" cy="2709998"/>
            </a:xfrm>
          </p:grpSpPr>
          <p:pic>
            <p:nvPicPr>
              <p:cNvPr id="6" name="图片 5" descr="图片包含 物体, 事情&#10;&#10;已生成极高可信度的说明">
                <a:extLst>
                  <a:ext uri="{FF2B5EF4-FFF2-40B4-BE49-F238E27FC236}">
                    <a16:creationId xmlns:a16="http://schemas.microsoft.com/office/drawing/2014/main" xmlns="" id="{23E701CD-D0F5-4BEB-AB78-D4F6ED97E33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="" xmlns:a14="http://schemas.microsoft.com/office/drawing/2010/main">
                      <a14:imgLayer r:embed="rId4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38181" y="672375"/>
                <a:ext cx="1441183" cy="2709998"/>
              </a:xfrm>
              <a:prstGeom prst="rect">
                <a:avLst/>
              </a:prstGeom>
            </p:spPr>
          </p:pic>
          <p:sp>
            <p:nvSpPr>
              <p:cNvPr id="7" name="矩形 6">
                <a:extLst>
                  <a:ext uri="{FF2B5EF4-FFF2-40B4-BE49-F238E27FC236}">
                    <a16:creationId xmlns:a16="http://schemas.microsoft.com/office/drawing/2014/main" xmlns="" id="{4BF4BDEF-97F0-4F49-89D9-405DCB133504}"/>
                  </a:ext>
                </a:extLst>
              </p:cNvPr>
              <p:cNvSpPr/>
              <p:nvPr/>
            </p:nvSpPr>
            <p:spPr>
              <a:xfrm>
                <a:off x="5719822" y="1297706"/>
                <a:ext cx="782598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你的题目</a:t>
                </a:r>
              </a:p>
            </p:txBody>
          </p:sp>
        </p:grpSp>
      </p:grpSp>
      <p:pic>
        <p:nvPicPr>
          <p:cNvPr id="8" name="图片 7" descr="图片包含 天空, 户外, 水&#10;&#10;已生成极高可信度的说明">
            <a:extLst>
              <a:ext uri="{FF2B5EF4-FFF2-40B4-BE49-F238E27FC236}">
                <a16:creationId xmlns:a16="http://schemas.microsoft.com/office/drawing/2014/main" xmlns="" id="{350F35F1-97B6-45A7-8595-2C391B2C279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harpenSoften amount="-25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-2000" contrast="-17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512089"/>
            <a:ext cx="12192000" cy="4254500"/>
          </a:xfrm>
          <a:prstGeom prst="rect">
            <a:avLst/>
          </a:prstGeom>
        </p:spPr>
      </p:pic>
      <p:grpSp>
        <p:nvGrpSpPr>
          <p:cNvPr id="24" name="组合 23">
            <a:extLst>
              <a:ext uri="{FF2B5EF4-FFF2-40B4-BE49-F238E27FC236}">
                <a16:creationId xmlns:a16="http://schemas.microsoft.com/office/drawing/2014/main" xmlns="" id="{0B94168A-9B43-4485-A397-7822D3E7FAF4}"/>
              </a:ext>
            </a:extLst>
          </p:cNvPr>
          <p:cNvGrpSpPr/>
          <p:nvPr/>
        </p:nvGrpSpPr>
        <p:grpSpPr>
          <a:xfrm>
            <a:off x="4900075" y="304915"/>
            <a:ext cx="5196979" cy="907510"/>
            <a:chOff x="4900075" y="304915"/>
            <a:chExt cx="5196979" cy="907510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095AF9C5-55F5-4879-AE06-108A818FA3BA}"/>
                </a:ext>
              </a:extLst>
            </p:cNvPr>
            <p:cNvSpPr/>
            <p:nvPr/>
          </p:nvSpPr>
          <p:spPr>
            <a:xfrm>
              <a:off x="5595822" y="304915"/>
              <a:ext cx="4501232" cy="90751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  <a:p>
              <a:pPr>
                <a:lnSpc>
                  <a:spcPct val="150000"/>
                </a:lnSpc>
              </a:pP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0" name="椭圆 9">
              <a:extLst>
                <a:ext uri="{FF2B5EF4-FFF2-40B4-BE49-F238E27FC236}">
                  <a16:creationId xmlns:a16="http://schemas.microsoft.com/office/drawing/2014/main" xmlns="" id="{76137730-9CFD-42FA-AF07-7CFC8F5679DE}"/>
                </a:ext>
              </a:extLst>
            </p:cNvPr>
            <p:cNvSpPr/>
            <p:nvPr/>
          </p:nvSpPr>
          <p:spPr>
            <a:xfrm>
              <a:off x="4900075" y="322085"/>
              <a:ext cx="654916" cy="654916"/>
            </a:xfrm>
            <a:prstGeom prst="ellipse">
              <a:avLst/>
            </a:prstGeom>
            <a:noFill/>
            <a:ln w="19050">
              <a:solidFill>
                <a:schemeClr val="tx1">
                  <a:lumMod val="50000"/>
                  <a:lumOff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1" name="文本框 10">
              <a:extLst>
                <a:ext uri="{FF2B5EF4-FFF2-40B4-BE49-F238E27FC236}">
                  <a16:creationId xmlns:a16="http://schemas.microsoft.com/office/drawing/2014/main" xmlns="" id="{288EA1D2-AB66-4DD9-9D73-B79D17F4BCA2}"/>
                </a:ext>
              </a:extLst>
            </p:cNvPr>
            <p:cNvSpPr txBox="1"/>
            <p:nvPr/>
          </p:nvSpPr>
          <p:spPr>
            <a:xfrm>
              <a:off x="4940906" y="328580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壹</a:t>
              </a:r>
            </a:p>
          </p:txBody>
        </p:sp>
      </p:grpSp>
      <p:grpSp>
        <p:nvGrpSpPr>
          <p:cNvPr id="25" name="组合 24">
            <a:extLst>
              <a:ext uri="{FF2B5EF4-FFF2-40B4-BE49-F238E27FC236}">
                <a16:creationId xmlns:a16="http://schemas.microsoft.com/office/drawing/2014/main" xmlns="" id="{BD7DF737-1A13-43E5-BFB1-C4007C8E96C2}"/>
              </a:ext>
            </a:extLst>
          </p:cNvPr>
          <p:cNvGrpSpPr/>
          <p:nvPr/>
        </p:nvGrpSpPr>
        <p:grpSpPr>
          <a:xfrm>
            <a:off x="4656022" y="1330144"/>
            <a:ext cx="5231089" cy="907510"/>
            <a:chOff x="4656022" y="1330144"/>
            <a:chExt cx="5231089" cy="907510"/>
          </a:xfrm>
        </p:grpSpPr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948AF480-BF7C-4CAB-BBD3-58FC88117111}"/>
                </a:ext>
              </a:extLst>
            </p:cNvPr>
            <p:cNvSpPr/>
            <p:nvPr/>
          </p:nvSpPr>
          <p:spPr>
            <a:xfrm>
              <a:off x="4656022" y="1330144"/>
              <a:ext cx="4501232" cy="90751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  <a:p>
              <a:pPr>
                <a:lnSpc>
                  <a:spcPct val="150000"/>
                </a:lnSpc>
              </a:pP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1" name="组合 20">
              <a:extLst>
                <a:ext uri="{FF2B5EF4-FFF2-40B4-BE49-F238E27FC236}">
                  <a16:creationId xmlns:a16="http://schemas.microsoft.com/office/drawing/2014/main" xmlns="" id="{77329757-9BBF-4C14-83E2-02594BE7B9A0}"/>
                </a:ext>
              </a:extLst>
            </p:cNvPr>
            <p:cNvGrpSpPr/>
            <p:nvPr/>
          </p:nvGrpSpPr>
          <p:grpSpPr>
            <a:xfrm>
              <a:off x="9232195" y="1456441"/>
              <a:ext cx="654916" cy="654916"/>
              <a:chOff x="4900075" y="1401415"/>
              <a:chExt cx="654916" cy="654916"/>
            </a:xfrm>
          </p:grpSpPr>
          <p:sp>
            <p:nvSpPr>
              <p:cNvPr id="13" name="椭圆 12">
                <a:extLst>
                  <a:ext uri="{FF2B5EF4-FFF2-40B4-BE49-F238E27FC236}">
                    <a16:creationId xmlns:a16="http://schemas.microsoft.com/office/drawing/2014/main" xmlns="" id="{A078AD1F-E309-4EEF-B0E1-F817B73EB36F}"/>
                  </a:ext>
                </a:extLst>
              </p:cNvPr>
              <p:cNvSpPr/>
              <p:nvPr/>
            </p:nvSpPr>
            <p:spPr>
              <a:xfrm>
                <a:off x="4900075" y="1401415"/>
                <a:ext cx="654916" cy="654916"/>
              </a:xfrm>
              <a:prstGeom prst="ellipse">
                <a:avLst/>
              </a:prstGeom>
              <a:noFill/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4" name="文本框 13">
                <a:extLst>
                  <a:ext uri="{FF2B5EF4-FFF2-40B4-BE49-F238E27FC236}">
                    <a16:creationId xmlns:a16="http://schemas.microsoft.com/office/drawing/2014/main" xmlns="" id="{731863ED-AE4E-4060-8B2C-CC13C0ADB666}"/>
                  </a:ext>
                </a:extLst>
              </p:cNvPr>
              <p:cNvSpPr txBox="1"/>
              <p:nvPr/>
            </p:nvSpPr>
            <p:spPr>
              <a:xfrm>
                <a:off x="4940906" y="1407910"/>
                <a:ext cx="59503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3200" dirty="0">
                    <a:solidFill>
                      <a:srgbClr val="C00000"/>
                    </a:solidFill>
                  </a:rPr>
                  <a:t>贰</a:t>
                </a:r>
              </a:p>
            </p:txBody>
          </p:sp>
        </p:grpSp>
      </p:grpSp>
      <p:grpSp>
        <p:nvGrpSpPr>
          <p:cNvPr id="26" name="组合 25">
            <a:extLst>
              <a:ext uri="{FF2B5EF4-FFF2-40B4-BE49-F238E27FC236}">
                <a16:creationId xmlns:a16="http://schemas.microsoft.com/office/drawing/2014/main" xmlns="" id="{2E0F9D21-AEA5-47C7-843F-0A3FA77F868E}"/>
              </a:ext>
            </a:extLst>
          </p:cNvPr>
          <p:cNvGrpSpPr/>
          <p:nvPr/>
        </p:nvGrpSpPr>
        <p:grpSpPr>
          <a:xfrm>
            <a:off x="4900075" y="2511964"/>
            <a:ext cx="5196979" cy="907510"/>
            <a:chOff x="4900075" y="2511964"/>
            <a:chExt cx="5196979" cy="907510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3997F4F9-0ED0-40E9-A73B-95BD6DCF052A}"/>
                </a:ext>
              </a:extLst>
            </p:cNvPr>
            <p:cNvSpPr/>
            <p:nvPr/>
          </p:nvSpPr>
          <p:spPr>
            <a:xfrm>
              <a:off x="5595822" y="2511964"/>
              <a:ext cx="4501232" cy="90751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  <a:p>
              <a:pPr>
                <a:lnSpc>
                  <a:spcPct val="150000"/>
                </a:lnSpc>
              </a:pP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6" name="椭圆 15">
              <a:extLst>
                <a:ext uri="{FF2B5EF4-FFF2-40B4-BE49-F238E27FC236}">
                  <a16:creationId xmlns:a16="http://schemas.microsoft.com/office/drawing/2014/main" xmlns="" id="{BB2E20CC-EB9B-4AAD-9562-B13A472762AC}"/>
                </a:ext>
              </a:extLst>
            </p:cNvPr>
            <p:cNvSpPr/>
            <p:nvPr/>
          </p:nvSpPr>
          <p:spPr>
            <a:xfrm>
              <a:off x="4900075" y="2529134"/>
              <a:ext cx="654916" cy="654916"/>
            </a:xfrm>
            <a:prstGeom prst="ellipse">
              <a:avLst/>
            </a:prstGeom>
            <a:noFill/>
            <a:ln w="1905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sp>
          <p:nvSpPr>
            <p:cNvPr id="17" name="文本框 16">
              <a:extLst>
                <a:ext uri="{FF2B5EF4-FFF2-40B4-BE49-F238E27FC236}">
                  <a16:creationId xmlns:a16="http://schemas.microsoft.com/office/drawing/2014/main" xmlns="" id="{8582681E-DA25-4946-825A-D0B7CE15741E}"/>
                </a:ext>
              </a:extLst>
            </p:cNvPr>
            <p:cNvSpPr txBox="1"/>
            <p:nvPr/>
          </p:nvSpPr>
          <p:spPr>
            <a:xfrm>
              <a:off x="4940906" y="2535629"/>
              <a:ext cx="595035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3200" dirty="0">
                  <a:solidFill>
                    <a:srgbClr val="C00000"/>
                  </a:solidFill>
                </a:rPr>
                <a:t>叁</a:t>
              </a:r>
            </a:p>
          </p:txBody>
        </p:sp>
      </p:grpSp>
      <p:grpSp>
        <p:nvGrpSpPr>
          <p:cNvPr id="27" name="组合 26">
            <a:extLst>
              <a:ext uri="{FF2B5EF4-FFF2-40B4-BE49-F238E27FC236}">
                <a16:creationId xmlns:a16="http://schemas.microsoft.com/office/drawing/2014/main" xmlns="" id="{446BA7D8-662C-4605-91DC-CCB72C8B032D}"/>
              </a:ext>
            </a:extLst>
          </p:cNvPr>
          <p:cNvGrpSpPr/>
          <p:nvPr/>
        </p:nvGrpSpPr>
        <p:grpSpPr>
          <a:xfrm>
            <a:off x="4626082" y="3629808"/>
            <a:ext cx="5241979" cy="907510"/>
            <a:chOff x="4626082" y="3629808"/>
            <a:chExt cx="5241979" cy="907510"/>
          </a:xfrm>
        </p:grpSpPr>
        <p:sp>
          <p:nvSpPr>
            <p:cNvPr id="18" name="矩形 17">
              <a:extLst>
                <a:ext uri="{FF2B5EF4-FFF2-40B4-BE49-F238E27FC236}">
                  <a16:creationId xmlns:a16="http://schemas.microsoft.com/office/drawing/2014/main" xmlns="" id="{6B40A8BC-34CC-42D4-99A7-661273DF5762}"/>
                </a:ext>
              </a:extLst>
            </p:cNvPr>
            <p:cNvSpPr/>
            <p:nvPr/>
          </p:nvSpPr>
          <p:spPr>
            <a:xfrm>
              <a:off x="4626082" y="3629808"/>
              <a:ext cx="4501232" cy="907510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请在此处添加详细描述文本，尽量与标题文本语言风格相符合，语言描述尽量简洁生动。请在此处添加详细描述文本，尽量与标题文本语言风格相符合，语言描述尽量简洁生动。</a:t>
              </a:r>
            </a:p>
            <a:p>
              <a:pPr>
                <a:lnSpc>
                  <a:spcPct val="150000"/>
                </a:lnSpc>
              </a:pPr>
              <a:endPara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2" name="组合 21">
              <a:extLst>
                <a:ext uri="{FF2B5EF4-FFF2-40B4-BE49-F238E27FC236}">
                  <a16:creationId xmlns:a16="http://schemas.microsoft.com/office/drawing/2014/main" xmlns="" id="{187B29B5-D2B7-44C1-A1C3-1533DD4D5BE5}"/>
                </a:ext>
              </a:extLst>
            </p:cNvPr>
            <p:cNvGrpSpPr/>
            <p:nvPr/>
          </p:nvGrpSpPr>
          <p:grpSpPr>
            <a:xfrm>
              <a:off x="9213145" y="3756105"/>
              <a:ext cx="654916" cy="654916"/>
              <a:chOff x="4900075" y="3624511"/>
              <a:chExt cx="654916" cy="654916"/>
            </a:xfrm>
          </p:grpSpPr>
          <p:sp>
            <p:nvSpPr>
              <p:cNvPr id="19" name="椭圆 18">
                <a:extLst>
                  <a:ext uri="{FF2B5EF4-FFF2-40B4-BE49-F238E27FC236}">
                    <a16:creationId xmlns:a16="http://schemas.microsoft.com/office/drawing/2014/main" xmlns="" id="{B2ADD014-6C60-40EC-A433-2A79FF4D2B8F}"/>
                  </a:ext>
                </a:extLst>
              </p:cNvPr>
              <p:cNvSpPr/>
              <p:nvPr/>
            </p:nvSpPr>
            <p:spPr>
              <a:xfrm>
                <a:off x="4900075" y="3624511"/>
                <a:ext cx="654916" cy="654916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0" name="文本框 19">
                <a:extLst>
                  <a:ext uri="{FF2B5EF4-FFF2-40B4-BE49-F238E27FC236}">
                    <a16:creationId xmlns:a16="http://schemas.microsoft.com/office/drawing/2014/main" xmlns="" id="{BA60D970-8000-4AE6-953A-FB1617085BF6}"/>
                  </a:ext>
                </a:extLst>
              </p:cNvPr>
              <p:cNvSpPr txBox="1"/>
              <p:nvPr/>
            </p:nvSpPr>
            <p:spPr>
              <a:xfrm>
                <a:off x="4940906" y="3631006"/>
                <a:ext cx="59503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3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肆</a:t>
                </a:r>
              </a:p>
            </p:txBody>
          </p:sp>
        </p:grpSp>
      </p:grpSp>
    </p:spTree>
    <p:extLst>
      <p:ext uri="{BB962C8B-B14F-4D97-AF65-F5344CB8AC3E}">
        <p14:creationId xmlns="" xmlns:p14="http://schemas.microsoft.com/office/powerpoint/2010/main" val="113215549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图片包含 户外, 天空&#10;&#10;已生成高可信度的说明">
            <a:extLst>
              <a:ext uri="{FF2B5EF4-FFF2-40B4-BE49-F238E27FC236}">
                <a16:creationId xmlns:a16="http://schemas.microsoft.com/office/drawing/2014/main" xmlns="" id="{06222840-041D-4936-926E-E8B43E6057C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4164" y="-1907568"/>
            <a:ext cx="10166274" cy="8818936"/>
          </a:xfrm>
          <a:prstGeom prst="rect">
            <a:avLst/>
          </a:prstGeom>
        </p:spPr>
      </p:pic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7CD8D48C-A41C-47E6-A984-5C732CB83234}"/>
              </a:ext>
            </a:extLst>
          </p:cNvPr>
          <p:cNvGrpSpPr/>
          <p:nvPr/>
        </p:nvGrpSpPr>
        <p:grpSpPr>
          <a:xfrm>
            <a:off x="4331467" y="562787"/>
            <a:ext cx="2934475" cy="5517984"/>
            <a:chOff x="4331467" y="562787"/>
            <a:chExt cx="2934475" cy="5517984"/>
          </a:xfrm>
        </p:grpSpPr>
        <p:pic>
          <p:nvPicPr>
            <p:cNvPr id="4" name="图片 3" descr="图片包含 物体, 事情&#10;&#10;已生成极高可信度的说明">
              <a:extLst>
                <a:ext uri="{FF2B5EF4-FFF2-40B4-BE49-F238E27FC236}">
                  <a16:creationId xmlns:a16="http://schemas.microsoft.com/office/drawing/2014/main" xmlns="" id="{CC8DD562-CDC1-4C35-B260-F8132E41A04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1467" y="562787"/>
              <a:ext cx="2934475" cy="5517984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069AA9B7-43C0-4279-A441-86F623D7EF4B}"/>
                </a:ext>
              </a:extLst>
            </p:cNvPr>
            <p:cNvSpPr/>
            <p:nvPr/>
          </p:nvSpPr>
          <p:spPr>
            <a:xfrm>
              <a:off x="5400946" y="2065742"/>
              <a:ext cx="1031051" cy="133458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r>
                <a:rPr lang="zh-CN" altLang="en-US" sz="1100" dirty="0">
                  <a:solidFill>
                    <a:schemeClr val="bg1">
                      <a:lumMod val="95000"/>
                    </a:schemeClr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2" name="组合 11">
            <a:extLst>
              <a:ext uri="{FF2B5EF4-FFF2-40B4-BE49-F238E27FC236}">
                <a16:creationId xmlns:a16="http://schemas.microsoft.com/office/drawing/2014/main" xmlns="" id="{E7DC3D07-4826-4828-8057-025A8148BED1}"/>
              </a:ext>
            </a:extLst>
          </p:cNvPr>
          <p:cNvGrpSpPr/>
          <p:nvPr/>
        </p:nvGrpSpPr>
        <p:grpSpPr>
          <a:xfrm>
            <a:off x="1447793" y="562787"/>
            <a:ext cx="2141228" cy="4026362"/>
            <a:chOff x="1447793" y="562787"/>
            <a:chExt cx="2141228" cy="4026362"/>
          </a:xfrm>
        </p:grpSpPr>
        <p:pic>
          <p:nvPicPr>
            <p:cNvPr id="5" name="图片 4" descr="图片包含 物体, 事情&#10;&#10;已生成极高可信度的说明">
              <a:extLst>
                <a:ext uri="{FF2B5EF4-FFF2-40B4-BE49-F238E27FC236}">
                  <a16:creationId xmlns:a16="http://schemas.microsoft.com/office/drawing/2014/main" xmlns="" id="{A7E86A21-AD7D-4034-B32D-25688E20863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47793" y="562787"/>
              <a:ext cx="2141228" cy="4026362"/>
            </a:xfrm>
            <a:prstGeom prst="rect">
              <a:avLst/>
            </a:prstGeom>
          </p:spPr>
        </p:pic>
        <p:sp>
          <p:nvSpPr>
            <p:cNvPr id="8" name="矩形 7">
              <a:extLst>
                <a:ext uri="{FF2B5EF4-FFF2-40B4-BE49-F238E27FC236}">
                  <a16:creationId xmlns:a16="http://schemas.microsoft.com/office/drawing/2014/main" xmlns="" id="{901531BA-B1CA-460B-9116-F45D0F6B210B}"/>
                </a:ext>
              </a:extLst>
            </p:cNvPr>
            <p:cNvSpPr/>
            <p:nvPr/>
          </p:nvSpPr>
          <p:spPr>
            <a:xfrm>
              <a:off x="2103250" y="1524722"/>
              <a:ext cx="1031051" cy="133458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r>
                <a:rPr lang="zh-CN" altLang="en-US" sz="1100" dirty="0">
                  <a:solidFill>
                    <a:schemeClr val="bg1">
                      <a:lumMod val="95000"/>
                    </a:schemeClr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3" name="组合 12">
            <a:extLst>
              <a:ext uri="{FF2B5EF4-FFF2-40B4-BE49-F238E27FC236}">
                <a16:creationId xmlns:a16="http://schemas.microsoft.com/office/drawing/2014/main" xmlns="" id="{35882CD4-D6A4-4473-9DD1-F2E4AF6B4501}"/>
              </a:ext>
            </a:extLst>
          </p:cNvPr>
          <p:cNvGrpSpPr/>
          <p:nvPr/>
        </p:nvGrpSpPr>
        <p:grpSpPr>
          <a:xfrm>
            <a:off x="8559792" y="562786"/>
            <a:ext cx="1598551" cy="3005913"/>
            <a:chOff x="8559792" y="562786"/>
            <a:chExt cx="1598551" cy="3005913"/>
          </a:xfrm>
        </p:grpSpPr>
        <p:pic>
          <p:nvPicPr>
            <p:cNvPr id="6" name="图片 5" descr="图片包含 物体, 事情&#10;&#10;已生成极高可信度的说明">
              <a:extLst>
                <a:ext uri="{FF2B5EF4-FFF2-40B4-BE49-F238E27FC236}">
                  <a16:creationId xmlns:a16="http://schemas.microsoft.com/office/drawing/2014/main" xmlns="" id="{993E7B83-E614-4591-B233-E35594C1584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="" xmlns:a14="http://schemas.microsoft.com/office/drawing/2010/main">
                    <a14:imgLayer r:embed="rId5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59792" y="562786"/>
              <a:ext cx="1598551" cy="3005913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37B6C0E6-7730-4556-B3D4-295BD3762A0E}"/>
                </a:ext>
              </a:extLst>
            </p:cNvPr>
            <p:cNvSpPr/>
            <p:nvPr/>
          </p:nvSpPr>
          <p:spPr>
            <a:xfrm>
              <a:off x="9074373" y="1241384"/>
              <a:ext cx="800219" cy="1059856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r>
                <a:rPr lang="zh-CN" altLang="en-US" sz="1000" dirty="0">
                  <a:solidFill>
                    <a:schemeClr val="bg1">
                      <a:lumMod val="95000"/>
                    </a:schemeClr>
                  </a:solidFill>
                </a:rPr>
                <a:t>请在此处添加详细描述文本，尽量与标题文本语言风格相符合，</a:t>
              </a:r>
            </a:p>
          </p:txBody>
        </p:sp>
      </p:grpSp>
    </p:spTree>
    <p:extLst>
      <p:ext uri="{BB962C8B-B14F-4D97-AF65-F5344CB8AC3E}">
        <p14:creationId xmlns="" xmlns:p14="http://schemas.microsoft.com/office/powerpoint/2010/main" val="1875997019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6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>
            <a:extLst>
              <a:ext uri="{FF2B5EF4-FFF2-40B4-BE49-F238E27FC236}">
                <a16:creationId xmlns:a16="http://schemas.microsoft.com/office/drawing/2014/main" xmlns="" id="{343AA363-926D-4165-801E-F85A17D0377F}"/>
              </a:ext>
            </a:extLst>
          </p:cNvPr>
          <p:cNvGrpSpPr/>
          <p:nvPr/>
        </p:nvGrpSpPr>
        <p:grpSpPr>
          <a:xfrm>
            <a:off x="2171700" y="1247447"/>
            <a:ext cx="2381250" cy="3819853"/>
            <a:chOff x="2171700" y="1247447"/>
            <a:chExt cx="2381250" cy="3819853"/>
          </a:xfrm>
        </p:grpSpPr>
        <p:sp>
          <p:nvSpPr>
            <p:cNvPr id="2" name="六边形 1">
              <a:extLst>
                <a:ext uri="{FF2B5EF4-FFF2-40B4-BE49-F238E27FC236}">
                  <a16:creationId xmlns:a16="http://schemas.microsoft.com/office/drawing/2014/main" xmlns="" id="{06708E0E-D536-4AF2-9B6C-3228C065F74C}"/>
                </a:ext>
              </a:extLst>
            </p:cNvPr>
            <p:cNvSpPr/>
            <p:nvPr/>
          </p:nvSpPr>
          <p:spPr>
            <a:xfrm>
              <a:off x="2171700" y="1247447"/>
              <a:ext cx="2381250" cy="3819853"/>
            </a:xfrm>
            <a:prstGeom prst="hexagon">
              <a:avLst/>
            </a:prstGeom>
            <a:solidFill>
              <a:schemeClr val="bg1">
                <a:lumMod val="95000"/>
                <a:alpha val="9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9" name="组合 8">
              <a:extLst>
                <a:ext uri="{FF2B5EF4-FFF2-40B4-BE49-F238E27FC236}">
                  <a16:creationId xmlns:a16="http://schemas.microsoft.com/office/drawing/2014/main" xmlns="" id="{FD061ACC-35B7-46EC-AC6F-202FE2BA58B2}"/>
                </a:ext>
              </a:extLst>
            </p:cNvPr>
            <p:cNvGrpSpPr/>
            <p:nvPr/>
          </p:nvGrpSpPr>
          <p:grpSpPr>
            <a:xfrm>
              <a:off x="3034867" y="3340639"/>
              <a:ext cx="654916" cy="654916"/>
              <a:chOff x="3109375" y="3340639"/>
              <a:chExt cx="654916" cy="654916"/>
            </a:xfrm>
          </p:grpSpPr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xmlns="" id="{30BBBEEF-977A-48D4-AB0D-669BF5C49047}"/>
                  </a:ext>
                </a:extLst>
              </p:cNvPr>
              <p:cNvSpPr/>
              <p:nvPr/>
            </p:nvSpPr>
            <p:spPr>
              <a:xfrm>
                <a:off x="3109375" y="3340639"/>
                <a:ext cx="654916" cy="654916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50000"/>
                    <a:lumOff val="50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xmlns="" id="{C9A59B73-AEE2-491F-BAF3-82560B7165D4}"/>
                  </a:ext>
                </a:extLst>
              </p:cNvPr>
              <p:cNvSpPr txBox="1"/>
              <p:nvPr/>
            </p:nvSpPr>
            <p:spPr>
              <a:xfrm>
                <a:off x="3150206" y="3347134"/>
                <a:ext cx="59503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32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壹</a:t>
                </a:r>
              </a:p>
            </p:txBody>
          </p:sp>
        </p:grpSp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96ED42F4-C42C-4143-9125-80FEC575D811}"/>
                </a:ext>
              </a:extLst>
            </p:cNvPr>
            <p:cNvSpPr/>
            <p:nvPr/>
          </p:nvSpPr>
          <p:spPr>
            <a:xfrm>
              <a:off x="2762160" y="1445611"/>
              <a:ext cx="1200329" cy="169686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8DE1E33B-4F40-4257-8FEE-948DD0FC7E1F}"/>
              </a:ext>
            </a:extLst>
          </p:cNvPr>
          <p:cNvGrpSpPr/>
          <p:nvPr/>
        </p:nvGrpSpPr>
        <p:grpSpPr>
          <a:xfrm>
            <a:off x="8629650" y="1247446"/>
            <a:ext cx="2381250" cy="3819853"/>
            <a:chOff x="8629650" y="1247446"/>
            <a:chExt cx="2381250" cy="3819853"/>
          </a:xfrm>
        </p:grpSpPr>
        <p:sp>
          <p:nvSpPr>
            <p:cNvPr id="5" name="六边形 4">
              <a:extLst>
                <a:ext uri="{FF2B5EF4-FFF2-40B4-BE49-F238E27FC236}">
                  <a16:creationId xmlns:a16="http://schemas.microsoft.com/office/drawing/2014/main" xmlns="" id="{67847176-77CE-4F20-BAE9-0B3402FC4EB4}"/>
                </a:ext>
              </a:extLst>
            </p:cNvPr>
            <p:cNvSpPr/>
            <p:nvPr/>
          </p:nvSpPr>
          <p:spPr>
            <a:xfrm>
              <a:off x="8629650" y="1247446"/>
              <a:ext cx="2381250" cy="3819853"/>
            </a:xfrm>
            <a:prstGeom prst="hexagon">
              <a:avLst/>
            </a:prstGeom>
            <a:solidFill>
              <a:schemeClr val="bg1">
                <a:lumMod val="95000"/>
                <a:alpha val="9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0" name="组合 9">
              <a:extLst>
                <a:ext uri="{FF2B5EF4-FFF2-40B4-BE49-F238E27FC236}">
                  <a16:creationId xmlns:a16="http://schemas.microsoft.com/office/drawing/2014/main" xmlns="" id="{E706A1B3-06C2-484C-8728-47AD9D754411}"/>
                </a:ext>
              </a:extLst>
            </p:cNvPr>
            <p:cNvGrpSpPr/>
            <p:nvPr/>
          </p:nvGrpSpPr>
          <p:grpSpPr>
            <a:xfrm>
              <a:off x="9492817" y="3276993"/>
              <a:ext cx="654916" cy="654916"/>
              <a:chOff x="4900075" y="1401415"/>
              <a:chExt cx="654916" cy="654916"/>
            </a:xfrm>
          </p:grpSpPr>
          <p:sp>
            <p:nvSpPr>
              <p:cNvPr id="11" name="椭圆 10">
                <a:extLst>
                  <a:ext uri="{FF2B5EF4-FFF2-40B4-BE49-F238E27FC236}">
                    <a16:creationId xmlns:a16="http://schemas.microsoft.com/office/drawing/2014/main" xmlns="" id="{09A36BDD-A5E0-460D-A7A4-F2205A403009}"/>
                  </a:ext>
                </a:extLst>
              </p:cNvPr>
              <p:cNvSpPr/>
              <p:nvPr/>
            </p:nvSpPr>
            <p:spPr>
              <a:xfrm>
                <a:off x="4900075" y="1401415"/>
                <a:ext cx="654916" cy="654916"/>
              </a:xfrm>
              <a:prstGeom prst="ellipse">
                <a:avLst/>
              </a:prstGeom>
              <a:noFill/>
              <a:ln w="19050">
                <a:solidFill>
                  <a:srgbClr val="C000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xmlns="" id="{D13907C3-F6C1-40AD-93CE-368B34D579BE}"/>
                  </a:ext>
                </a:extLst>
              </p:cNvPr>
              <p:cNvSpPr txBox="1"/>
              <p:nvPr/>
            </p:nvSpPr>
            <p:spPr>
              <a:xfrm>
                <a:off x="4940906" y="1407910"/>
                <a:ext cx="595035" cy="58477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3200" dirty="0">
                    <a:solidFill>
                      <a:srgbClr val="C00000"/>
                    </a:solidFill>
                  </a:rPr>
                  <a:t>贰</a:t>
                </a:r>
              </a:p>
            </p:txBody>
          </p:sp>
        </p:grp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123FBBB8-E8A5-4788-9556-517F84869607}"/>
                </a:ext>
              </a:extLst>
            </p:cNvPr>
            <p:cNvSpPr/>
            <p:nvPr/>
          </p:nvSpPr>
          <p:spPr>
            <a:xfrm>
              <a:off x="9315360" y="1388460"/>
              <a:ext cx="1200329" cy="1696864"/>
            </a:xfrm>
            <a:prstGeom prst="rect">
              <a:avLst/>
            </a:prstGeom>
          </p:spPr>
          <p:txBody>
            <a:bodyPr vert="eaVert" wrap="square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1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请在此处添加详细描述文本，尽量与标题文本语言风格相符合，语言描述尽量简洁生动。</a:t>
              </a:r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xmlns="" id="{3CB9ED7C-4C9D-4851-B629-A1D512D0C50D}"/>
              </a:ext>
            </a:extLst>
          </p:cNvPr>
          <p:cNvGrpSpPr/>
          <p:nvPr/>
        </p:nvGrpSpPr>
        <p:grpSpPr>
          <a:xfrm>
            <a:off x="5314950" y="1247447"/>
            <a:ext cx="2381250" cy="3819853"/>
            <a:chOff x="5314950" y="1247447"/>
            <a:chExt cx="2381250" cy="3819853"/>
          </a:xfrm>
        </p:grpSpPr>
        <p:sp>
          <p:nvSpPr>
            <p:cNvPr id="4" name="六边形 3">
              <a:extLst>
                <a:ext uri="{FF2B5EF4-FFF2-40B4-BE49-F238E27FC236}">
                  <a16:creationId xmlns:a16="http://schemas.microsoft.com/office/drawing/2014/main" xmlns="" id="{AFD1B88D-3AAA-416C-9B44-66F59AFFCD2D}"/>
                </a:ext>
              </a:extLst>
            </p:cNvPr>
            <p:cNvSpPr/>
            <p:nvPr/>
          </p:nvSpPr>
          <p:spPr>
            <a:xfrm>
              <a:off x="5314950" y="1247447"/>
              <a:ext cx="2381250" cy="3819853"/>
            </a:xfrm>
            <a:prstGeom prst="hexagon">
              <a:avLst/>
            </a:prstGeom>
            <a:solidFill>
              <a:schemeClr val="bg1">
                <a:lumMod val="95000"/>
                <a:alpha val="90000"/>
              </a:schemeClr>
            </a:solidFill>
            <a:ln>
              <a:noFill/>
            </a:ln>
            <a:effectLst>
              <a:outerShdw blurRad="57785" dist="33020" dir="318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brightRoom" dir="t">
                <a:rot lat="0" lon="0" rev="600000"/>
              </a:lightRig>
            </a:scene3d>
            <a:sp3d prstMaterial="metal">
              <a:bevelT w="38100" h="57150" prst="angl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lang="zh-CN" altLang="en-US"/>
            </a:p>
          </p:txBody>
        </p: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xmlns="" id="{8D7B4FDA-FC78-40CD-AEB5-5EFA482C5F43}"/>
                </a:ext>
              </a:extLst>
            </p:cNvPr>
            <p:cNvGrpSpPr/>
            <p:nvPr/>
          </p:nvGrpSpPr>
          <p:grpSpPr>
            <a:xfrm>
              <a:off x="5706775" y="1285557"/>
              <a:ext cx="1441183" cy="2709998"/>
              <a:chOff x="5238181" y="672375"/>
              <a:chExt cx="1441183" cy="2709998"/>
            </a:xfrm>
          </p:grpSpPr>
          <p:pic>
            <p:nvPicPr>
              <p:cNvPr id="16" name="图片 15" descr="图片包含 物体, 事情&#10;&#10;已生成极高可信度的说明">
                <a:extLst>
                  <a:ext uri="{FF2B5EF4-FFF2-40B4-BE49-F238E27FC236}">
                    <a16:creationId xmlns:a16="http://schemas.microsoft.com/office/drawing/2014/main" xmlns="" id="{4F3AD5EB-1EAD-4063-AC50-A97AF0A511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BEBA8EAE-BF5A-486C-A8C5-ECC9F3942E4B}">
                    <a14:imgProps xmlns="" xmlns:a14="http://schemas.microsoft.com/office/drawing/2010/main">
                      <a14:imgLayer r:embed="rId4">
                        <a14:imgEffect>
                          <a14:colorTemperature colorTemp="4700"/>
                        </a14:imgEffect>
                      </a14:imgLayer>
                    </a14:imgProps>
                  </a:ext>
                  <a:ext uri="{28A0092B-C50C-407E-A947-70E740481C1C}">
                    <a14:useLocalDpi xmlns=""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238181" y="672375"/>
                <a:ext cx="1441183" cy="2709998"/>
              </a:xfrm>
              <a:prstGeom prst="rect">
                <a:avLst/>
              </a:prstGeom>
            </p:spPr>
          </p:pic>
          <p:sp>
            <p:nvSpPr>
              <p:cNvPr id="17" name="矩形 16">
                <a:extLst>
                  <a:ext uri="{FF2B5EF4-FFF2-40B4-BE49-F238E27FC236}">
                    <a16:creationId xmlns:a16="http://schemas.microsoft.com/office/drawing/2014/main" xmlns="" id="{6B1643C2-F2ED-4CF3-BFE7-8310BFC0CC51}"/>
                  </a:ext>
                </a:extLst>
              </p:cNvPr>
              <p:cNvSpPr/>
              <p:nvPr/>
            </p:nvSpPr>
            <p:spPr>
              <a:xfrm>
                <a:off x="5719822" y="1297706"/>
                <a:ext cx="782598" cy="70788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zh-CN" altLang="en-US" sz="2000" dirty="0">
                    <a:solidFill>
                      <a:schemeClr val="bg1">
                        <a:lumMod val="9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你的题目</a:t>
                </a:r>
              </a:p>
            </p:txBody>
          </p:sp>
        </p:grpSp>
      </p:grpSp>
      <p:pic>
        <p:nvPicPr>
          <p:cNvPr id="6" name="图片 5" descr="图片包含 天空, 户外, 水&#10;&#10;已生成极高可信度的说明">
            <a:extLst>
              <a:ext uri="{FF2B5EF4-FFF2-40B4-BE49-F238E27FC236}">
                <a16:creationId xmlns:a16="http://schemas.microsoft.com/office/drawing/2014/main" xmlns="" id="{E16A56A2-B2B1-43A2-9E77-42AE71858113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sharpenSoften amount="-25000"/>
                    </a14:imgEffect>
                    <a14:imgEffect>
                      <a14:colorTemperature colorTemp="11200"/>
                    </a14:imgEffect>
                    <a14:imgEffect>
                      <a14:saturation sat="0"/>
                    </a14:imgEffect>
                    <a14:imgEffect>
                      <a14:brightnessContrast bright="-2000" contrast="-17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67806"/>
            <a:ext cx="12192000" cy="42545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3802382506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  <mc:AlternateContent xmlns:mc="http://schemas.openxmlformats.org/markup-compatibility/2006">
    <mc:Choice xmlns=""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 p14:presetBounceEnd="5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54000">
                                          <p:cBhvr additive="base">
                                            <p:cTn id="7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54000">
                                          <p:cBhvr additive="base">
                                            <p:cTn id="8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1500" fill="hold"/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9" fill="hold">
                          <p:stCondLst>
                            <p:cond delay="indefinite"/>
                          </p:stCondLst>
                          <p:childTnLst>
                            <p:par>
                              <p:cTn id="1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1" presetID="12" presetClass="entr" presetSubtype="2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3" dur="500"/>
                                            <p:tgtEl>
                                              <p:spTgt spid="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+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left)">
                                          <p:cBhvr>
                                            <p:cTn id="14" dur="500"/>
                                            <p:tgtEl>
                                              <p:spTgt spid="2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12" presetClass="entr" presetSubtype="8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7" dur="500"/>
                                            <p:tgtEl>
                                              <p:spTgt spid="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-#ppt_w*1.12500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wipe(right)">
                                          <p:cBhvr>
                                            <p:cTn id="18" dur="500"/>
                                            <p:tgtEl>
                                              <p:spTgt spid="1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>
            <a:extLst>
              <a:ext uri="{FF2B5EF4-FFF2-40B4-BE49-F238E27FC236}">
                <a16:creationId xmlns:a16="http://schemas.microsoft.com/office/drawing/2014/main" xmlns="" id="{75DE7F10-47CB-4EA6-8951-39BD6BEEE864}"/>
              </a:ext>
            </a:extLst>
          </p:cNvPr>
          <p:cNvGrpSpPr/>
          <p:nvPr/>
        </p:nvGrpSpPr>
        <p:grpSpPr>
          <a:xfrm>
            <a:off x="455750" y="552918"/>
            <a:ext cx="1441183" cy="2709998"/>
            <a:chOff x="5238181" y="672375"/>
            <a:chExt cx="1441183" cy="2709998"/>
          </a:xfrm>
        </p:grpSpPr>
        <p:pic>
          <p:nvPicPr>
            <p:cNvPr id="6" name="图片 5" descr="图片包含 物体, 事情&#10;&#10;已生成极高可信度的说明">
              <a:extLst>
                <a:ext uri="{FF2B5EF4-FFF2-40B4-BE49-F238E27FC236}">
                  <a16:creationId xmlns:a16="http://schemas.microsoft.com/office/drawing/2014/main" xmlns="" id="{0A99E9DA-A04C-4FFB-8F39-AD35B81A12E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=""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8181" y="672375"/>
              <a:ext cx="1441183" cy="2709998"/>
            </a:xfrm>
            <a:prstGeom prst="rect">
              <a:avLst/>
            </a:prstGeom>
          </p:spPr>
        </p:pic>
        <p:sp>
          <p:nvSpPr>
            <p:cNvPr id="7" name="矩形 6">
              <a:extLst>
                <a:ext uri="{FF2B5EF4-FFF2-40B4-BE49-F238E27FC236}">
                  <a16:creationId xmlns:a16="http://schemas.microsoft.com/office/drawing/2014/main" xmlns="" id="{3E21E78C-3224-4507-8193-D3BBB7AC50F1}"/>
                </a:ext>
              </a:extLst>
            </p:cNvPr>
            <p:cNvSpPr/>
            <p:nvPr/>
          </p:nvSpPr>
          <p:spPr>
            <a:xfrm>
              <a:off x="5719822" y="1297706"/>
              <a:ext cx="7825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壹</a:t>
              </a:r>
            </a:p>
          </p:txBody>
        </p:sp>
      </p:grpSp>
      <p:grpSp>
        <p:nvGrpSpPr>
          <p:cNvPr id="8" name="组合 7">
            <a:extLst>
              <a:ext uri="{FF2B5EF4-FFF2-40B4-BE49-F238E27FC236}">
                <a16:creationId xmlns:a16="http://schemas.microsoft.com/office/drawing/2014/main" xmlns="" id="{B0E66E87-B636-4FD5-88C6-14A57DF1B7CA}"/>
              </a:ext>
            </a:extLst>
          </p:cNvPr>
          <p:cNvGrpSpPr/>
          <p:nvPr/>
        </p:nvGrpSpPr>
        <p:grpSpPr>
          <a:xfrm>
            <a:off x="10205379" y="552918"/>
            <a:ext cx="1441183" cy="2709998"/>
            <a:chOff x="5238181" y="672375"/>
            <a:chExt cx="1441183" cy="2709998"/>
          </a:xfrm>
        </p:grpSpPr>
        <p:pic>
          <p:nvPicPr>
            <p:cNvPr id="9" name="图片 8" descr="图片包含 物体, 事情&#10;&#10;已生成极高可信度的说明">
              <a:extLst>
                <a:ext uri="{FF2B5EF4-FFF2-40B4-BE49-F238E27FC236}">
                  <a16:creationId xmlns:a16="http://schemas.microsoft.com/office/drawing/2014/main" xmlns="" id="{A66D5C55-3737-4C0E-9E3F-0C81FC4B52F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BEBA8EAE-BF5A-486C-A8C5-ECC9F3942E4B}">
                  <a14:imgProps xmlns="" xmlns:a14="http://schemas.microsoft.com/office/drawing/2010/main">
                    <a14:imgLayer r:embed="rId4">
                      <a14:imgEffect>
                        <a14:colorTemperature colorTemp="4700"/>
                      </a14:imgEffect>
                    </a14:imgLayer>
                  </a14:imgProps>
                </a:ext>
                <a:ext uri="{28A0092B-C50C-407E-A947-70E740481C1C}">
                  <a14:useLocalDpi xmlns=""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38181" y="672375"/>
              <a:ext cx="1441183" cy="2709998"/>
            </a:xfrm>
            <a:prstGeom prst="rect">
              <a:avLst/>
            </a:prstGeom>
          </p:spPr>
        </p:pic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6932FEF4-7FAC-41FD-999A-F426A9AEF072}"/>
                </a:ext>
              </a:extLst>
            </p:cNvPr>
            <p:cNvSpPr/>
            <p:nvPr/>
          </p:nvSpPr>
          <p:spPr>
            <a:xfrm>
              <a:off x="5719822" y="1297706"/>
              <a:ext cx="782598" cy="64633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3600" dirty="0">
                  <a:solidFill>
                    <a:schemeClr val="bg1">
                      <a:lumMod val="9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贰</a:t>
              </a:r>
            </a:p>
          </p:txBody>
        </p:sp>
      </p:grpSp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E048E6F8-F0AF-4C9F-BB6A-6BAD232A25A5}"/>
              </a:ext>
            </a:extLst>
          </p:cNvPr>
          <p:cNvSpPr/>
          <p:nvPr/>
        </p:nvSpPr>
        <p:spPr>
          <a:xfrm>
            <a:off x="2042558" y="1418922"/>
            <a:ext cx="2977738" cy="240060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  <a:p>
            <a:pPr>
              <a:lnSpc>
                <a:spcPct val="150000"/>
              </a:lnSpc>
            </a:pP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60DFD769-457A-4051-80F7-518C72478917}"/>
              </a:ext>
            </a:extLst>
          </p:cNvPr>
          <p:cNvSpPr/>
          <p:nvPr/>
        </p:nvSpPr>
        <p:spPr>
          <a:xfrm>
            <a:off x="6936392" y="1418921"/>
            <a:ext cx="2977738" cy="2400603"/>
          </a:xfrm>
          <a:prstGeom prst="rect">
            <a:avLst/>
          </a:prstGeom>
        </p:spPr>
        <p:txBody>
          <a:bodyPr vert="eaVert"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请在此处添加详细描述文本，尽量与标题文本语言风格相符合，语言描述尽量简洁生动。</a:t>
            </a:r>
          </a:p>
          <a:p>
            <a:pPr>
              <a:lnSpc>
                <a:spcPct val="150000"/>
              </a:lnSpc>
            </a:pPr>
            <a:endParaRPr lang="zh-CN" altLang="en-US" sz="11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xmlns="" id="{1DAAAE8D-BB45-4941-A6C2-196F0113AF06}"/>
              </a:ext>
            </a:extLst>
          </p:cNvPr>
          <p:cNvCxnSpPr/>
          <p:nvPr/>
        </p:nvCxnSpPr>
        <p:spPr>
          <a:xfrm>
            <a:off x="6029325" y="946576"/>
            <a:ext cx="0" cy="3086100"/>
          </a:xfrm>
          <a:prstGeom prst="line">
            <a:avLst/>
          </a:prstGeom>
          <a:ln w="19050">
            <a:solidFill>
              <a:schemeClr val="bg1">
                <a:lumMod val="65000"/>
              </a:schemeClr>
            </a:solidFill>
            <a:prstDash val="lg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="" xmlns:p14="http://schemas.microsoft.com/office/powerpoint/2010/main" val="3846319975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" name="图片 27" descr="图片包含 水&#10;&#10;已生成极高可信度的说明">
            <a:extLst>
              <a:ext uri="{FF2B5EF4-FFF2-40B4-BE49-F238E27FC236}">
                <a16:creationId xmlns:a16="http://schemas.microsoft.com/office/drawing/2014/main" xmlns="" id="{CBA99803-6A0B-4BF1-A8C3-4487DF495A5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5340" y="-69228"/>
            <a:ext cx="4196660" cy="3647097"/>
          </a:xfrm>
          <a:prstGeom prst="rect">
            <a:avLst/>
          </a:prstGeom>
        </p:spPr>
      </p:pic>
      <p:pic>
        <p:nvPicPr>
          <p:cNvPr id="14" name="图片 13" descr="图片包含 户外, 天空&#10;&#10;已生成高可信度的说明">
            <a:extLst>
              <a:ext uri="{FF2B5EF4-FFF2-40B4-BE49-F238E27FC236}">
                <a16:creationId xmlns:a16="http://schemas.microsoft.com/office/drawing/2014/main" xmlns="" id="{389B6BCC-7553-4977-BCD1-1E1633A86F6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04164" y="-1907568"/>
            <a:ext cx="10166274" cy="8818936"/>
          </a:xfrm>
          <a:prstGeom prst="rect">
            <a:avLst/>
          </a:prstGeom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DFEBA473-DE71-4550-BD94-FF9F913CEC09}"/>
              </a:ext>
            </a:extLst>
          </p:cNvPr>
          <p:cNvSpPr/>
          <p:nvPr/>
        </p:nvSpPr>
        <p:spPr>
          <a:xfrm>
            <a:off x="3541751" y="1734124"/>
            <a:ext cx="5651500" cy="2400300"/>
          </a:xfrm>
          <a:prstGeom prst="rect">
            <a:avLst/>
          </a:prstGeom>
          <a:solidFill>
            <a:schemeClr val="bg1">
              <a:lumMod val="95000"/>
              <a:alpha val="90000"/>
            </a:schemeClr>
          </a:solidFill>
          <a:ln>
            <a:noFill/>
          </a:ln>
          <a:effectLst>
            <a:outerShdw blurRad="57785" dist="33020" dir="318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brightRoom" dir="t">
              <a:rot lat="0" lon="0" rev="600000"/>
            </a:lightRig>
          </a:scene3d>
          <a:sp3d prstMaterial="metal">
            <a:bevelT w="38100" h="57150" prst="angl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图片包含 天空, 户外&#10;&#10;已生成极高可信度的说明">
            <a:extLst>
              <a:ext uri="{FF2B5EF4-FFF2-40B4-BE49-F238E27FC236}">
                <a16:creationId xmlns:a16="http://schemas.microsoft.com/office/drawing/2014/main" xmlns="" id="{47051B6C-B277-4E27-A193-9580F02029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clrChange>
              <a:clrFrom>
                <a:srgbClr val="8F9090">
                  <a:alpha val="57255"/>
                </a:srgbClr>
              </a:clrFrom>
              <a:clrTo>
                <a:srgbClr val="8F9090">
                  <a:alpha val="0"/>
                </a:srgbClr>
              </a:clrTo>
            </a:clrChange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3911600"/>
            <a:ext cx="12192000" cy="4254500"/>
          </a:xfrm>
          <a:prstGeom prst="rect">
            <a:avLst/>
          </a:prstGeom>
        </p:spPr>
      </p:pic>
      <p:pic>
        <p:nvPicPr>
          <p:cNvPr id="10" name="图片 9" descr="图片包含 物体, 事情&#10;&#10;已生成极高可信度的说明">
            <a:extLst>
              <a:ext uri="{FF2B5EF4-FFF2-40B4-BE49-F238E27FC236}">
                <a16:creationId xmlns:a16="http://schemas.microsoft.com/office/drawing/2014/main" xmlns="" id="{7A2B1F91-E3CC-48DE-9D11-08BD961C130A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052" y="54058"/>
            <a:ext cx="2934475" cy="5517984"/>
          </a:xfrm>
          <a:prstGeom prst="rect">
            <a:avLst/>
          </a:prstGeom>
        </p:spPr>
      </p:pic>
      <p:pic>
        <p:nvPicPr>
          <p:cNvPr id="11" name="图片 10" descr="图片包含 物体, 事情&#10;&#10;已生成极高可信度的说明">
            <a:extLst>
              <a:ext uri="{FF2B5EF4-FFF2-40B4-BE49-F238E27FC236}">
                <a16:creationId xmlns:a16="http://schemas.microsoft.com/office/drawing/2014/main" xmlns="" id="{8407D466-8B40-4B63-8BB7-2D011F4B977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844" y="1184358"/>
            <a:ext cx="1592185" cy="2993942"/>
          </a:xfrm>
          <a:prstGeom prst="rect">
            <a:avLst/>
          </a:prstGeom>
        </p:spPr>
      </p:pic>
      <p:pic>
        <p:nvPicPr>
          <p:cNvPr id="12" name="图片 11" descr="图片包含 物体, 事情&#10;&#10;已生成极高可信度的说明">
            <a:extLst>
              <a:ext uri="{FF2B5EF4-FFF2-40B4-BE49-F238E27FC236}">
                <a16:creationId xmlns:a16="http://schemas.microsoft.com/office/drawing/2014/main" xmlns="" id="{1D97CC03-603E-455A-995D-7464A490CB0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43861" y="2994108"/>
            <a:ext cx="1592185" cy="2993942"/>
          </a:xfrm>
          <a:prstGeom prst="rect">
            <a:avLst/>
          </a:prstGeom>
        </p:spPr>
      </p:pic>
      <p:sp>
        <p:nvSpPr>
          <p:cNvPr id="20" name="文本框 19">
            <a:extLst>
              <a:ext uri="{FF2B5EF4-FFF2-40B4-BE49-F238E27FC236}">
                <a16:creationId xmlns:a16="http://schemas.microsoft.com/office/drawing/2014/main" xmlns="" id="{7E8844CB-D67B-45E9-93CC-07798C48B241}"/>
              </a:ext>
            </a:extLst>
          </p:cNvPr>
          <p:cNvSpPr txBox="1"/>
          <p:nvPr/>
        </p:nvSpPr>
        <p:spPr>
          <a:xfrm>
            <a:off x="4117354" y="2280058"/>
            <a:ext cx="3877985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72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谢谢聆听</a:t>
            </a:r>
          </a:p>
        </p:txBody>
      </p:sp>
      <p:pic>
        <p:nvPicPr>
          <p:cNvPr id="22" name="图片 21">
            <a:extLst>
              <a:ext uri="{FF2B5EF4-FFF2-40B4-BE49-F238E27FC236}">
                <a16:creationId xmlns:a16="http://schemas.microsoft.com/office/drawing/2014/main" xmlns="" id="{BF2E5F6A-8E84-43A5-8B6A-35B308E5AC0B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09892" y="4133684"/>
            <a:ext cx="4685447" cy="952500"/>
          </a:xfrm>
          <a:prstGeom prst="rect">
            <a:avLst/>
          </a:prstGeom>
        </p:spPr>
      </p:pic>
      <p:pic>
        <p:nvPicPr>
          <p:cNvPr id="23" name="图片 22">
            <a:extLst>
              <a:ext uri="{FF2B5EF4-FFF2-40B4-BE49-F238E27FC236}">
                <a16:creationId xmlns:a16="http://schemas.microsoft.com/office/drawing/2014/main" xmlns="" id="{FE376E7C-1887-4330-8695-C33E4309DB73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64250" y="1677825"/>
            <a:ext cx="4685447" cy="952500"/>
          </a:xfrm>
          <a:prstGeom prst="rect">
            <a:avLst/>
          </a:prstGeom>
        </p:spPr>
      </p:pic>
    </p:spTree>
    <p:extLst>
      <p:ext uri="{BB962C8B-B14F-4D97-AF65-F5344CB8AC3E}">
        <p14:creationId xmlns="" xmlns:p14="http://schemas.microsoft.com/office/powerpoint/2010/main" val="465532734"/>
      </p:ext>
    </p:extLst>
  </p:cSld>
  <p:clrMapOvr>
    <a:masterClrMapping/>
  </p:clrMapOvr>
  <mc:AlternateContent xmlns:mc="http://schemas.openxmlformats.org/markup-compatibility/2006">
    <mc:Choice xmlns="" xmlns:p14="http://schemas.microsoft.com/office/powerpoint/2010/main" Requires="p14">
      <p:transition spd="slow" p14:dur="800" advClick="0" advTm="0">
        <p:circle/>
      </p:transition>
    </mc:Choice>
    <mc:Fallback>
      <p:transition spd="slow" advClick="0" advTm="0">
        <p:circl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5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2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  <p:tag name="ISPRING_ULTRA_SCORM_SLIDE_COUNT" val="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228</TotalTime>
  <Words>2345</Words>
  <Application>Microsoft Office PowerPoint</Application>
  <PresentationFormat>自定义</PresentationFormat>
  <Paragraphs>156</Paragraphs>
  <Slides>26</Slides>
  <Notes>26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Office 主题​​</vt:lpstr>
      <vt:lpstr>幻灯片 1</vt:lpstr>
      <vt:lpstr>幻灯片 2</vt:lpstr>
      <vt:lpstr>幻灯片 3</vt:lpstr>
      <vt:lpstr>幻灯片 4</vt:lpstr>
      <vt:lpstr>幻灯片 5</vt:lpstr>
      <vt:lpstr>幻灯片 6</vt:lpstr>
      <vt:lpstr>幻灯片 7</vt:lpstr>
      <vt:lpstr>幻灯片 8</vt:lpstr>
      <vt:lpstr>幻灯片 9</vt:lpstr>
      <vt:lpstr>幻灯片 10</vt:lpstr>
      <vt:lpstr>幻灯片 11</vt:lpstr>
      <vt:lpstr>幻灯片 12</vt:lpstr>
      <vt:lpstr>幻灯片 13</vt:lpstr>
      <vt:lpstr>幻灯片 14</vt:lpstr>
      <vt:lpstr>幻灯片 15</vt:lpstr>
      <vt:lpstr>幻灯片 16</vt:lpstr>
      <vt:lpstr>幻灯片 17</vt:lpstr>
      <vt:lpstr>幻灯片 18</vt:lpstr>
      <vt:lpstr>幻灯片 19</vt:lpstr>
      <vt:lpstr>幻灯片 20</vt:lpstr>
      <vt:lpstr>幻灯片 21</vt:lpstr>
      <vt:lpstr>幻灯片 22</vt:lpstr>
      <vt:lpstr>幻灯片 23</vt:lpstr>
      <vt:lpstr>幻灯片 24</vt:lpstr>
      <vt:lpstr>幻灯片 25</vt:lpstr>
      <vt:lpstr>幻灯片 26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PPT</dc:creator>
  <cp:lastModifiedBy>User</cp:lastModifiedBy>
  <cp:revision>28</cp:revision>
  <dcterms:created xsi:type="dcterms:W3CDTF">2017-06-22T10:03:38Z</dcterms:created>
  <dcterms:modified xsi:type="dcterms:W3CDTF">2020-10-22T03:09:29Z</dcterms:modified>
</cp:coreProperties>
</file>