
<file path=[Content_Types].xml><?xml version="1.0" encoding="utf-8"?>
<Types xmlns="http://schemas.openxmlformats.org/package/2006/content-types">
  <Default Extension="png" ContentType="image/png"/>
  <Default Extension="m4a" ContentType="audio/unknown"/>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79" r:id="rId3"/>
    <p:sldId id="259" r:id="rId4"/>
    <p:sldId id="260" r:id="rId5"/>
    <p:sldId id="261" r:id="rId6"/>
    <p:sldId id="262" r:id="rId7"/>
    <p:sldId id="263" r:id="rId8"/>
    <p:sldId id="264" r:id="rId9"/>
    <p:sldId id="266" r:id="rId10"/>
    <p:sldId id="267" r:id="rId11"/>
    <p:sldId id="280" r:id="rId12"/>
    <p:sldId id="268" r:id="rId13"/>
    <p:sldId id="269" r:id="rId14"/>
    <p:sldId id="258" r:id="rId15"/>
    <p:sldId id="270" r:id="rId16"/>
    <p:sldId id="271" r:id="rId17"/>
    <p:sldId id="265" r:id="rId18"/>
    <p:sldId id="272" r:id="rId19"/>
    <p:sldId id="273" r:id="rId20"/>
    <p:sldId id="274" r:id="rId21"/>
    <p:sldId id="275" r:id="rId22"/>
    <p:sldId id="276" r:id="rId23"/>
    <p:sldId id="277" r:id="rId24"/>
    <p:sldId id="278"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D107F"/>
    <a:srgbClr val="00B0F0"/>
    <a:srgbClr val="FE5B1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84" d="100"/>
          <a:sy n="84" d="100"/>
        </p:scale>
        <p:origin x="-342" y="-90"/>
      </p:cViewPr>
      <p:guideLst>
        <p:guide orient="horz" pos="2160"/>
        <p:guide pos="3840"/>
      </p:guideLst>
    </p:cSldViewPr>
  </p:slid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6BECD3-25C9-47D2-8C2A-4BC1A1BBCAD9}" type="datetimeFigureOut">
              <a:rPr lang="zh-CN" altLang="en-US" smtClean="0"/>
              <a:t>2018/1/25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A39C76C-6AA6-4292-85C3-22A68F3B3E66}" type="slidenum">
              <a:rPr lang="zh-CN" altLang="en-US" smtClean="0"/>
              <a:t>‹#›</a:t>
            </a:fld>
            <a:endParaRPr lang="zh-CN" altLang="en-US"/>
          </a:p>
        </p:txBody>
      </p:sp>
    </p:spTree>
    <p:extLst>
      <p:ext uri="{BB962C8B-B14F-4D97-AF65-F5344CB8AC3E}">
        <p14:creationId xmlns:p14="http://schemas.microsoft.com/office/powerpoint/2010/main" val="31216377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39C76C-6AA6-4292-85C3-22A68F3B3E66}" type="slidenum">
              <a:rPr lang="zh-CN" altLang="en-US" smtClean="0"/>
              <a:t>1</a:t>
            </a:fld>
            <a:endParaRPr lang="zh-CN" altLang="en-US"/>
          </a:p>
        </p:txBody>
      </p:sp>
    </p:spTree>
    <p:extLst>
      <p:ext uri="{BB962C8B-B14F-4D97-AF65-F5344CB8AC3E}">
        <p14:creationId xmlns:p14="http://schemas.microsoft.com/office/powerpoint/2010/main" val="36583536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39C76C-6AA6-4292-85C3-22A68F3B3E66}" type="slidenum">
              <a:rPr lang="zh-CN" altLang="en-US" smtClean="0"/>
              <a:t>2</a:t>
            </a:fld>
            <a:endParaRPr lang="zh-CN" altLang="en-US"/>
          </a:p>
        </p:txBody>
      </p:sp>
    </p:spTree>
    <p:extLst>
      <p:ext uri="{BB962C8B-B14F-4D97-AF65-F5344CB8AC3E}">
        <p14:creationId xmlns:p14="http://schemas.microsoft.com/office/powerpoint/2010/main" val="14103947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39C76C-6AA6-4292-85C3-22A68F3B3E66}" type="slidenum">
              <a:rPr lang="zh-CN" altLang="en-US" smtClean="0"/>
              <a:t>3</a:t>
            </a:fld>
            <a:endParaRPr lang="zh-CN" altLang="en-US"/>
          </a:p>
        </p:txBody>
      </p:sp>
    </p:spTree>
    <p:extLst>
      <p:ext uri="{BB962C8B-B14F-4D97-AF65-F5344CB8AC3E}">
        <p14:creationId xmlns:p14="http://schemas.microsoft.com/office/powerpoint/2010/main" val="40719795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39C76C-6AA6-4292-85C3-22A68F3B3E66}" type="slidenum">
              <a:rPr lang="zh-CN" altLang="en-US" smtClean="0"/>
              <a:t>4</a:t>
            </a:fld>
            <a:endParaRPr lang="zh-CN" altLang="en-US"/>
          </a:p>
        </p:txBody>
      </p:sp>
    </p:spTree>
    <p:extLst>
      <p:ext uri="{BB962C8B-B14F-4D97-AF65-F5344CB8AC3E}">
        <p14:creationId xmlns:p14="http://schemas.microsoft.com/office/powerpoint/2010/main" val="9571634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39C76C-6AA6-4292-85C3-22A68F3B3E66}" type="slidenum">
              <a:rPr lang="zh-CN" altLang="en-US" smtClean="0"/>
              <a:t>5</a:t>
            </a:fld>
            <a:endParaRPr lang="zh-CN" altLang="en-US"/>
          </a:p>
        </p:txBody>
      </p:sp>
    </p:spTree>
    <p:extLst>
      <p:ext uri="{BB962C8B-B14F-4D97-AF65-F5344CB8AC3E}">
        <p14:creationId xmlns:p14="http://schemas.microsoft.com/office/powerpoint/2010/main" val="15647275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39C76C-6AA6-4292-85C3-22A68F3B3E66}" type="slidenum">
              <a:rPr lang="zh-CN" altLang="en-US" smtClean="0"/>
              <a:t>6</a:t>
            </a:fld>
            <a:endParaRPr lang="zh-CN" altLang="en-US"/>
          </a:p>
        </p:txBody>
      </p:sp>
    </p:spTree>
    <p:extLst>
      <p:ext uri="{BB962C8B-B14F-4D97-AF65-F5344CB8AC3E}">
        <p14:creationId xmlns:p14="http://schemas.microsoft.com/office/powerpoint/2010/main" val="29508521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39C76C-6AA6-4292-85C3-22A68F3B3E66}" type="slidenum">
              <a:rPr lang="zh-CN" altLang="en-US" smtClean="0"/>
              <a:t>7</a:t>
            </a:fld>
            <a:endParaRPr lang="zh-CN" altLang="en-US"/>
          </a:p>
        </p:txBody>
      </p:sp>
    </p:spTree>
    <p:extLst>
      <p:ext uri="{BB962C8B-B14F-4D97-AF65-F5344CB8AC3E}">
        <p14:creationId xmlns:p14="http://schemas.microsoft.com/office/powerpoint/2010/main" val="30484523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39C76C-6AA6-4292-85C3-22A68F3B3E66}" type="slidenum">
              <a:rPr lang="zh-CN" altLang="en-US" smtClean="0"/>
              <a:t>8</a:t>
            </a:fld>
            <a:endParaRPr lang="zh-CN" altLang="en-US"/>
          </a:p>
        </p:txBody>
      </p:sp>
    </p:spTree>
    <p:extLst>
      <p:ext uri="{BB962C8B-B14F-4D97-AF65-F5344CB8AC3E}">
        <p14:creationId xmlns:p14="http://schemas.microsoft.com/office/powerpoint/2010/main" val="16677592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39C76C-6AA6-4292-85C3-22A68F3B3E66}" type="slidenum">
              <a:rPr lang="zh-CN" altLang="en-US" smtClean="0"/>
              <a:t>9</a:t>
            </a:fld>
            <a:endParaRPr lang="zh-CN" altLang="en-US"/>
          </a:p>
        </p:txBody>
      </p:sp>
    </p:spTree>
    <p:extLst>
      <p:ext uri="{BB962C8B-B14F-4D97-AF65-F5344CB8AC3E}">
        <p14:creationId xmlns:p14="http://schemas.microsoft.com/office/powerpoint/2010/main" val="27001005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39C76C-6AA6-4292-85C3-22A68F3B3E66}" type="slidenum">
              <a:rPr lang="zh-CN" altLang="en-US" smtClean="0"/>
              <a:t>10</a:t>
            </a:fld>
            <a:endParaRPr lang="zh-CN" altLang="en-US"/>
          </a:p>
        </p:txBody>
      </p:sp>
    </p:spTree>
    <p:extLst>
      <p:ext uri="{BB962C8B-B14F-4D97-AF65-F5344CB8AC3E}">
        <p14:creationId xmlns:p14="http://schemas.microsoft.com/office/powerpoint/2010/main" val="21479093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39C76C-6AA6-4292-85C3-22A68F3B3E66}" type="slidenum">
              <a:rPr lang="zh-CN" altLang="en-US" smtClean="0"/>
              <a:t>11</a:t>
            </a:fld>
            <a:endParaRPr lang="zh-CN" altLang="en-US"/>
          </a:p>
        </p:txBody>
      </p:sp>
    </p:spTree>
    <p:extLst>
      <p:ext uri="{BB962C8B-B14F-4D97-AF65-F5344CB8AC3E}">
        <p14:creationId xmlns:p14="http://schemas.microsoft.com/office/powerpoint/2010/main" val="29290232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39C76C-6AA6-4292-85C3-22A68F3B3E66}" type="slidenum">
              <a:rPr lang="zh-CN" altLang="en-US" smtClean="0"/>
              <a:t>12</a:t>
            </a:fld>
            <a:endParaRPr lang="zh-CN" altLang="en-US"/>
          </a:p>
        </p:txBody>
      </p:sp>
    </p:spTree>
    <p:extLst>
      <p:ext uri="{BB962C8B-B14F-4D97-AF65-F5344CB8AC3E}">
        <p14:creationId xmlns:p14="http://schemas.microsoft.com/office/powerpoint/2010/main" val="39184876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39C76C-6AA6-4292-85C3-22A68F3B3E66}" type="slidenum">
              <a:rPr lang="zh-CN" altLang="en-US" smtClean="0"/>
              <a:t>13</a:t>
            </a:fld>
            <a:endParaRPr lang="zh-CN" altLang="en-US"/>
          </a:p>
        </p:txBody>
      </p:sp>
    </p:spTree>
    <p:extLst>
      <p:ext uri="{BB962C8B-B14F-4D97-AF65-F5344CB8AC3E}">
        <p14:creationId xmlns:p14="http://schemas.microsoft.com/office/powerpoint/2010/main" val="26828434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39C76C-6AA6-4292-85C3-22A68F3B3E66}" type="slidenum">
              <a:rPr lang="zh-CN" altLang="en-US" smtClean="0"/>
              <a:t>14</a:t>
            </a:fld>
            <a:endParaRPr lang="zh-CN" altLang="en-US"/>
          </a:p>
        </p:txBody>
      </p:sp>
    </p:spTree>
    <p:extLst>
      <p:ext uri="{BB962C8B-B14F-4D97-AF65-F5344CB8AC3E}">
        <p14:creationId xmlns:p14="http://schemas.microsoft.com/office/powerpoint/2010/main" val="33889435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39C76C-6AA6-4292-85C3-22A68F3B3E66}" type="slidenum">
              <a:rPr lang="zh-CN" altLang="en-US" smtClean="0"/>
              <a:t>15</a:t>
            </a:fld>
            <a:endParaRPr lang="zh-CN" altLang="en-US"/>
          </a:p>
        </p:txBody>
      </p:sp>
    </p:spTree>
    <p:extLst>
      <p:ext uri="{BB962C8B-B14F-4D97-AF65-F5344CB8AC3E}">
        <p14:creationId xmlns:p14="http://schemas.microsoft.com/office/powerpoint/2010/main" val="6357615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39C76C-6AA6-4292-85C3-22A68F3B3E66}" type="slidenum">
              <a:rPr lang="zh-CN" altLang="en-US" smtClean="0"/>
              <a:t>16</a:t>
            </a:fld>
            <a:endParaRPr lang="zh-CN" altLang="en-US"/>
          </a:p>
        </p:txBody>
      </p:sp>
    </p:spTree>
    <p:extLst>
      <p:ext uri="{BB962C8B-B14F-4D97-AF65-F5344CB8AC3E}">
        <p14:creationId xmlns:p14="http://schemas.microsoft.com/office/powerpoint/2010/main" val="5449705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39C76C-6AA6-4292-85C3-22A68F3B3E66}" type="slidenum">
              <a:rPr lang="zh-CN" altLang="en-US" smtClean="0"/>
              <a:t>17</a:t>
            </a:fld>
            <a:endParaRPr lang="zh-CN" altLang="en-US"/>
          </a:p>
        </p:txBody>
      </p:sp>
    </p:spTree>
    <p:extLst>
      <p:ext uri="{BB962C8B-B14F-4D97-AF65-F5344CB8AC3E}">
        <p14:creationId xmlns:p14="http://schemas.microsoft.com/office/powerpoint/2010/main" val="8241212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39C76C-6AA6-4292-85C3-22A68F3B3E66}" type="slidenum">
              <a:rPr lang="zh-CN" altLang="en-US" smtClean="0"/>
              <a:t>18</a:t>
            </a:fld>
            <a:endParaRPr lang="zh-CN" altLang="en-US"/>
          </a:p>
        </p:txBody>
      </p:sp>
    </p:spTree>
    <p:extLst>
      <p:ext uri="{BB962C8B-B14F-4D97-AF65-F5344CB8AC3E}">
        <p14:creationId xmlns:p14="http://schemas.microsoft.com/office/powerpoint/2010/main" val="26656748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39C76C-6AA6-4292-85C3-22A68F3B3E66}" type="slidenum">
              <a:rPr lang="zh-CN" altLang="en-US" smtClean="0"/>
              <a:t>19</a:t>
            </a:fld>
            <a:endParaRPr lang="zh-CN" altLang="en-US"/>
          </a:p>
        </p:txBody>
      </p:sp>
    </p:spTree>
    <p:extLst>
      <p:ext uri="{BB962C8B-B14F-4D97-AF65-F5344CB8AC3E}">
        <p14:creationId xmlns:p14="http://schemas.microsoft.com/office/powerpoint/2010/main" val="3980208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39C76C-6AA6-4292-85C3-22A68F3B3E66}" type="slidenum">
              <a:rPr lang="zh-CN" altLang="en-US" smtClean="0"/>
              <a:t>20</a:t>
            </a:fld>
            <a:endParaRPr lang="zh-CN" altLang="en-US"/>
          </a:p>
        </p:txBody>
      </p:sp>
    </p:spTree>
    <p:extLst>
      <p:ext uri="{BB962C8B-B14F-4D97-AF65-F5344CB8AC3E}">
        <p14:creationId xmlns:p14="http://schemas.microsoft.com/office/powerpoint/2010/main" val="29450670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39C76C-6AA6-4292-85C3-22A68F3B3E66}" type="slidenum">
              <a:rPr lang="zh-CN" altLang="en-US" smtClean="0"/>
              <a:t>21</a:t>
            </a:fld>
            <a:endParaRPr lang="zh-CN" altLang="en-US"/>
          </a:p>
        </p:txBody>
      </p:sp>
    </p:spTree>
    <p:extLst>
      <p:ext uri="{BB962C8B-B14F-4D97-AF65-F5344CB8AC3E}">
        <p14:creationId xmlns:p14="http://schemas.microsoft.com/office/powerpoint/2010/main" val="27532172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39C76C-6AA6-4292-85C3-22A68F3B3E66}" type="slidenum">
              <a:rPr lang="zh-CN" altLang="en-US" smtClean="0"/>
              <a:t>22</a:t>
            </a:fld>
            <a:endParaRPr lang="zh-CN" altLang="en-US"/>
          </a:p>
        </p:txBody>
      </p:sp>
    </p:spTree>
    <p:extLst>
      <p:ext uri="{BB962C8B-B14F-4D97-AF65-F5344CB8AC3E}">
        <p14:creationId xmlns:p14="http://schemas.microsoft.com/office/powerpoint/2010/main" val="13906538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39C76C-6AA6-4292-85C3-22A68F3B3E66}" type="slidenum">
              <a:rPr lang="zh-CN" altLang="en-US" smtClean="0"/>
              <a:t>23</a:t>
            </a:fld>
            <a:endParaRPr lang="zh-CN" altLang="en-US"/>
          </a:p>
        </p:txBody>
      </p:sp>
    </p:spTree>
    <p:extLst>
      <p:ext uri="{BB962C8B-B14F-4D97-AF65-F5344CB8AC3E}">
        <p14:creationId xmlns:p14="http://schemas.microsoft.com/office/powerpoint/2010/main" val="38456841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39C76C-6AA6-4292-85C3-22A68F3B3E66}" type="slidenum">
              <a:rPr lang="zh-CN" altLang="en-US" smtClean="0"/>
              <a:t>24</a:t>
            </a:fld>
            <a:endParaRPr lang="zh-CN" altLang="en-US"/>
          </a:p>
        </p:txBody>
      </p:sp>
    </p:spTree>
    <p:extLst>
      <p:ext uri="{BB962C8B-B14F-4D97-AF65-F5344CB8AC3E}">
        <p14:creationId xmlns:p14="http://schemas.microsoft.com/office/powerpoint/2010/main" val="20306422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EDAFA86C-58C3-477B-9C90-B9A411359E6F}" type="datetimeFigureOut">
              <a:rPr lang="zh-CN" altLang="en-US" smtClean="0"/>
              <a:t>2018/1/25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547EB50-7A94-47BB-AAFF-603FA570F08E}" type="slidenum">
              <a:rPr lang="zh-CN" altLang="en-US" smtClean="0"/>
              <a:t>‹#›</a:t>
            </a:fld>
            <a:endParaRPr lang="zh-CN" altLang="en-US"/>
          </a:p>
        </p:txBody>
      </p:sp>
    </p:spTree>
    <p:extLst>
      <p:ext uri="{BB962C8B-B14F-4D97-AF65-F5344CB8AC3E}">
        <p14:creationId xmlns:p14="http://schemas.microsoft.com/office/powerpoint/2010/main" val="4280556319"/>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EDAFA86C-58C3-477B-9C90-B9A411359E6F}" type="datetimeFigureOut">
              <a:rPr lang="zh-CN" altLang="en-US" smtClean="0"/>
              <a:t>2018/1/25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547EB50-7A94-47BB-AAFF-603FA570F08E}" type="slidenum">
              <a:rPr lang="zh-CN" altLang="en-US" smtClean="0"/>
              <a:t>‹#›</a:t>
            </a:fld>
            <a:endParaRPr lang="zh-CN" altLang="en-US"/>
          </a:p>
        </p:txBody>
      </p:sp>
    </p:spTree>
    <p:extLst>
      <p:ext uri="{BB962C8B-B14F-4D97-AF65-F5344CB8AC3E}">
        <p14:creationId xmlns:p14="http://schemas.microsoft.com/office/powerpoint/2010/main" val="2153689884"/>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EDAFA86C-58C3-477B-9C90-B9A411359E6F}" type="datetimeFigureOut">
              <a:rPr lang="zh-CN" altLang="en-US" smtClean="0"/>
              <a:t>2018/1/25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547EB50-7A94-47BB-AAFF-603FA570F08E}" type="slidenum">
              <a:rPr lang="zh-CN" altLang="en-US" smtClean="0"/>
              <a:t>‹#›</a:t>
            </a:fld>
            <a:endParaRPr lang="zh-CN" altLang="en-US"/>
          </a:p>
        </p:txBody>
      </p:sp>
    </p:spTree>
    <p:extLst>
      <p:ext uri="{BB962C8B-B14F-4D97-AF65-F5344CB8AC3E}">
        <p14:creationId xmlns:p14="http://schemas.microsoft.com/office/powerpoint/2010/main" val="2039012090"/>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EDAFA86C-58C3-477B-9C90-B9A411359E6F}" type="datetimeFigureOut">
              <a:rPr lang="zh-CN" altLang="en-US" smtClean="0"/>
              <a:t>2018/1/25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547EB50-7A94-47BB-AAFF-603FA570F08E}" type="slidenum">
              <a:rPr lang="zh-CN" altLang="en-US" smtClean="0"/>
              <a:t>‹#›</a:t>
            </a:fld>
            <a:endParaRPr lang="zh-CN" altLang="en-US"/>
          </a:p>
        </p:txBody>
      </p:sp>
    </p:spTree>
    <p:extLst>
      <p:ext uri="{BB962C8B-B14F-4D97-AF65-F5344CB8AC3E}">
        <p14:creationId xmlns:p14="http://schemas.microsoft.com/office/powerpoint/2010/main" val="4292918056"/>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EDAFA86C-58C3-477B-9C90-B9A411359E6F}" type="datetimeFigureOut">
              <a:rPr lang="zh-CN" altLang="en-US" smtClean="0"/>
              <a:t>2018/1/25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547EB50-7A94-47BB-AAFF-603FA570F08E}" type="slidenum">
              <a:rPr lang="zh-CN" altLang="en-US" smtClean="0"/>
              <a:t>‹#›</a:t>
            </a:fld>
            <a:endParaRPr lang="zh-CN" altLang="en-US"/>
          </a:p>
        </p:txBody>
      </p:sp>
    </p:spTree>
    <p:extLst>
      <p:ext uri="{BB962C8B-B14F-4D97-AF65-F5344CB8AC3E}">
        <p14:creationId xmlns:p14="http://schemas.microsoft.com/office/powerpoint/2010/main" val="2426646609"/>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EDAFA86C-58C3-477B-9C90-B9A411359E6F}" type="datetimeFigureOut">
              <a:rPr lang="zh-CN" altLang="en-US" smtClean="0"/>
              <a:t>2018/1/25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547EB50-7A94-47BB-AAFF-603FA570F08E}" type="slidenum">
              <a:rPr lang="zh-CN" altLang="en-US" smtClean="0"/>
              <a:t>‹#›</a:t>
            </a:fld>
            <a:endParaRPr lang="zh-CN" altLang="en-US"/>
          </a:p>
        </p:txBody>
      </p:sp>
    </p:spTree>
    <p:extLst>
      <p:ext uri="{BB962C8B-B14F-4D97-AF65-F5344CB8AC3E}">
        <p14:creationId xmlns:p14="http://schemas.microsoft.com/office/powerpoint/2010/main" val="859372408"/>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DAFA86C-58C3-477B-9C90-B9A411359E6F}" type="datetimeFigureOut">
              <a:rPr lang="zh-CN" altLang="en-US" smtClean="0"/>
              <a:t>2018/1/25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547EB50-7A94-47BB-AAFF-603FA570F08E}" type="slidenum">
              <a:rPr lang="zh-CN" altLang="en-US" smtClean="0"/>
              <a:t>‹#›</a:t>
            </a:fld>
            <a:endParaRPr lang="zh-CN" altLang="en-US"/>
          </a:p>
        </p:txBody>
      </p:sp>
    </p:spTree>
    <p:extLst>
      <p:ext uri="{BB962C8B-B14F-4D97-AF65-F5344CB8AC3E}">
        <p14:creationId xmlns:p14="http://schemas.microsoft.com/office/powerpoint/2010/main" val="327382666"/>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15" name="任意多边形: 形状 14"/>
          <p:cNvSpPr>
            <a:spLocks noGrp="1"/>
          </p:cNvSpPr>
          <p:nvPr>
            <p:ph type="pic" sz="quarter" idx="10"/>
          </p:nvPr>
        </p:nvSpPr>
        <p:spPr>
          <a:xfrm>
            <a:off x="1754913" y="3086100"/>
            <a:ext cx="1752600" cy="1752600"/>
          </a:xfrm>
          <a:custGeom>
            <a:avLst/>
            <a:gdLst>
              <a:gd name="connsiteX0" fmla="*/ 876300 w 1752600"/>
              <a:gd name="connsiteY0" fmla="*/ 0 h 1752600"/>
              <a:gd name="connsiteX1" fmla="*/ 1752600 w 1752600"/>
              <a:gd name="connsiteY1" fmla="*/ 876300 h 1752600"/>
              <a:gd name="connsiteX2" fmla="*/ 876300 w 1752600"/>
              <a:gd name="connsiteY2" fmla="*/ 1752600 h 1752600"/>
              <a:gd name="connsiteX3" fmla="*/ 0 w 1752600"/>
              <a:gd name="connsiteY3" fmla="*/ 876300 h 1752600"/>
              <a:gd name="connsiteX4" fmla="*/ 876300 w 1752600"/>
              <a:gd name="connsiteY4" fmla="*/ 0 h 1752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2600" h="1752600">
                <a:moveTo>
                  <a:pt x="876300" y="0"/>
                </a:moveTo>
                <a:cubicBezTo>
                  <a:pt x="1360267" y="0"/>
                  <a:pt x="1752600" y="392333"/>
                  <a:pt x="1752600" y="876300"/>
                </a:cubicBezTo>
                <a:cubicBezTo>
                  <a:pt x="1752600" y="1360267"/>
                  <a:pt x="1360267" y="1752600"/>
                  <a:pt x="876300" y="1752600"/>
                </a:cubicBezTo>
                <a:cubicBezTo>
                  <a:pt x="392333" y="1752600"/>
                  <a:pt x="0" y="1360267"/>
                  <a:pt x="0" y="876300"/>
                </a:cubicBezTo>
                <a:cubicBezTo>
                  <a:pt x="0" y="392333"/>
                  <a:pt x="392333" y="0"/>
                  <a:pt x="876300" y="0"/>
                </a:cubicBezTo>
                <a:close/>
              </a:path>
            </a:pathLst>
          </a:custGeom>
        </p:spPr>
        <p:txBody>
          <a:bodyPr wrap="square">
            <a:noAutofit/>
          </a:bodyPr>
          <a:lstStyle/>
          <a:p>
            <a:endParaRPr lang="zh-CN" altLang="en-US"/>
          </a:p>
        </p:txBody>
      </p:sp>
      <p:sp>
        <p:nvSpPr>
          <p:cNvPr id="16" name="任意多边形: 形状 15"/>
          <p:cNvSpPr>
            <a:spLocks noGrp="1"/>
          </p:cNvSpPr>
          <p:nvPr>
            <p:ph type="pic" sz="quarter" idx="11"/>
          </p:nvPr>
        </p:nvSpPr>
        <p:spPr>
          <a:xfrm>
            <a:off x="4055154" y="3086100"/>
            <a:ext cx="1752600" cy="1752600"/>
          </a:xfrm>
          <a:custGeom>
            <a:avLst/>
            <a:gdLst>
              <a:gd name="connsiteX0" fmla="*/ 876300 w 1752600"/>
              <a:gd name="connsiteY0" fmla="*/ 0 h 1752600"/>
              <a:gd name="connsiteX1" fmla="*/ 1752600 w 1752600"/>
              <a:gd name="connsiteY1" fmla="*/ 876300 h 1752600"/>
              <a:gd name="connsiteX2" fmla="*/ 876300 w 1752600"/>
              <a:gd name="connsiteY2" fmla="*/ 1752600 h 1752600"/>
              <a:gd name="connsiteX3" fmla="*/ 0 w 1752600"/>
              <a:gd name="connsiteY3" fmla="*/ 876300 h 1752600"/>
              <a:gd name="connsiteX4" fmla="*/ 876300 w 1752600"/>
              <a:gd name="connsiteY4" fmla="*/ 0 h 1752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2600" h="1752600">
                <a:moveTo>
                  <a:pt x="876300" y="0"/>
                </a:moveTo>
                <a:cubicBezTo>
                  <a:pt x="1360267" y="0"/>
                  <a:pt x="1752600" y="392333"/>
                  <a:pt x="1752600" y="876300"/>
                </a:cubicBezTo>
                <a:cubicBezTo>
                  <a:pt x="1752600" y="1360267"/>
                  <a:pt x="1360267" y="1752600"/>
                  <a:pt x="876300" y="1752600"/>
                </a:cubicBezTo>
                <a:cubicBezTo>
                  <a:pt x="392333" y="1752600"/>
                  <a:pt x="0" y="1360267"/>
                  <a:pt x="0" y="876300"/>
                </a:cubicBezTo>
                <a:cubicBezTo>
                  <a:pt x="0" y="392333"/>
                  <a:pt x="392333" y="0"/>
                  <a:pt x="876300" y="0"/>
                </a:cubicBezTo>
                <a:close/>
              </a:path>
            </a:pathLst>
          </a:custGeom>
        </p:spPr>
        <p:txBody>
          <a:bodyPr wrap="square">
            <a:noAutofit/>
          </a:bodyPr>
          <a:lstStyle/>
          <a:p>
            <a:endParaRPr lang="zh-CN" altLang="en-US"/>
          </a:p>
        </p:txBody>
      </p:sp>
      <p:sp>
        <p:nvSpPr>
          <p:cNvPr id="17" name="任意多边形: 形状 16"/>
          <p:cNvSpPr>
            <a:spLocks noGrp="1"/>
          </p:cNvSpPr>
          <p:nvPr>
            <p:ph type="pic" sz="quarter" idx="12"/>
          </p:nvPr>
        </p:nvSpPr>
        <p:spPr>
          <a:xfrm>
            <a:off x="6355395" y="3086100"/>
            <a:ext cx="1752600" cy="1752600"/>
          </a:xfrm>
          <a:custGeom>
            <a:avLst/>
            <a:gdLst>
              <a:gd name="connsiteX0" fmla="*/ 876300 w 1752600"/>
              <a:gd name="connsiteY0" fmla="*/ 0 h 1752600"/>
              <a:gd name="connsiteX1" fmla="*/ 1752600 w 1752600"/>
              <a:gd name="connsiteY1" fmla="*/ 876300 h 1752600"/>
              <a:gd name="connsiteX2" fmla="*/ 876300 w 1752600"/>
              <a:gd name="connsiteY2" fmla="*/ 1752600 h 1752600"/>
              <a:gd name="connsiteX3" fmla="*/ 0 w 1752600"/>
              <a:gd name="connsiteY3" fmla="*/ 876300 h 1752600"/>
              <a:gd name="connsiteX4" fmla="*/ 876300 w 1752600"/>
              <a:gd name="connsiteY4" fmla="*/ 0 h 1752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2600" h="1752600">
                <a:moveTo>
                  <a:pt x="876300" y="0"/>
                </a:moveTo>
                <a:cubicBezTo>
                  <a:pt x="1360267" y="0"/>
                  <a:pt x="1752600" y="392333"/>
                  <a:pt x="1752600" y="876300"/>
                </a:cubicBezTo>
                <a:cubicBezTo>
                  <a:pt x="1752600" y="1360267"/>
                  <a:pt x="1360267" y="1752600"/>
                  <a:pt x="876300" y="1752600"/>
                </a:cubicBezTo>
                <a:cubicBezTo>
                  <a:pt x="392333" y="1752600"/>
                  <a:pt x="0" y="1360267"/>
                  <a:pt x="0" y="876300"/>
                </a:cubicBezTo>
                <a:cubicBezTo>
                  <a:pt x="0" y="392333"/>
                  <a:pt x="392333" y="0"/>
                  <a:pt x="876300" y="0"/>
                </a:cubicBezTo>
                <a:close/>
              </a:path>
            </a:pathLst>
          </a:custGeom>
        </p:spPr>
        <p:txBody>
          <a:bodyPr wrap="square">
            <a:noAutofit/>
          </a:bodyPr>
          <a:lstStyle/>
          <a:p>
            <a:endParaRPr lang="zh-CN" altLang="en-US"/>
          </a:p>
        </p:txBody>
      </p:sp>
      <p:sp>
        <p:nvSpPr>
          <p:cNvPr id="18" name="任意多边形: 形状 17"/>
          <p:cNvSpPr>
            <a:spLocks noGrp="1"/>
          </p:cNvSpPr>
          <p:nvPr>
            <p:ph type="pic" sz="quarter" idx="13"/>
          </p:nvPr>
        </p:nvSpPr>
        <p:spPr>
          <a:xfrm>
            <a:off x="8655637" y="3086100"/>
            <a:ext cx="1752600" cy="1752600"/>
          </a:xfrm>
          <a:custGeom>
            <a:avLst/>
            <a:gdLst>
              <a:gd name="connsiteX0" fmla="*/ 876300 w 1752600"/>
              <a:gd name="connsiteY0" fmla="*/ 0 h 1752600"/>
              <a:gd name="connsiteX1" fmla="*/ 1752600 w 1752600"/>
              <a:gd name="connsiteY1" fmla="*/ 876300 h 1752600"/>
              <a:gd name="connsiteX2" fmla="*/ 876300 w 1752600"/>
              <a:gd name="connsiteY2" fmla="*/ 1752600 h 1752600"/>
              <a:gd name="connsiteX3" fmla="*/ 0 w 1752600"/>
              <a:gd name="connsiteY3" fmla="*/ 876300 h 1752600"/>
              <a:gd name="connsiteX4" fmla="*/ 876300 w 1752600"/>
              <a:gd name="connsiteY4" fmla="*/ 0 h 1752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2600" h="1752600">
                <a:moveTo>
                  <a:pt x="876300" y="0"/>
                </a:moveTo>
                <a:cubicBezTo>
                  <a:pt x="1360267" y="0"/>
                  <a:pt x="1752600" y="392333"/>
                  <a:pt x="1752600" y="876300"/>
                </a:cubicBezTo>
                <a:cubicBezTo>
                  <a:pt x="1752600" y="1360267"/>
                  <a:pt x="1360267" y="1752600"/>
                  <a:pt x="876300" y="1752600"/>
                </a:cubicBezTo>
                <a:cubicBezTo>
                  <a:pt x="392333" y="1752600"/>
                  <a:pt x="0" y="1360267"/>
                  <a:pt x="0" y="876300"/>
                </a:cubicBezTo>
                <a:cubicBezTo>
                  <a:pt x="0" y="392333"/>
                  <a:pt x="392333" y="0"/>
                  <a:pt x="876300"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2790959684"/>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0" y="0"/>
            <a:ext cx="6207125" cy="6858000"/>
          </a:xfrm>
          <a:ln>
            <a:noFill/>
          </a:ln>
        </p:spPr>
        <p:txBody>
          <a:bodyPr/>
          <a:lstStyle/>
          <a:p>
            <a:endParaRPr lang="zh-CN" altLang="en-US"/>
          </a:p>
        </p:txBody>
      </p:sp>
    </p:spTree>
    <p:extLst>
      <p:ext uri="{BB962C8B-B14F-4D97-AF65-F5344CB8AC3E}">
        <p14:creationId xmlns:p14="http://schemas.microsoft.com/office/powerpoint/2010/main" val="1212890383"/>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EDAFA86C-58C3-477B-9C90-B9A411359E6F}" type="datetimeFigureOut">
              <a:rPr lang="zh-CN" altLang="en-US" smtClean="0"/>
              <a:t>2018/1/25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547EB50-7A94-47BB-AAFF-603FA570F08E}" type="slidenum">
              <a:rPr lang="zh-CN" altLang="en-US" smtClean="0"/>
              <a:t>‹#›</a:t>
            </a:fld>
            <a:endParaRPr lang="zh-CN" altLang="en-US"/>
          </a:p>
        </p:txBody>
      </p:sp>
    </p:spTree>
    <p:extLst>
      <p:ext uri="{BB962C8B-B14F-4D97-AF65-F5344CB8AC3E}">
        <p14:creationId xmlns:p14="http://schemas.microsoft.com/office/powerpoint/2010/main" val="1094562797"/>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EDAFA86C-58C3-477B-9C90-B9A411359E6F}" type="datetimeFigureOut">
              <a:rPr lang="zh-CN" altLang="en-US" smtClean="0"/>
              <a:t>2018/1/25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547EB50-7A94-47BB-AAFF-603FA570F08E}" type="slidenum">
              <a:rPr lang="zh-CN" altLang="en-US" smtClean="0"/>
              <a:t>‹#›</a:t>
            </a:fld>
            <a:endParaRPr lang="zh-CN" altLang="en-US"/>
          </a:p>
        </p:txBody>
      </p:sp>
    </p:spTree>
    <p:extLst>
      <p:ext uri="{BB962C8B-B14F-4D97-AF65-F5344CB8AC3E}">
        <p14:creationId xmlns:p14="http://schemas.microsoft.com/office/powerpoint/2010/main" val="1871660128"/>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EDAFA86C-58C3-477B-9C90-B9A411359E6F}" type="datetimeFigureOut">
              <a:rPr lang="zh-CN" altLang="en-US" smtClean="0"/>
              <a:t>2018/1/25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547EB50-7A94-47BB-AAFF-603FA570F08E}" type="slidenum">
              <a:rPr lang="zh-CN" altLang="en-US" smtClean="0"/>
              <a:t>‹#›</a:t>
            </a:fld>
            <a:endParaRPr lang="zh-CN" altLang="en-US"/>
          </a:p>
        </p:txBody>
      </p:sp>
    </p:spTree>
    <p:extLst>
      <p:ext uri="{BB962C8B-B14F-4D97-AF65-F5344CB8AC3E}">
        <p14:creationId xmlns:p14="http://schemas.microsoft.com/office/powerpoint/2010/main" val="2681143077"/>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EDAFA86C-58C3-477B-9C90-B9A411359E6F}" type="datetimeFigureOut">
              <a:rPr lang="zh-CN" altLang="en-US" smtClean="0"/>
              <a:t>2018/1/25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547EB50-7A94-47BB-AAFF-603FA570F08E}" type="slidenum">
              <a:rPr lang="zh-CN" altLang="en-US" smtClean="0"/>
              <a:t>‹#›</a:t>
            </a:fld>
            <a:endParaRPr lang="zh-CN" altLang="en-US"/>
          </a:p>
        </p:txBody>
      </p:sp>
    </p:spTree>
    <p:extLst>
      <p:ext uri="{BB962C8B-B14F-4D97-AF65-F5344CB8AC3E}">
        <p14:creationId xmlns:p14="http://schemas.microsoft.com/office/powerpoint/2010/main" val="3832713694"/>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88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7732336" y="1509680"/>
            <a:ext cx="2351465" cy="4078320"/>
          </a:xfrm>
          <a:custGeom>
            <a:avLst/>
            <a:gdLst>
              <a:gd name="connsiteX0" fmla="*/ 0 w 2351465"/>
              <a:gd name="connsiteY0" fmla="*/ 0 h 4078320"/>
              <a:gd name="connsiteX1" fmla="*/ 2351465 w 2351465"/>
              <a:gd name="connsiteY1" fmla="*/ 0 h 4078320"/>
              <a:gd name="connsiteX2" fmla="*/ 2351465 w 2351465"/>
              <a:gd name="connsiteY2" fmla="*/ 4078320 h 4078320"/>
              <a:gd name="connsiteX3" fmla="*/ 0 w 2351465"/>
              <a:gd name="connsiteY3" fmla="*/ 4078320 h 4078320"/>
            </a:gdLst>
            <a:ahLst/>
            <a:cxnLst>
              <a:cxn ang="0">
                <a:pos x="connsiteX0" y="connsiteY0"/>
              </a:cxn>
              <a:cxn ang="0">
                <a:pos x="connsiteX1" y="connsiteY1"/>
              </a:cxn>
              <a:cxn ang="0">
                <a:pos x="connsiteX2" y="connsiteY2"/>
              </a:cxn>
              <a:cxn ang="0">
                <a:pos x="connsiteX3" y="connsiteY3"/>
              </a:cxn>
            </a:cxnLst>
            <a:rect l="l" t="t" r="r" b="b"/>
            <a:pathLst>
              <a:path w="2351465" h="4078320">
                <a:moveTo>
                  <a:pt x="0" y="0"/>
                </a:moveTo>
                <a:lnTo>
                  <a:pt x="2351465" y="0"/>
                </a:lnTo>
                <a:lnTo>
                  <a:pt x="2351465" y="4078320"/>
                </a:lnTo>
                <a:lnTo>
                  <a:pt x="0" y="4078320"/>
                </a:lnTo>
                <a:close/>
              </a:path>
            </a:pathLst>
          </a:custGeom>
          <a:effectLst>
            <a:innerShdw blurRad="114300">
              <a:prstClr val="black"/>
            </a:innerShdw>
          </a:effectLst>
        </p:spPr>
        <p:txBody>
          <a:bodyPr wrap="square">
            <a:noAutofit/>
          </a:bodyPr>
          <a:lstStyle/>
          <a:p>
            <a:endParaRPr lang="zh-CN" altLang="en-US"/>
          </a:p>
        </p:txBody>
      </p:sp>
    </p:spTree>
    <p:extLst>
      <p:ext uri="{BB962C8B-B14F-4D97-AF65-F5344CB8AC3E}">
        <p14:creationId xmlns:p14="http://schemas.microsoft.com/office/powerpoint/2010/main" val="1028042319"/>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自定义版式">
    <p:spTree>
      <p:nvGrpSpPr>
        <p:cNvPr id="1" name=""/>
        <p:cNvGrpSpPr/>
        <p:nvPr/>
      </p:nvGrpSpPr>
      <p:grpSpPr>
        <a:xfrm>
          <a:off x="0" y="0"/>
          <a:ext cx="0" cy="0"/>
          <a:chOff x="0" y="0"/>
          <a:chExt cx="0" cy="0"/>
        </a:xfrm>
      </p:grpSpPr>
      <p:sp>
        <p:nvSpPr>
          <p:cNvPr id="14" name="图片占位符 13"/>
          <p:cNvSpPr>
            <a:spLocks noGrp="1"/>
          </p:cNvSpPr>
          <p:nvPr>
            <p:ph type="pic" sz="quarter" idx="10"/>
          </p:nvPr>
        </p:nvSpPr>
        <p:spPr>
          <a:xfrm>
            <a:off x="874713" y="1390650"/>
            <a:ext cx="5068887" cy="1301750"/>
          </a:xfrm>
          <a:custGeom>
            <a:avLst/>
            <a:gdLst>
              <a:gd name="connsiteX0" fmla="*/ 0 w 5068887"/>
              <a:gd name="connsiteY0" fmla="*/ 0 h 1301750"/>
              <a:gd name="connsiteX1" fmla="*/ 5068887 w 5068887"/>
              <a:gd name="connsiteY1" fmla="*/ 0 h 1301750"/>
              <a:gd name="connsiteX2" fmla="*/ 5068887 w 5068887"/>
              <a:gd name="connsiteY2" fmla="*/ 1301750 h 1301750"/>
              <a:gd name="connsiteX3" fmla="*/ 0 w 5068887"/>
              <a:gd name="connsiteY3" fmla="*/ 1301750 h 1301750"/>
            </a:gdLst>
            <a:ahLst/>
            <a:cxnLst>
              <a:cxn ang="0">
                <a:pos x="connsiteX0" y="connsiteY0"/>
              </a:cxn>
              <a:cxn ang="0">
                <a:pos x="connsiteX1" y="connsiteY1"/>
              </a:cxn>
              <a:cxn ang="0">
                <a:pos x="connsiteX2" y="connsiteY2"/>
              </a:cxn>
              <a:cxn ang="0">
                <a:pos x="connsiteX3" y="connsiteY3"/>
              </a:cxn>
            </a:cxnLst>
            <a:rect l="l" t="t" r="r" b="b"/>
            <a:pathLst>
              <a:path w="5068887" h="1301750">
                <a:moveTo>
                  <a:pt x="0" y="0"/>
                </a:moveTo>
                <a:lnTo>
                  <a:pt x="5068887" y="0"/>
                </a:lnTo>
                <a:lnTo>
                  <a:pt x="5068887" y="1301750"/>
                </a:lnTo>
                <a:lnTo>
                  <a:pt x="0" y="1301750"/>
                </a:lnTo>
                <a:close/>
              </a:path>
            </a:pathLst>
          </a:custGeom>
        </p:spPr>
        <p:txBody>
          <a:bodyPr wrap="square">
            <a:noAutofit/>
          </a:bodyPr>
          <a:lstStyle/>
          <a:p>
            <a:endParaRPr lang="zh-CN" altLang="en-US"/>
          </a:p>
        </p:txBody>
      </p:sp>
      <p:sp>
        <p:nvSpPr>
          <p:cNvPr id="15" name="图片占位符 14"/>
          <p:cNvSpPr>
            <a:spLocks noGrp="1"/>
          </p:cNvSpPr>
          <p:nvPr>
            <p:ph type="pic" sz="quarter" idx="11"/>
          </p:nvPr>
        </p:nvSpPr>
        <p:spPr>
          <a:xfrm>
            <a:off x="874713" y="2774950"/>
            <a:ext cx="1639638" cy="1637813"/>
          </a:xfrm>
          <a:custGeom>
            <a:avLst/>
            <a:gdLst>
              <a:gd name="connsiteX0" fmla="*/ 0 w 1639638"/>
              <a:gd name="connsiteY0" fmla="*/ 0 h 1637813"/>
              <a:gd name="connsiteX1" fmla="*/ 1639638 w 1639638"/>
              <a:gd name="connsiteY1" fmla="*/ 0 h 1637813"/>
              <a:gd name="connsiteX2" fmla="*/ 1639638 w 1639638"/>
              <a:gd name="connsiteY2" fmla="*/ 1637813 h 1637813"/>
              <a:gd name="connsiteX3" fmla="*/ 0 w 1639638"/>
              <a:gd name="connsiteY3" fmla="*/ 1637813 h 1637813"/>
            </a:gdLst>
            <a:ahLst/>
            <a:cxnLst>
              <a:cxn ang="0">
                <a:pos x="connsiteX0" y="connsiteY0"/>
              </a:cxn>
              <a:cxn ang="0">
                <a:pos x="connsiteX1" y="connsiteY1"/>
              </a:cxn>
              <a:cxn ang="0">
                <a:pos x="connsiteX2" y="connsiteY2"/>
              </a:cxn>
              <a:cxn ang="0">
                <a:pos x="connsiteX3" y="connsiteY3"/>
              </a:cxn>
            </a:cxnLst>
            <a:rect l="l" t="t" r="r" b="b"/>
            <a:pathLst>
              <a:path w="1639638" h="1637813">
                <a:moveTo>
                  <a:pt x="0" y="0"/>
                </a:moveTo>
                <a:lnTo>
                  <a:pt x="1639638" y="0"/>
                </a:lnTo>
                <a:lnTo>
                  <a:pt x="1639638" y="1637813"/>
                </a:lnTo>
                <a:lnTo>
                  <a:pt x="0" y="1637813"/>
                </a:lnTo>
                <a:close/>
              </a:path>
            </a:pathLst>
          </a:custGeom>
        </p:spPr>
        <p:txBody>
          <a:bodyPr wrap="square">
            <a:noAutofit/>
          </a:bodyPr>
          <a:lstStyle/>
          <a:p>
            <a:endParaRPr lang="zh-CN" altLang="en-US" dirty="0"/>
          </a:p>
        </p:txBody>
      </p:sp>
      <p:sp>
        <p:nvSpPr>
          <p:cNvPr id="16" name="图片占位符 15"/>
          <p:cNvSpPr>
            <a:spLocks noGrp="1"/>
          </p:cNvSpPr>
          <p:nvPr>
            <p:ph type="pic" sz="quarter" idx="12"/>
          </p:nvPr>
        </p:nvSpPr>
        <p:spPr>
          <a:xfrm>
            <a:off x="2589337" y="2774950"/>
            <a:ext cx="1639638" cy="1637813"/>
          </a:xfrm>
          <a:custGeom>
            <a:avLst/>
            <a:gdLst>
              <a:gd name="connsiteX0" fmla="*/ 0 w 1639638"/>
              <a:gd name="connsiteY0" fmla="*/ 0 h 1637813"/>
              <a:gd name="connsiteX1" fmla="*/ 1639638 w 1639638"/>
              <a:gd name="connsiteY1" fmla="*/ 0 h 1637813"/>
              <a:gd name="connsiteX2" fmla="*/ 1639638 w 1639638"/>
              <a:gd name="connsiteY2" fmla="*/ 1637813 h 1637813"/>
              <a:gd name="connsiteX3" fmla="*/ 0 w 1639638"/>
              <a:gd name="connsiteY3" fmla="*/ 1637813 h 1637813"/>
            </a:gdLst>
            <a:ahLst/>
            <a:cxnLst>
              <a:cxn ang="0">
                <a:pos x="connsiteX0" y="connsiteY0"/>
              </a:cxn>
              <a:cxn ang="0">
                <a:pos x="connsiteX1" y="connsiteY1"/>
              </a:cxn>
              <a:cxn ang="0">
                <a:pos x="connsiteX2" y="connsiteY2"/>
              </a:cxn>
              <a:cxn ang="0">
                <a:pos x="connsiteX3" y="connsiteY3"/>
              </a:cxn>
            </a:cxnLst>
            <a:rect l="l" t="t" r="r" b="b"/>
            <a:pathLst>
              <a:path w="1639638" h="1637813">
                <a:moveTo>
                  <a:pt x="0" y="0"/>
                </a:moveTo>
                <a:lnTo>
                  <a:pt x="1639638" y="0"/>
                </a:lnTo>
                <a:lnTo>
                  <a:pt x="1639638" y="1637813"/>
                </a:lnTo>
                <a:lnTo>
                  <a:pt x="0" y="1637813"/>
                </a:lnTo>
                <a:close/>
              </a:path>
            </a:pathLst>
          </a:custGeom>
        </p:spPr>
        <p:txBody>
          <a:bodyPr wrap="square">
            <a:noAutofit/>
          </a:bodyPr>
          <a:lstStyle/>
          <a:p>
            <a:endParaRPr lang="zh-CN" altLang="en-US"/>
          </a:p>
        </p:txBody>
      </p:sp>
      <p:sp>
        <p:nvSpPr>
          <p:cNvPr id="17" name="图片占位符 16"/>
          <p:cNvSpPr>
            <a:spLocks noGrp="1"/>
          </p:cNvSpPr>
          <p:nvPr>
            <p:ph type="pic" sz="quarter" idx="13"/>
          </p:nvPr>
        </p:nvSpPr>
        <p:spPr>
          <a:xfrm>
            <a:off x="4303961" y="2774950"/>
            <a:ext cx="1639638" cy="1637813"/>
          </a:xfrm>
          <a:custGeom>
            <a:avLst/>
            <a:gdLst>
              <a:gd name="connsiteX0" fmla="*/ 0 w 1639638"/>
              <a:gd name="connsiteY0" fmla="*/ 0 h 1637813"/>
              <a:gd name="connsiteX1" fmla="*/ 1639638 w 1639638"/>
              <a:gd name="connsiteY1" fmla="*/ 0 h 1637813"/>
              <a:gd name="connsiteX2" fmla="*/ 1639638 w 1639638"/>
              <a:gd name="connsiteY2" fmla="*/ 1637813 h 1637813"/>
              <a:gd name="connsiteX3" fmla="*/ 0 w 1639638"/>
              <a:gd name="connsiteY3" fmla="*/ 1637813 h 1637813"/>
            </a:gdLst>
            <a:ahLst/>
            <a:cxnLst>
              <a:cxn ang="0">
                <a:pos x="connsiteX0" y="connsiteY0"/>
              </a:cxn>
              <a:cxn ang="0">
                <a:pos x="connsiteX1" y="connsiteY1"/>
              </a:cxn>
              <a:cxn ang="0">
                <a:pos x="connsiteX2" y="connsiteY2"/>
              </a:cxn>
              <a:cxn ang="0">
                <a:pos x="connsiteX3" y="connsiteY3"/>
              </a:cxn>
            </a:cxnLst>
            <a:rect l="l" t="t" r="r" b="b"/>
            <a:pathLst>
              <a:path w="1639638" h="1637813">
                <a:moveTo>
                  <a:pt x="0" y="0"/>
                </a:moveTo>
                <a:lnTo>
                  <a:pt x="1639638" y="0"/>
                </a:lnTo>
                <a:lnTo>
                  <a:pt x="1639638" y="1637813"/>
                </a:lnTo>
                <a:lnTo>
                  <a:pt x="0" y="1637813"/>
                </a:lnTo>
                <a:close/>
              </a:path>
            </a:pathLst>
          </a:custGeom>
        </p:spPr>
        <p:txBody>
          <a:bodyPr wrap="square">
            <a:noAutofit/>
          </a:bodyPr>
          <a:lstStyle/>
          <a:p>
            <a:endParaRPr lang="zh-CN" altLang="en-US"/>
          </a:p>
        </p:txBody>
      </p:sp>
      <p:sp>
        <p:nvSpPr>
          <p:cNvPr id="18" name="图片占位符 17"/>
          <p:cNvSpPr>
            <a:spLocks noGrp="1"/>
          </p:cNvSpPr>
          <p:nvPr>
            <p:ph type="pic" sz="quarter" idx="14"/>
          </p:nvPr>
        </p:nvSpPr>
        <p:spPr>
          <a:xfrm>
            <a:off x="874713" y="4495311"/>
            <a:ext cx="5068887" cy="1301750"/>
          </a:xfrm>
          <a:custGeom>
            <a:avLst/>
            <a:gdLst>
              <a:gd name="connsiteX0" fmla="*/ 0 w 5068887"/>
              <a:gd name="connsiteY0" fmla="*/ 0 h 1301750"/>
              <a:gd name="connsiteX1" fmla="*/ 5068887 w 5068887"/>
              <a:gd name="connsiteY1" fmla="*/ 0 h 1301750"/>
              <a:gd name="connsiteX2" fmla="*/ 5068887 w 5068887"/>
              <a:gd name="connsiteY2" fmla="*/ 1301750 h 1301750"/>
              <a:gd name="connsiteX3" fmla="*/ 0 w 5068887"/>
              <a:gd name="connsiteY3" fmla="*/ 1301750 h 1301750"/>
            </a:gdLst>
            <a:ahLst/>
            <a:cxnLst>
              <a:cxn ang="0">
                <a:pos x="connsiteX0" y="connsiteY0"/>
              </a:cxn>
              <a:cxn ang="0">
                <a:pos x="connsiteX1" y="connsiteY1"/>
              </a:cxn>
              <a:cxn ang="0">
                <a:pos x="connsiteX2" y="connsiteY2"/>
              </a:cxn>
              <a:cxn ang="0">
                <a:pos x="connsiteX3" y="connsiteY3"/>
              </a:cxn>
            </a:cxnLst>
            <a:rect l="l" t="t" r="r" b="b"/>
            <a:pathLst>
              <a:path w="5068887" h="1301750">
                <a:moveTo>
                  <a:pt x="0" y="0"/>
                </a:moveTo>
                <a:lnTo>
                  <a:pt x="5068887" y="0"/>
                </a:lnTo>
                <a:lnTo>
                  <a:pt x="5068887" y="1301750"/>
                </a:lnTo>
                <a:lnTo>
                  <a:pt x="0" y="130175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512453191"/>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5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0" y="2032000"/>
            <a:ext cx="12192000" cy="2882900"/>
          </a:xfrm>
          <a:custGeom>
            <a:avLst/>
            <a:gdLst>
              <a:gd name="connsiteX0" fmla="*/ 0 w 12192000"/>
              <a:gd name="connsiteY0" fmla="*/ 0 h 2882900"/>
              <a:gd name="connsiteX1" fmla="*/ 12192000 w 12192000"/>
              <a:gd name="connsiteY1" fmla="*/ 0 h 2882900"/>
              <a:gd name="connsiteX2" fmla="*/ 12192000 w 12192000"/>
              <a:gd name="connsiteY2" fmla="*/ 2882900 h 2882900"/>
              <a:gd name="connsiteX3" fmla="*/ 0 w 12192000"/>
              <a:gd name="connsiteY3" fmla="*/ 2882900 h 2882900"/>
            </a:gdLst>
            <a:ahLst/>
            <a:cxnLst>
              <a:cxn ang="0">
                <a:pos x="connsiteX0" y="connsiteY0"/>
              </a:cxn>
              <a:cxn ang="0">
                <a:pos x="connsiteX1" y="connsiteY1"/>
              </a:cxn>
              <a:cxn ang="0">
                <a:pos x="connsiteX2" y="connsiteY2"/>
              </a:cxn>
              <a:cxn ang="0">
                <a:pos x="connsiteX3" y="connsiteY3"/>
              </a:cxn>
            </a:cxnLst>
            <a:rect l="l" t="t" r="r" b="b"/>
            <a:pathLst>
              <a:path w="12192000" h="2882900">
                <a:moveTo>
                  <a:pt x="0" y="0"/>
                </a:moveTo>
                <a:lnTo>
                  <a:pt x="12192000" y="0"/>
                </a:lnTo>
                <a:lnTo>
                  <a:pt x="12192000" y="2882900"/>
                </a:lnTo>
                <a:lnTo>
                  <a:pt x="0" y="28829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946375247"/>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6_自定义版式">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3438526" y="2276475"/>
            <a:ext cx="2162175" cy="1553792"/>
          </a:xfrm>
          <a:custGeom>
            <a:avLst/>
            <a:gdLst>
              <a:gd name="connsiteX0" fmla="*/ 106575 w 2162175"/>
              <a:gd name="connsiteY0" fmla="*/ 0 h 1553792"/>
              <a:gd name="connsiteX1" fmla="*/ 2055600 w 2162175"/>
              <a:gd name="connsiteY1" fmla="*/ 0 h 1553792"/>
              <a:gd name="connsiteX2" fmla="*/ 2162175 w 2162175"/>
              <a:gd name="connsiteY2" fmla="*/ 106575 h 1553792"/>
              <a:gd name="connsiteX3" fmla="*/ 2162175 w 2162175"/>
              <a:gd name="connsiteY3" fmla="*/ 1447217 h 1553792"/>
              <a:gd name="connsiteX4" fmla="*/ 2055600 w 2162175"/>
              <a:gd name="connsiteY4" fmla="*/ 1553792 h 1553792"/>
              <a:gd name="connsiteX5" fmla="*/ 106575 w 2162175"/>
              <a:gd name="connsiteY5" fmla="*/ 1553792 h 1553792"/>
              <a:gd name="connsiteX6" fmla="*/ 0 w 2162175"/>
              <a:gd name="connsiteY6" fmla="*/ 1447217 h 1553792"/>
              <a:gd name="connsiteX7" fmla="*/ 0 w 2162175"/>
              <a:gd name="connsiteY7" fmla="*/ 106575 h 1553792"/>
              <a:gd name="connsiteX8" fmla="*/ 106575 w 2162175"/>
              <a:gd name="connsiteY8" fmla="*/ 0 h 1553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2175" h="1553792">
                <a:moveTo>
                  <a:pt x="106575" y="0"/>
                </a:moveTo>
                <a:lnTo>
                  <a:pt x="2055600" y="0"/>
                </a:lnTo>
                <a:cubicBezTo>
                  <a:pt x="2114460" y="0"/>
                  <a:pt x="2162175" y="47715"/>
                  <a:pt x="2162175" y="106575"/>
                </a:cubicBezTo>
                <a:lnTo>
                  <a:pt x="2162175" y="1447217"/>
                </a:lnTo>
                <a:cubicBezTo>
                  <a:pt x="2162175" y="1506077"/>
                  <a:pt x="2114460" y="1553792"/>
                  <a:pt x="2055600" y="1553792"/>
                </a:cubicBezTo>
                <a:lnTo>
                  <a:pt x="106575" y="1553792"/>
                </a:lnTo>
                <a:cubicBezTo>
                  <a:pt x="47715" y="1553792"/>
                  <a:pt x="0" y="1506077"/>
                  <a:pt x="0" y="1447217"/>
                </a:cubicBezTo>
                <a:lnTo>
                  <a:pt x="0" y="106575"/>
                </a:lnTo>
                <a:cubicBezTo>
                  <a:pt x="0" y="47715"/>
                  <a:pt x="47715" y="0"/>
                  <a:pt x="106575" y="0"/>
                </a:cubicBezTo>
                <a:close/>
              </a:path>
            </a:pathLst>
          </a:custGeom>
        </p:spPr>
        <p:txBody>
          <a:bodyPr wrap="square">
            <a:noAutofit/>
          </a:bodyPr>
          <a:lstStyle/>
          <a:p>
            <a:endParaRPr lang="zh-CN" altLang="en-US"/>
          </a:p>
        </p:txBody>
      </p:sp>
      <p:sp>
        <p:nvSpPr>
          <p:cNvPr id="9" name="图片占位符 8"/>
          <p:cNvSpPr>
            <a:spLocks noGrp="1"/>
          </p:cNvSpPr>
          <p:nvPr>
            <p:ph type="pic" sz="quarter" idx="11"/>
          </p:nvPr>
        </p:nvSpPr>
        <p:spPr>
          <a:xfrm>
            <a:off x="6562587" y="3751394"/>
            <a:ext cx="2162175" cy="1553792"/>
          </a:xfrm>
          <a:custGeom>
            <a:avLst/>
            <a:gdLst>
              <a:gd name="connsiteX0" fmla="*/ 106575 w 2162175"/>
              <a:gd name="connsiteY0" fmla="*/ 0 h 1553792"/>
              <a:gd name="connsiteX1" fmla="*/ 2055600 w 2162175"/>
              <a:gd name="connsiteY1" fmla="*/ 0 h 1553792"/>
              <a:gd name="connsiteX2" fmla="*/ 2162175 w 2162175"/>
              <a:gd name="connsiteY2" fmla="*/ 106575 h 1553792"/>
              <a:gd name="connsiteX3" fmla="*/ 2162175 w 2162175"/>
              <a:gd name="connsiteY3" fmla="*/ 1447217 h 1553792"/>
              <a:gd name="connsiteX4" fmla="*/ 2055600 w 2162175"/>
              <a:gd name="connsiteY4" fmla="*/ 1553792 h 1553792"/>
              <a:gd name="connsiteX5" fmla="*/ 106575 w 2162175"/>
              <a:gd name="connsiteY5" fmla="*/ 1553792 h 1553792"/>
              <a:gd name="connsiteX6" fmla="*/ 0 w 2162175"/>
              <a:gd name="connsiteY6" fmla="*/ 1447217 h 1553792"/>
              <a:gd name="connsiteX7" fmla="*/ 0 w 2162175"/>
              <a:gd name="connsiteY7" fmla="*/ 106575 h 1553792"/>
              <a:gd name="connsiteX8" fmla="*/ 106575 w 2162175"/>
              <a:gd name="connsiteY8" fmla="*/ 0 h 1553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2175" h="1553792">
                <a:moveTo>
                  <a:pt x="106575" y="0"/>
                </a:moveTo>
                <a:lnTo>
                  <a:pt x="2055600" y="0"/>
                </a:lnTo>
                <a:cubicBezTo>
                  <a:pt x="2114460" y="0"/>
                  <a:pt x="2162175" y="47715"/>
                  <a:pt x="2162175" y="106575"/>
                </a:cubicBezTo>
                <a:lnTo>
                  <a:pt x="2162175" y="1447217"/>
                </a:lnTo>
                <a:cubicBezTo>
                  <a:pt x="2162175" y="1506077"/>
                  <a:pt x="2114460" y="1553792"/>
                  <a:pt x="2055600" y="1553792"/>
                </a:cubicBezTo>
                <a:lnTo>
                  <a:pt x="106575" y="1553792"/>
                </a:lnTo>
                <a:cubicBezTo>
                  <a:pt x="47715" y="1553792"/>
                  <a:pt x="0" y="1506077"/>
                  <a:pt x="0" y="1447217"/>
                </a:cubicBezTo>
                <a:lnTo>
                  <a:pt x="0" y="106575"/>
                </a:lnTo>
                <a:cubicBezTo>
                  <a:pt x="0" y="47715"/>
                  <a:pt x="47715" y="0"/>
                  <a:pt x="106575"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2677090161"/>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7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3438526" y="344436"/>
            <a:ext cx="2162175" cy="1553792"/>
          </a:xfrm>
          <a:custGeom>
            <a:avLst/>
            <a:gdLst>
              <a:gd name="connsiteX0" fmla="*/ 106575 w 2162175"/>
              <a:gd name="connsiteY0" fmla="*/ 0 h 1553792"/>
              <a:gd name="connsiteX1" fmla="*/ 2055600 w 2162175"/>
              <a:gd name="connsiteY1" fmla="*/ 0 h 1553792"/>
              <a:gd name="connsiteX2" fmla="*/ 2162175 w 2162175"/>
              <a:gd name="connsiteY2" fmla="*/ 106575 h 1553792"/>
              <a:gd name="connsiteX3" fmla="*/ 2162175 w 2162175"/>
              <a:gd name="connsiteY3" fmla="*/ 1447217 h 1553792"/>
              <a:gd name="connsiteX4" fmla="*/ 2055600 w 2162175"/>
              <a:gd name="connsiteY4" fmla="*/ 1553792 h 1553792"/>
              <a:gd name="connsiteX5" fmla="*/ 106575 w 2162175"/>
              <a:gd name="connsiteY5" fmla="*/ 1553792 h 1553792"/>
              <a:gd name="connsiteX6" fmla="*/ 0 w 2162175"/>
              <a:gd name="connsiteY6" fmla="*/ 1447217 h 1553792"/>
              <a:gd name="connsiteX7" fmla="*/ 0 w 2162175"/>
              <a:gd name="connsiteY7" fmla="*/ 106575 h 1553792"/>
              <a:gd name="connsiteX8" fmla="*/ 106575 w 2162175"/>
              <a:gd name="connsiteY8" fmla="*/ 0 h 1553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2175" h="1553792">
                <a:moveTo>
                  <a:pt x="106575" y="0"/>
                </a:moveTo>
                <a:lnTo>
                  <a:pt x="2055600" y="0"/>
                </a:lnTo>
                <a:cubicBezTo>
                  <a:pt x="2114460" y="0"/>
                  <a:pt x="2162175" y="47715"/>
                  <a:pt x="2162175" y="106575"/>
                </a:cubicBezTo>
                <a:lnTo>
                  <a:pt x="2162175" y="1447217"/>
                </a:lnTo>
                <a:cubicBezTo>
                  <a:pt x="2162175" y="1506077"/>
                  <a:pt x="2114460" y="1553792"/>
                  <a:pt x="2055600" y="1553792"/>
                </a:cubicBezTo>
                <a:lnTo>
                  <a:pt x="106575" y="1553792"/>
                </a:lnTo>
                <a:cubicBezTo>
                  <a:pt x="47715" y="1553792"/>
                  <a:pt x="0" y="1506077"/>
                  <a:pt x="0" y="1447217"/>
                </a:cubicBezTo>
                <a:lnTo>
                  <a:pt x="0" y="106575"/>
                </a:lnTo>
                <a:cubicBezTo>
                  <a:pt x="0" y="47715"/>
                  <a:pt x="47715" y="0"/>
                  <a:pt x="106575" y="0"/>
                </a:cubicBezTo>
                <a:close/>
              </a:path>
            </a:pathLst>
          </a:custGeom>
        </p:spPr>
        <p:txBody>
          <a:bodyPr wrap="square">
            <a:noAutofit/>
          </a:bodyPr>
          <a:lstStyle/>
          <a:p>
            <a:endParaRPr lang="zh-CN" altLang="en-US"/>
          </a:p>
        </p:txBody>
      </p:sp>
      <p:sp>
        <p:nvSpPr>
          <p:cNvPr id="11" name="图片占位符 10"/>
          <p:cNvSpPr>
            <a:spLocks noGrp="1"/>
          </p:cNvSpPr>
          <p:nvPr>
            <p:ph type="pic" sz="quarter" idx="11"/>
          </p:nvPr>
        </p:nvSpPr>
        <p:spPr>
          <a:xfrm>
            <a:off x="6562587" y="1819355"/>
            <a:ext cx="2162175" cy="1553792"/>
          </a:xfrm>
          <a:custGeom>
            <a:avLst/>
            <a:gdLst>
              <a:gd name="connsiteX0" fmla="*/ 106575 w 2162175"/>
              <a:gd name="connsiteY0" fmla="*/ 0 h 1553792"/>
              <a:gd name="connsiteX1" fmla="*/ 2055600 w 2162175"/>
              <a:gd name="connsiteY1" fmla="*/ 0 h 1553792"/>
              <a:gd name="connsiteX2" fmla="*/ 2162175 w 2162175"/>
              <a:gd name="connsiteY2" fmla="*/ 106575 h 1553792"/>
              <a:gd name="connsiteX3" fmla="*/ 2162175 w 2162175"/>
              <a:gd name="connsiteY3" fmla="*/ 1447217 h 1553792"/>
              <a:gd name="connsiteX4" fmla="*/ 2055600 w 2162175"/>
              <a:gd name="connsiteY4" fmla="*/ 1553792 h 1553792"/>
              <a:gd name="connsiteX5" fmla="*/ 106575 w 2162175"/>
              <a:gd name="connsiteY5" fmla="*/ 1553792 h 1553792"/>
              <a:gd name="connsiteX6" fmla="*/ 0 w 2162175"/>
              <a:gd name="connsiteY6" fmla="*/ 1447217 h 1553792"/>
              <a:gd name="connsiteX7" fmla="*/ 0 w 2162175"/>
              <a:gd name="connsiteY7" fmla="*/ 106575 h 1553792"/>
              <a:gd name="connsiteX8" fmla="*/ 106575 w 2162175"/>
              <a:gd name="connsiteY8" fmla="*/ 0 h 1553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2175" h="1553792">
                <a:moveTo>
                  <a:pt x="106575" y="0"/>
                </a:moveTo>
                <a:lnTo>
                  <a:pt x="2055600" y="0"/>
                </a:lnTo>
                <a:cubicBezTo>
                  <a:pt x="2114460" y="0"/>
                  <a:pt x="2162175" y="47715"/>
                  <a:pt x="2162175" y="106575"/>
                </a:cubicBezTo>
                <a:lnTo>
                  <a:pt x="2162175" y="1447217"/>
                </a:lnTo>
                <a:cubicBezTo>
                  <a:pt x="2162175" y="1506077"/>
                  <a:pt x="2114460" y="1553792"/>
                  <a:pt x="2055600" y="1553792"/>
                </a:cubicBezTo>
                <a:lnTo>
                  <a:pt x="106575" y="1553792"/>
                </a:lnTo>
                <a:cubicBezTo>
                  <a:pt x="47715" y="1553792"/>
                  <a:pt x="0" y="1506077"/>
                  <a:pt x="0" y="1447217"/>
                </a:cubicBezTo>
                <a:lnTo>
                  <a:pt x="0" y="106575"/>
                </a:lnTo>
                <a:cubicBezTo>
                  <a:pt x="0" y="47715"/>
                  <a:pt x="47715" y="0"/>
                  <a:pt x="106575" y="0"/>
                </a:cubicBezTo>
                <a:close/>
              </a:path>
            </a:pathLst>
          </a:custGeom>
        </p:spPr>
        <p:txBody>
          <a:bodyPr wrap="square">
            <a:noAutofit/>
          </a:bodyPr>
          <a:lstStyle/>
          <a:p>
            <a:endParaRPr lang="zh-CN" altLang="en-US"/>
          </a:p>
        </p:txBody>
      </p:sp>
      <p:sp>
        <p:nvSpPr>
          <p:cNvPr id="12" name="图片占位符 11"/>
          <p:cNvSpPr>
            <a:spLocks noGrp="1"/>
          </p:cNvSpPr>
          <p:nvPr>
            <p:ph type="pic" sz="quarter" idx="12"/>
          </p:nvPr>
        </p:nvSpPr>
        <p:spPr>
          <a:xfrm>
            <a:off x="3438526" y="3491682"/>
            <a:ext cx="2162175" cy="1553792"/>
          </a:xfrm>
          <a:custGeom>
            <a:avLst/>
            <a:gdLst>
              <a:gd name="connsiteX0" fmla="*/ 106575 w 2162175"/>
              <a:gd name="connsiteY0" fmla="*/ 0 h 1553792"/>
              <a:gd name="connsiteX1" fmla="*/ 2055600 w 2162175"/>
              <a:gd name="connsiteY1" fmla="*/ 0 h 1553792"/>
              <a:gd name="connsiteX2" fmla="*/ 2162175 w 2162175"/>
              <a:gd name="connsiteY2" fmla="*/ 106575 h 1553792"/>
              <a:gd name="connsiteX3" fmla="*/ 2162175 w 2162175"/>
              <a:gd name="connsiteY3" fmla="*/ 1447217 h 1553792"/>
              <a:gd name="connsiteX4" fmla="*/ 2055600 w 2162175"/>
              <a:gd name="connsiteY4" fmla="*/ 1553792 h 1553792"/>
              <a:gd name="connsiteX5" fmla="*/ 106575 w 2162175"/>
              <a:gd name="connsiteY5" fmla="*/ 1553792 h 1553792"/>
              <a:gd name="connsiteX6" fmla="*/ 0 w 2162175"/>
              <a:gd name="connsiteY6" fmla="*/ 1447217 h 1553792"/>
              <a:gd name="connsiteX7" fmla="*/ 0 w 2162175"/>
              <a:gd name="connsiteY7" fmla="*/ 106575 h 1553792"/>
              <a:gd name="connsiteX8" fmla="*/ 106575 w 2162175"/>
              <a:gd name="connsiteY8" fmla="*/ 0 h 1553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2175" h="1553792">
                <a:moveTo>
                  <a:pt x="106575" y="0"/>
                </a:moveTo>
                <a:lnTo>
                  <a:pt x="2055600" y="0"/>
                </a:lnTo>
                <a:cubicBezTo>
                  <a:pt x="2114460" y="0"/>
                  <a:pt x="2162175" y="47715"/>
                  <a:pt x="2162175" y="106575"/>
                </a:cubicBezTo>
                <a:lnTo>
                  <a:pt x="2162175" y="1447217"/>
                </a:lnTo>
                <a:cubicBezTo>
                  <a:pt x="2162175" y="1506077"/>
                  <a:pt x="2114460" y="1553792"/>
                  <a:pt x="2055600" y="1553792"/>
                </a:cubicBezTo>
                <a:lnTo>
                  <a:pt x="106575" y="1553792"/>
                </a:lnTo>
                <a:cubicBezTo>
                  <a:pt x="47715" y="1553792"/>
                  <a:pt x="0" y="1506077"/>
                  <a:pt x="0" y="1447217"/>
                </a:cubicBezTo>
                <a:lnTo>
                  <a:pt x="0" y="106575"/>
                </a:lnTo>
                <a:cubicBezTo>
                  <a:pt x="0" y="47715"/>
                  <a:pt x="47715" y="0"/>
                  <a:pt x="106575" y="0"/>
                </a:cubicBezTo>
                <a:close/>
              </a:path>
            </a:pathLst>
          </a:custGeom>
        </p:spPr>
        <p:txBody>
          <a:bodyPr wrap="square">
            <a:noAutofit/>
          </a:bodyPr>
          <a:lstStyle/>
          <a:p>
            <a:endParaRPr lang="zh-CN" altLang="en-US" dirty="0"/>
          </a:p>
        </p:txBody>
      </p:sp>
    </p:spTree>
    <p:extLst>
      <p:ext uri="{BB962C8B-B14F-4D97-AF65-F5344CB8AC3E}">
        <p14:creationId xmlns:p14="http://schemas.microsoft.com/office/powerpoint/2010/main" val="443380289"/>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1_自定义版式">
    <p:spTree>
      <p:nvGrpSpPr>
        <p:cNvPr id="1" name=""/>
        <p:cNvGrpSpPr/>
        <p:nvPr/>
      </p:nvGrpSpPr>
      <p:grpSpPr>
        <a:xfrm>
          <a:off x="0" y="0"/>
          <a:ext cx="0" cy="0"/>
          <a:chOff x="0" y="0"/>
          <a:chExt cx="0" cy="0"/>
        </a:xfrm>
      </p:grpSpPr>
      <p:sp>
        <p:nvSpPr>
          <p:cNvPr id="13" name="图片占位符 12"/>
          <p:cNvSpPr>
            <a:spLocks noGrp="1"/>
          </p:cNvSpPr>
          <p:nvPr>
            <p:ph type="pic" sz="quarter" idx="10"/>
          </p:nvPr>
        </p:nvSpPr>
        <p:spPr>
          <a:xfrm>
            <a:off x="874714" y="2705601"/>
            <a:ext cx="1119457" cy="787940"/>
          </a:xfrm>
          <a:custGeom>
            <a:avLst/>
            <a:gdLst>
              <a:gd name="connsiteX0" fmla="*/ 0 w 1119457"/>
              <a:gd name="connsiteY0" fmla="*/ 0 h 787940"/>
              <a:gd name="connsiteX1" fmla="*/ 1119457 w 1119457"/>
              <a:gd name="connsiteY1" fmla="*/ 0 h 787940"/>
              <a:gd name="connsiteX2" fmla="*/ 1119457 w 1119457"/>
              <a:gd name="connsiteY2" fmla="*/ 787940 h 787940"/>
              <a:gd name="connsiteX3" fmla="*/ 0 w 1119457"/>
              <a:gd name="connsiteY3" fmla="*/ 787940 h 787940"/>
            </a:gdLst>
            <a:ahLst/>
            <a:cxnLst>
              <a:cxn ang="0">
                <a:pos x="connsiteX0" y="connsiteY0"/>
              </a:cxn>
              <a:cxn ang="0">
                <a:pos x="connsiteX1" y="connsiteY1"/>
              </a:cxn>
              <a:cxn ang="0">
                <a:pos x="connsiteX2" y="connsiteY2"/>
              </a:cxn>
              <a:cxn ang="0">
                <a:pos x="connsiteX3" y="connsiteY3"/>
              </a:cxn>
            </a:cxnLst>
            <a:rect l="l" t="t" r="r" b="b"/>
            <a:pathLst>
              <a:path w="1119457" h="787940">
                <a:moveTo>
                  <a:pt x="0" y="0"/>
                </a:moveTo>
                <a:lnTo>
                  <a:pt x="1119457" y="0"/>
                </a:lnTo>
                <a:lnTo>
                  <a:pt x="1119457" y="787940"/>
                </a:lnTo>
                <a:lnTo>
                  <a:pt x="0" y="787940"/>
                </a:lnTo>
                <a:close/>
              </a:path>
            </a:pathLst>
          </a:custGeom>
        </p:spPr>
        <p:txBody>
          <a:bodyPr wrap="square">
            <a:noAutofit/>
          </a:bodyPr>
          <a:lstStyle/>
          <a:p>
            <a:endParaRPr lang="zh-CN" altLang="en-US"/>
          </a:p>
        </p:txBody>
      </p:sp>
      <p:sp>
        <p:nvSpPr>
          <p:cNvPr id="14" name="图片占位符 13"/>
          <p:cNvSpPr>
            <a:spLocks noGrp="1"/>
          </p:cNvSpPr>
          <p:nvPr>
            <p:ph type="pic" sz="quarter" idx="11"/>
          </p:nvPr>
        </p:nvSpPr>
        <p:spPr>
          <a:xfrm>
            <a:off x="874714" y="4018392"/>
            <a:ext cx="1119457" cy="787940"/>
          </a:xfrm>
          <a:custGeom>
            <a:avLst/>
            <a:gdLst>
              <a:gd name="connsiteX0" fmla="*/ 0 w 1119457"/>
              <a:gd name="connsiteY0" fmla="*/ 0 h 787940"/>
              <a:gd name="connsiteX1" fmla="*/ 1119457 w 1119457"/>
              <a:gd name="connsiteY1" fmla="*/ 0 h 787940"/>
              <a:gd name="connsiteX2" fmla="*/ 1119457 w 1119457"/>
              <a:gd name="connsiteY2" fmla="*/ 787940 h 787940"/>
              <a:gd name="connsiteX3" fmla="*/ 0 w 1119457"/>
              <a:gd name="connsiteY3" fmla="*/ 787940 h 787940"/>
            </a:gdLst>
            <a:ahLst/>
            <a:cxnLst>
              <a:cxn ang="0">
                <a:pos x="connsiteX0" y="connsiteY0"/>
              </a:cxn>
              <a:cxn ang="0">
                <a:pos x="connsiteX1" y="connsiteY1"/>
              </a:cxn>
              <a:cxn ang="0">
                <a:pos x="connsiteX2" y="connsiteY2"/>
              </a:cxn>
              <a:cxn ang="0">
                <a:pos x="connsiteX3" y="connsiteY3"/>
              </a:cxn>
            </a:cxnLst>
            <a:rect l="l" t="t" r="r" b="b"/>
            <a:pathLst>
              <a:path w="1119457" h="787940">
                <a:moveTo>
                  <a:pt x="0" y="0"/>
                </a:moveTo>
                <a:lnTo>
                  <a:pt x="1119457" y="0"/>
                </a:lnTo>
                <a:lnTo>
                  <a:pt x="1119457" y="787940"/>
                </a:lnTo>
                <a:lnTo>
                  <a:pt x="0" y="787940"/>
                </a:lnTo>
                <a:close/>
              </a:path>
            </a:pathLst>
          </a:custGeom>
        </p:spPr>
        <p:txBody>
          <a:bodyPr wrap="square">
            <a:noAutofit/>
          </a:bodyPr>
          <a:lstStyle/>
          <a:p>
            <a:endParaRPr lang="zh-CN" altLang="en-US"/>
          </a:p>
        </p:txBody>
      </p:sp>
      <p:sp>
        <p:nvSpPr>
          <p:cNvPr id="15" name="图片占位符 14"/>
          <p:cNvSpPr>
            <a:spLocks noGrp="1"/>
          </p:cNvSpPr>
          <p:nvPr>
            <p:ph type="pic" sz="quarter" idx="12"/>
          </p:nvPr>
        </p:nvSpPr>
        <p:spPr>
          <a:xfrm>
            <a:off x="874714" y="5331182"/>
            <a:ext cx="1119457" cy="787940"/>
          </a:xfrm>
          <a:custGeom>
            <a:avLst/>
            <a:gdLst>
              <a:gd name="connsiteX0" fmla="*/ 0 w 1119457"/>
              <a:gd name="connsiteY0" fmla="*/ 0 h 787940"/>
              <a:gd name="connsiteX1" fmla="*/ 1119457 w 1119457"/>
              <a:gd name="connsiteY1" fmla="*/ 0 h 787940"/>
              <a:gd name="connsiteX2" fmla="*/ 1119457 w 1119457"/>
              <a:gd name="connsiteY2" fmla="*/ 787940 h 787940"/>
              <a:gd name="connsiteX3" fmla="*/ 0 w 1119457"/>
              <a:gd name="connsiteY3" fmla="*/ 787940 h 787940"/>
            </a:gdLst>
            <a:ahLst/>
            <a:cxnLst>
              <a:cxn ang="0">
                <a:pos x="connsiteX0" y="connsiteY0"/>
              </a:cxn>
              <a:cxn ang="0">
                <a:pos x="connsiteX1" y="connsiteY1"/>
              </a:cxn>
              <a:cxn ang="0">
                <a:pos x="connsiteX2" y="connsiteY2"/>
              </a:cxn>
              <a:cxn ang="0">
                <a:pos x="connsiteX3" y="connsiteY3"/>
              </a:cxn>
            </a:cxnLst>
            <a:rect l="l" t="t" r="r" b="b"/>
            <a:pathLst>
              <a:path w="1119457" h="787940">
                <a:moveTo>
                  <a:pt x="0" y="0"/>
                </a:moveTo>
                <a:lnTo>
                  <a:pt x="1119457" y="0"/>
                </a:lnTo>
                <a:lnTo>
                  <a:pt x="1119457" y="787940"/>
                </a:lnTo>
                <a:lnTo>
                  <a:pt x="0" y="787940"/>
                </a:lnTo>
                <a:close/>
              </a:path>
            </a:pathLst>
          </a:custGeom>
        </p:spPr>
        <p:txBody>
          <a:bodyPr wrap="square">
            <a:noAutofit/>
          </a:bodyPr>
          <a:lstStyle/>
          <a:p>
            <a:endParaRPr lang="zh-CN" altLang="en-US"/>
          </a:p>
        </p:txBody>
      </p:sp>
      <p:sp>
        <p:nvSpPr>
          <p:cNvPr id="12" name="图片占位符 11"/>
          <p:cNvSpPr>
            <a:spLocks noGrp="1"/>
          </p:cNvSpPr>
          <p:nvPr>
            <p:ph type="pic" sz="quarter" idx="13"/>
          </p:nvPr>
        </p:nvSpPr>
        <p:spPr>
          <a:xfrm>
            <a:off x="8151002" y="797488"/>
            <a:ext cx="2743976" cy="3810745"/>
          </a:xfrm>
          <a:custGeom>
            <a:avLst/>
            <a:gdLst>
              <a:gd name="connsiteX0" fmla="*/ 0 w 2743976"/>
              <a:gd name="connsiteY0" fmla="*/ 0 h 3810745"/>
              <a:gd name="connsiteX1" fmla="*/ 2743976 w 2743976"/>
              <a:gd name="connsiteY1" fmla="*/ 0 h 3810745"/>
              <a:gd name="connsiteX2" fmla="*/ 2743976 w 2743976"/>
              <a:gd name="connsiteY2" fmla="*/ 3810745 h 3810745"/>
              <a:gd name="connsiteX3" fmla="*/ 0 w 2743976"/>
              <a:gd name="connsiteY3" fmla="*/ 3810745 h 3810745"/>
            </a:gdLst>
            <a:ahLst/>
            <a:cxnLst>
              <a:cxn ang="0">
                <a:pos x="connsiteX0" y="connsiteY0"/>
              </a:cxn>
              <a:cxn ang="0">
                <a:pos x="connsiteX1" y="connsiteY1"/>
              </a:cxn>
              <a:cxn ang="0">
                <a:pos x="connsiteX2" y="connsiteY2"/>
              </a:cxn>
              <a:cxn ang="0">
                <a:pos x="connsiteX3" y="connsiteY3"/>
              </a:cxn>
            </a:cxnLst>
            <a:rect l="l" t="t" r="r" b="b"/>
            <a:pathLst>
              <a:path w="2743976" h="3810745">
                <a:moveTo>
                  <a:pt x="0" y="0"/>
                </a:moveTo>
                <a:lnTo>
                  <a:pt x="2743976" y="0"/>
                </a:lnTo>
                <a:lnTo>
                  <a:pt x="2743976" y="3810745"/>
                </a:lnTo>
                <a:lnTo>
                  <a:pt x="0" y="3810745"/>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655854508"/>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5_自定义版式">
    <p:spTree>
      <p:nvGrpSpPr>
        <p:cNvPr id="1" name=""/>
        <p:cNvGrpSpPr/>
        <p:nvPr/>
      </p:nvGrpSpPr>
      <p:grpSpPr>
        <a:xfrm>
          <a:off x="0" y="0"/>
          <a:ext cx="0" cy="0"/>
          <a:chOff x="0" y="0"/>
          <a:chExt cx="0" cy="0"/>
        </a:xfrm>
      </p:grpSpPr>
      <p:sp>
        <p:nvSpPr>
          <p:cNvPr id="15" name="图片占位符 14"/>
          <p:cNvSpPr>
            <a:spLocks noGrp="1"/>
          </p:cNvSpPr>
          <p:nvPr>
            <p:ph type="pic" sz="quarter" idx="10"/>
          </p:nvPr>
        </p:nvSpPr>
        <p:spPr>
          <a:xfrm>
            <a:off x="263425" y="1857980"/>
            <a:ext cx="3656044" cy="3433864"/>
          </a:xfrm>
          <a:custGeom>
            <a:avLst/>
            <a:gdLst>
              <a:gd name="connsiteX0" fmla="*/ 0 w 3656044"/>
              <a:gd name="connsiteY0" fmla="*/ 0 h 3433864"/>
              <a:gd name="connsiteX1" fmla="*/ 3656044 w 3656044"/>
              <a:gd name="connsiteY1" fmla="*/ 0 h 3433864"/>
              <a:gd name="connsiteX2" fmla="*/ 1828022 w 3656044"/>
              <a:gd name="connsiteY2" fmla="*/ 3433864 h 3433864"/>
            </a:gdLst>
            <a:ahLst/>
            <a:cxnLst>
              <a:cxn ang="0">
                <a:pos x="connsiteX0" y="connsiteY0"/>
              </a:cxn>
              <a:cxn ang="0">
                <a:pos x="connsiteX1" y="connsiteY1"/>
              </a:cxn>
              <a:cxn ang="0">
                <a:pos x="connsiteX2" y="connsiteY2"/>
              </a:cxn>
            </a:cxnLst>
            <a:rect l="l" t="t" r="r" b="b"/>
            <a:pathLst>
              <a:path w="3656044" h="3433864">
                <a:moveTo>
                  <a:pt x="0" y="0"/>
                </a:moveTo>
                <a:lnTo>
                  <a:pt x="3656044" y="0"/>
                </a:lnTo>
                <a:lnTo>
                  <a:pt x="1828022" y="3433864"/>
                </a:lnTo>
                <a:close/>
              </a:path>
            </a:pathLst>
          </a:custGeom>
        </p:spPr>
        <p:txBody>
          <a:bodyPr wrap="square">
            <a:noAutofit/>
          </a:bodyPr>
          <a:lstStyle/>
          <a:p>
            <a:endParaRPr lang="zh-CN" altLang="en-US" dirty="0"/>
          </a:p>
        </p:txBody>
      </p:sp>
      <p:sp>
        <p:nvSpPr>
          <p:cNvPr id="16" name="图片占位符 15"/>
          <p:cNvSpPr>
            <a:spLocks noGrp="1"/>
          </p:cNvSpPr>
          <p:nvPr>
            <p:ph type="pic" sz="quarter" idx="11"/>
          </p:nvPr>
        </p:nvSpPr>
        <p:spPr>
          <a:xfrm>
            <a:off x="2267323" y="1857980"/>
            <a:ext cx="3656044" cy="3433864"/>
          </a:xfrm>
          <a:custGeom>
            <a:avLst/>
            <a:gdLst>
              <a:gd name="connsiteX0" fmla="*/ 1828022 w 3656044"/>
              <a:gd name="connsiteY0" fmla="*/ 0 h 3433864"/>
              <a:gd name="connsiteX1" fmla="*/ 3656044 w 3656044"/>
              <a:gd name="connsiteY1" fmla="*/ 3433864 h 3433864"/>
              <a:gd name="connsiteX2" fmla="*/ 0 w 3656044"/>
              <a:gd name="connsiteY2" fmla="*/ 3433864 h 3433864"/>
            </a:gdLst>
            <a:ahLst/>
            <a:cxnLst>
              <a:cxn ang="0">
                <a:pos x="connsiteX0" y="connsiteY0"/>
              </a:cxn>
              <a:cxn ang="0">
                <a:pos x="connsiteX1" y="connsiteY1"/>
              </a:cxn>
              <a:cxn ang="0">
                <a:pos x="connsiteX2" y="connsiteY2"/>
              </a:cxn>
            </a:cxnLst>
            <a:rect l="l" t="t" r="r" b="b"/>
            <a:pathLst>
              <a:path w="3656044" h="3433864">
                <a:moveTo>
                  <a:pt x="1828022" y="0"/>
                </a:moveTo>
                <a:lnTo>
                  <a:pt x="3656044" y="3433864"/>
                </a:lnTo>
                <a:lnTo>
                  <a:pt x="0" y="3433864"/>
                </a:lnTo>
                <a:close/>
              </a:path>
            </a:pathLst>
          </a:custGeom>
        </p:spPr>
        <p:txBody>
          <a:bodyPr wrap="square">
            <a:noAutofit/>
          </a:bodyPr>
          <a:lstStyle/>
          <a:p>
            <a:endParaRPr lang="zh-CN" altLang="en-US"/>
          </a:p>
        </p:txBody>
      </p:sp>
      <p:sp>
        <p:nvSpPr>
          <p:cNvPr id="17" name="图片占位符 16"/>
          <p:cNvSpPr>
            <a:spLocks noGrp="1"/>
          </p:cNvSpPr>
          <p:nvPr>
            <p:ph type="pic" sz="quarter" idx="12"/>
          </p:nvPr>
        </p:nvSpPr>
        <p:spPr>
          <a:xfrm>
            <a:off x="4271221" y="1857980"/>
            <a:ext cx="3656044" cy="3433864"/>
          </a:xfrm>
          <a:custGeom>
            <a:avLst/>
            <a:gdLst>
              <a:gd name="connsiteX0" fmla="*/ 0 w 3656044"/>
              <a:gd name="connsiteY0" fmla="*/ 0 h 3433864"/>
              <a:gd name="connsiteX1" fmla="*/ 3656044 w 3656044"/>
              <a:gd name="connsiteY1" fmla="*/ 0 h 3433864"/>
              <a:gd name="connsiteX2" fmla="*/ 1828022 w 3656044"/>
              <a:gd name="connsiteY2" fmla="*/ 3433864 h 3433864"/>
            </a:gdLst>
            <a:ahLst/>
            <a:cxnLst>
              <a:cxn ang="0">
                <a:pos x="connsiteX0" y="connsiteY0"/>
              </a:cxn>
              <a:cxn ang="0">
                <a:pos x="connsiteX1" y="connsiteY1"/>
              </a:cxn>
              <a:cxn ang="0">
                <a:pos x="connsiteX2" y="connsiteY2"/>
              </a:cxn>
            </a:cxnLst>
            <a:rect l="l" t="t" r="r" b="b"/>
            <a:pathLst>
              <a:path w="3656044" h="3433864">
                <a:moveTo>
                  <a:pt x="0" y="0"/>
                </a:moveTo>
                <a:lnTo>
                  <a:pt x="3656044" y="0"/>
                </a:lnTo>
                <a:lnTo>
                  <a:pt x="1828022" y="3433864"/>
                </a:lnTo>
                <a:close/>
              </a:path>
            </a:pathLst>
          </a:custGeom>
        </p:spPr>
        <p:txBody>
          <a:bodyPr wrap="square">
            <a:noAutofit/>
          </a:bodyPr>
          <a:lstStyle/>
          <a:p>
            <a:endParaRPr lang="zh-CN" altLang="en-US"/>
          </a:p>
        </p:txBody>
      </p:sp>
      <p:sp>
        <p:nvSpPr>
          <p:cNvPr id="18" name="图片占位符 17"/>
          <p:cNvSpPr>
            <a:spLocks noGrp="1"/>
          </p:cNvSpPr>
          <p:nvPr>
            <p:ph type="pic" sz="quarter" idx="13"/>
          </p:nvPr>
        </p:nvSpPr>
        <p:spPr>
          <a:xfrm>
            <a:off x="6275119" y="1857980"/>
            <a:ext cx="3656044" cy="3433864"/>
          </a:xfrm>
          <a:custGeom>
            <a:avLst/>
            <a:gdLst>
              <a:gd name="connsiteX0" fmla="*/ 1828022 w 3656044"/>
              <a:gd name="connsiteY0" fmla="*/ 0 h 3433864"/>
              <a:gd name="connsiteX1" fmla="*/ 3656044 w 3656044"/>
              <a:gd name="connsiteY1" fmla="*/ 3433864 h 3433864"/>
              <a:gd name="connsiteX2" fmla="*/ 0 w 3656044"/>
              <a:gd name="connsiteY2" fmla="*/ 3433864 h 3433864"/>
            </a:gdLst>
            <a:ahLst/>
            <a:cxnLst>
              <a:cxn ang="0">
                <a:pos x="connsiteX0" y="connsiteY0"/>
              </a:cxn>
              <a:cxn ang="0">
                <a:pos x="connsiteX1" y="connsiteY1"/>
              </a:cxn>
              <a:cxn ang="0">
                <a:pos x="connsiteX2" y="connsiteY2"/>
              </a:cxn>
            </a:cxnLst>
            <a:rect l="l" t="t" r="r" b="b"/>
            <a:pathLst>
              <a:path w="3656044" h="3433864">
                <a:moveTo>
                  <a:pt x="1828022" y="0"/>
                </a:moveTo>
                <a:lnTo>
                  <a:pt x="3656044" y="3433864"/>
                </a:lnTo>
                <a:lnTo>
                  <a:pt x="0" y="3433864"/>
                </a:lnTo>
                <a:close/>
              </a:path>
            </a:pathLst>
          </a:custGeom>
        </p:spPr>
        <p:txBody>
          <a:bodyPr wrap="square">
            <a:noAutofit/>
          </a:bodyPr>
          <a:lstStyle/>
          <a:p>
            <a:endParaRPr lang="zh-CN" altLang="en-US"/>
          </a:p>
        </p:txBody>
      </p:sp>
      <p:sp>
        <p:nvSpPr>
          <p:cNvPr id="19" name="图片占位符 18"/>
          <p:cNvSpPr>
            <a:spLocks noGrp="1"/>
          </p:cNvSpPr>
          <p:nvPr>
            <p:ph type="pic" sz="quarter" idx="14"/>
          </p:nvPr>
        </p:nvSpPr>
        <p:spPr>
          <a:xfrm>
            <a:off x="8279016" y="1857980"/>
            <a:ext cx="3656044" cy="3433864"/>
          </a:xfrm>
          <a:custGeom>
            <a:avLst/>
            <a:gdLst>
              <a:gd name="connsiteX0" fmla="*/ 0 w 3656044"/>
              <a:gd name="connsiteY0" fmla="*/ 0 h 3433864"/>
              <a:gd name="connsiteX1" fmla="*/ 3656044 w 3656044"/>
              <a:gd name="connsiteY1" fmla="*/ 0 h 3433864"/>
              <a:gd name="connsiteX2" fmla="*/ 1828022 w 3656044"/>
              <a:gd name="connsiteY2" fmla="*/ 3433864 h 3433864"/>
            </a:gdLst>
            <a:ahLst/>
            <a:cxnLst>
              <a:cxn ang="0">
                <a:pos x="connsiteX0" y="connsiteY0"/>
              </a:cxn>
              <a:cxn ang="0">
                <a:pos x="connsiteX1" y="connsiteY1"/>
              </a:cxn>
              <a:cxn ang="0">
                <a:pos x="connsiteX2" y="connsiteY2"/>
              </a:cxn>
            </a:cxnLst>
            <a:rect l="l" t="t" r="r" b="b"/>
            <a:pathLst>
              <a:path w="3656044" h="3433864">
                <a:moveTo>
                  <a:pt x="0" y="0"/>
                </a:moveTo>
                <a:lnTo>
                  <a:pt x="3656044" y="0"/>
                </a:lnTo>
                <a:lnTo>
                  <a:pt x="1828022" y="3433864"/>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392548049"/>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35_自定义版式">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1126672" y="2438400"/>
            <a:ext cx="1872000" cy="3334220"/>
          </a:xfrm>
          <a:custGeom>
            <a:avLst/>
            <a:gdLst>
              <a:gd name="connsiteX0" fmla="*/ 0 w 1872000"/>
              <a:gd name="connsiteY0" fmla="*/ 0 h 3334220"/>
              <a:gd name="connsiteX1" fmla="*/ 1872000 w 1872000"/>
              <a:gd name="connsiteY1" fmla="*/ 0 h 3334220"/>
              <a:gd name="connsiteX2" fmla="*/ 1872000 w 1872000"/>
              <a:gd name="connsiteY2" fmla="*/ 3334220 h 3334220"/>
              <a:gd name="connsiteX3" fmla="*/ 0 w 1872000"/>
              <a:gd name="connsiteY3" fmla="*/ 3334220 h 3334220"/>
            </a:gdLst>
            <a:ahLst/>
            <a:cxnLst>
              <a:cxn ang="0">
                <a:pos x="connsiteX0" y="connsiteY0"/>
              </a:cxn>
              <a:cxn ang="0">
                <a:pos x="connsiteX1" y="connsiteY1"/>
              </a:cxn>
              <a:cxn ang="0">
                <a:pos x="connsiteX2" y="connsiteY2"/>
              </a:cxn>
              <a:cxn ang="0">
                <a:pos x="connsiteX3" y="connsiteY3"/>
              </a:cxn>
            </a:cxnLst>
            <a:rect l="l" t="t" r="r" b="b"/>
            <a:pathLst>
              <a:path w="1872000" h="3334220">
                <a:moveTo>
                  <a:pt x="0" y="0"/>
                </a:moveTo>
                <a:lnTo>
                  <a:pt x="1872000" y="0"/>
                </a:lnTo>
                <a:lnTo>
                  <a:pt x="1872000" y="3334220"/>
                </a:lnTo>
                <a:lnTo>
                  <a:pt x="0" y="3334220"/>
                </a:lnTo>
                <a:close/>
              </a:path>
            </a:pathLst>
          </a:custGeom>
          <a:effectLst>
            <a:innerShdw blurRad="114300">
              <a:prstClr val="black"/>
            </a:innerShdw>
          </a:effectLst>
        </p:spPr>
        <p:txBody>
          <a:bodyPr wrap="square">
            <a:noAutofit/>
          </a:bodyPr>
          <a:lstStyle/>
          <a:p>
            <a:endParaRPr lang="zh-CN" altLang="en-US"/>
          </a:p>
        </p:txBody>
      </p:sp>
      <p:sp>
        <p:nvSpPr>
          <p:cNvPr id="9" name="图片占位符 8"/>
          <p:cNvSpPr>
            <a:spLocks noGrp="1"/>
          </p:cNvSpPr>
          <p:nvPr>
            <p:ph type="pic" sz="quarter" idx="11"/>
          </p:nvPr>
        </p:nvSpPr>
        <p:spPr>
          <a:xfrm>
            <a:off x="9211449" y="2426142"/>
            <a:ext cx="1872000" cy="3334220"/>
          </a:xfrm>
          <a:custGeom>
            <a:avLst/>
            <a:gdLst>
              <a:gd name="connsiteX0" fmla="*/ 0 w 1872000"/>
              <a:gd name="connsiteY0" fmla="*/ 0 h 3334220"/>
              <a:gd name="connsiteX1" fmla="*/ 1872000 w 1872000"/>
              <a:gd name="connsiteY1" fmla="*/ 0 h 3334220"/>
              <a:gd name="connsiteX2" fmla="*/ 1872000 w 1872000"/>
              <a:gd name="connsiteY2" fmla="*/ 3334220 h 3334220"/>
              <a:gd name="connsiteX3" fmla="*/ 0 w 1872000"/>
              <a:gd name="connsiteY3" fmla="*/ 3334220 h 3334220"/>
            </a:gdLst>
            <a:ahLst/>
            <a:cxnLst>
              <a:cxn ang="0">
                <a:pos x="connsiteX0" y="connsiteY0"/>
              </a:cxn>
              <a:cxn ang="0">
                <a:pos x="connsiteX1" y="connsiteY1"/>
              </a:cxn>
              <a:cxn ang="0">
                <a:pos x="connsiteX2" y="connsiteY2"/>
              </a:cxn>
              <a:cxn ang="0">
                <a:pos x="connsiteX3" y="connsiteY3"/>
              </a:cxn>
            </a:cxnLst>
            <a:rect l="l" t="t" r="r" b="b"/>
            <a:pathLst>
              <a:path w="1872000" h="3334220">
                <a:moveTo>
                  <a:pt x="0" y="0"/>
                </a:moveTo>
                <a:lnTo>
                  <a:pt x="1872000" y="0"/>
                </a:lnTo>
                <a:lnTo>
                  <a:pt x="1872000" y="3334220"/>
                </a:lnTo>
                <a:lnTo>
                  <a:pt x="0" y="3334220"/>
                </a:lnTo>
                <a:close/>
              </a:path>
            </a:pathLst>
          </a:custGeom>
          <a:effectLst>
            <a:innerShdw blurRad="114300">
              <a:prstClr val="black"/>
            </a:innerShdw>
          </a:effectLst>
        </p:spPr>
        <p:txBody>
          <a:bodyPr wrap="square">
            <a:noAutofit/>
          </a:bodyPr>
          <a:lstStyle/>
          <a:p>
            <a:endParaRPr lang="zh-CN" altLang="en-US"/>
          </a:p>
        </p:txBody>
      </p:sp>
    </p:spTree>
    <p:extLst>
      <p:ext uri="{BB962C8B-B14F-4D97-AF65-F5344CB8AC3E}">
        <p14:creationId xmlns:p14="http://schemas.microsoft.com/office/powerpoint/2010/main" val="3415493534"/>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55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0" y="0"/>
            <a:ext cx="3259078" cy="6858000"/>
          </a:xfrm>
          <a:custGeom>
            <a:avLst/>
            <a:gdLst>
              <a:gd name="connsiteX0" fmla="*/ 0 w 3259078"/>
              <a:gd name="connsiteY0" fmla="*/ 0 h 6858000"/>
              <a:gd name="connsiteX1" fmla="*/ 3259078 w 3259078"/>
              <a:gd name="connsiteY1" fmla="*/ 0 h 6858000"/>
              <a:gd name="connsiteX2" fmla="*/ 3259078 w 3259078"/>
              <a:gd name="connsiteY2" fmla="*/ 6858000 h 6858000"/>
              <a:gd name="connsiteX3" fmla="*/ 0 w 325907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259078" h="6858000">
                <a:moveTo>
                  <a:pt x="0" y="0"/>
                </a:moveTo>
                <a:lnTo>
                  <a:pt x="3259078" y="0"/>
                </a:lnTo>
                <a:lnTo>
                  <a:pt x="3259078" y="6858000"/>
                </a:lnTo>
                <a:lnTo>
                  <a:pt x="0" y="6858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881419994"/>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63_自定义版式">
    <p:spTree>
      <p:nvGrpSpPr>
        <p:cNvPr id="1" name=""/>
        <p:cNvGrpSpPr/>
        <p:nvPr/>
      </p:nvGrpSpPr>
      <p:grpSpPr>
        <a:xfrm>
          <a:off x="0" y="0"/>
          <a:ext cx="0" cy="0"/>
          <a:chOff x="0" y="0"/>
          <a:chExt cx="0" cy="0"/>
        </a:xfrm>
      </p:grpSpPr>
      <p:sp>
        <p:nvSpPr>
          <p:cNvPr id="16" name="图片占位符 15"/>
          <p:cNvSpPr>
            <a:spLocks noGrp="1"/>
          </p:cNvSpPr>
          <p:nvPr>
            <p:ph type="pic" sz="quarter" idx="10"/>
          </p:nvPr>
        </p:nvSpPr>
        <p:spPr>
          <a:xfrm>
            <a:off x="1364343" y="478973"/>
            <a:ext cx="2351314" cy="2351314"/>
          </a:xfrm>
          <a:custGeom>
            <a:avLst/>
            <a:gdLst>
              <a:gd name="connsiteX0" fmla="*/ 0 w 2351314"/>
              <a:gd name="connsiteY0" fmla="*/ 0 h 2351314"/>
              <a:gd name="connsiteX1" fmla="*/ 2351314 w 2351314"/>
              <a:gd name="connsiteY1" fmla="*/ 0 h 2351314"/>
              <a:gd name="connsiteX2" fmla="*/ 2351314 w 2351314"/>
              <a:gd name="connsiteY2" fmla="*/ 2351314 h 2351314"/>
              <a:gd name="connsiteX3" fmla="*/ 0 w 2351314"/>
              <a:gd name="connsiteY3" fmla="*/ 2351314 h 2351314"/>
            </a:gdLst>
            <a:ahLst/>
            <a:cxnLst>
              <a:cxn ang="0">
                <a:pos x="connsiteX0" y="connsiteY0"/>
              </a:cxn>
              <a:cxn ang="0">
                <a:pos x="connsiteX1" y="connsiteY1"/>
              </a:cxn>
              <a:cxn ang="0">
                <a:pos x="connsiteX2" y="connsiteY2"/>
              </a:cxn>
              <a:cxn ang="0">
                <a:pos x="connsiteX3" y="connsiteY3"/>
              </a:cxn>
            </a:cxnLst>
            <a:rect l="l" t="t" r="r" b="b"/>
            <a:pathLst>
              <a:path w="2351314" h="2351314">
                <a:moveTo>
                  <a:pt x="0" y="0"/>
                </a:moveTo>
                <a:lnTo>
                  <a:pt x="2351314" y="0"/>
                </a:lnTo>
                <a:lnTo>
                  <a:pt x="2351314" y="2351314"/>
                </a:lnTo>
                <a:lnTo>
                  <a:pt x="0" y="2351314"/>
                </a:lnTo>
                <a:close/>
              </a:path>
            </a:pathLst>
          </a:custGeom>
        </p:spPr>
        <p:txBody>
          <a:bodyPr wrap="square">
            <a:noAutofit/>
          </a:bodyPr>
          <a:lstStyle/>
          <a:p>
            <a:endParaRPr lang="zh-CN" altLang="en-US" dirty="0"/>
          </a:p>
        </p:txBody>
      </p:sp>
      <p:sp>
        <p:nvSpPr>
          <p:cNvPr id="18" name="图片占位符 17"/>
          <p:cNvSpPr>
            <a:spLocks noGrp="1"/>
          </p:cNvSpPr>
          <p:nvPr>
            <p:ph type="pic" sz="quarter" idx="11"/>
          </p:nvPr>
        </p:nvSpPr>
        <p:spPr>
          <a:xfrm>
            <a:off x="3904344" y="478973"/>
            <a:ext cx="2075543" cy="2351314"/>
          </a:xfrm>
          <a:custGeom>
            <a:avLst/>
            <a:gdLst>
              <a:gd name="connsiteX0" fmla="*/ 0 w 2075543"/>
              <a:gd name="connsiteY0" fmla="*/ 0 h 2351314"/>
              <a:gd name="connsiteX1" fmla="*/ 2075543 w 2075543"/>
              <a:gd name="connsiteY1" fmla="*/ 0 h 2351314"/>
              <a:gd name="connsiteX2" fmla="*/ 2075543 w 2075543"/>
              <a:gd name="connsiteY2" fmla="*/ 2351314 h 2351314"/>
              <a:gd name="connsiteX3" fmla="*/ 0 w 2075543"/>
              <a:gd name="connsiteY3" fmla="*/ 2351314 h 2351314"/>
            </a:gdLst>
            <a:ahLst/>
            <a:cxnLst>
              <a:cxn ang="0">
                <a:pos x="connsiteX0" y="connsiteY0"/>
              </a:cxn>
              <a:cxn ang="0">
                <a:pos x="connsiteX1" y="connsiteY1"/>
              </a:cxn>
              <a:cxn ang="0">
                <a:pos x="connsiteX2" y="connsiteY2"/>
              </a:cxn>
              <a:cxn ang="0">
                <a:pos x="connsiteX3" y="connsiteY3"/>
              </a:cxn>
            </a:cxnLst>
            <a:rect l="l" t="t" r="r" b="b"/>
            <a:pathLst>
              <a:path w="2075543" h="2351314">
                <a:moveTo>
                  <a:pt x="0" y="0"/>
                </a:moveTo>
                <a:lnTo>
                  <a:pt x="2075543" y="0"/>
                </a:lnTo>
                <a:lnTo>
                  <a:pt x="2075543" y="2351314"/>
                </a:lnTo>
                <a:lnTo>
                  <a:pt x="0" y="2351314"/>
                </a:lnTo>
                <a:close/>
              </a:path>
            </a:pathLst>
          </a:custGeom>
        </p:spPr>
        <p:txBody>
          <a:bodyPr wrap="square">
            <a:noAutofit/>
          </a:bodyPr>
          <a:lstStyle/>
          <a:p>
            <a:endParaRPr lang="zh-CN" altLang="en-US"/>
          </a:p>
        </p:txBody>
      </p:sp>
      <p:sp>
        <p:nvSpPr>
          <p:cNvPr id="19" name="图片占位符 18"/>
          <p:cNvSpPr>
            <a:spLocks noGrp="1"/>
          </p:cNvSpPr>
          <p:nvPr>
            <p:ph type="pic" sz="quarter" idx="12"/>
          </p:nvPr>
        </p:nvSpPr>
        <p:spPr>
          <a:xfrm>
            <a:off x="6212114" y="478973"/>
            <a:ext cx="2097315" cy="5878284"/>
          </a:xfrm>
          <a:custGeom>
            <a:avLst/>
            <a:gdLst>
              <a:gd name="connsiteX0" fmla="*/ 0 w 2097315"/>
              <a:gd name="connsiteY0" fmla="*/ 0 h 5878284"/>
              <a:gd name="connsiteX1" fmla="*/ 2097315 w 2097315"/>
              <a:gd name="connsiteY1" fmla="*/ 0 h 5878284"/>
              <a:gd name="connsiteX2" fmla="*/ 2097315 w 2097315"/>
              <a:gd name="connsiteY2" fmla="*/ 5878284 h 5878284"/>
              <a:gd name="connsiteX3" fmla="*/ 0 w 2097315"/>
              <a:gd name="connsiteY3" fmla="*/ 5878284 h 5878284"/>
            </a:gdLst>
            <a:ahLst/>
            <a:cxnLst>
              <a:cxn ang="0">
                <a:pos x="connsiteX0" y="connsiteY0"/>
              </a:cxn>
              <a:cxn ang="0">
                <a:pos x="connsiteX1" y="connsiteY1"/>
              </a:cxn>
              <a:cxn ang="0">
                <a:pos x="connsiteX2" y="connsiteY2"/>
              </a:cxn>
              <a:cxn ang="0">
                <a:pos x="connsiteX3" y="connsiteY3"/>
              </a:cxn>
            </a:cxnLst>
            <a:rect l="l" t="t" r="r" b="b"/>
            <a:pathLst>
              <a:path w="2097315" h="5878284">
                <a:moveTo>
                  <a:pt x="0" y="0"/>
                </a:moveTo>
                <a:lnTo>
                  <a:pt x="2097315" y="0"/>
                </a:lnTo>
                <a:lnTo>
                  <a:pt x="2097315" y="5878284"/>
                </a:lnTo>
                <a:lnTo>
                  <a:pt x="0" y="5878284"/>
                </a:lnTo>
                <a:close/>
              </a:path>
            </a:pathLst>
          </a:custGeom>
        </p:spPr>
        <p:txBody>
          <a:bodyPr wrap="square">
            <a:noAutofit/>
          </a:bodyPr>
          <a:lstStyle/>
          <a:p>
            <a:endParaRPr lang="zh-CN" altLang="en-US"/>
          </a:p>
        </p:txBody>
      </p:sp>
      <p:sp>
        <p:nvSpPr>
          <p:cNvPr id="20" name="图片占位符 19"/>
          <p:cNvSpPr>
            <a:spLocks noGrp="1"/>
          </p:cNvSpPr>
          <p:nvPr>
            <p:ph type="pic" sz="quarter" idx="13"/>
          </p:nvPr>
        </p:nvSpPr>
        <p:spPr>
          <a:xfrm>
            <a:off x="8519887" y="478973"/>
            <a:ext cx="2307771" cy="3323770"/>
          </a:xfrm>
          <a:custGeom>
            <a:avLst/>
            <a:gdLst>
              <a:gd name="connsiteX0" fmla="*/ 0 w 2307771"/>
              <a:gd name="connsiteY0" fmla="*/ 0 h 3323770"/>
              <a:gd name="connsiteX1" fmla="*/ 2307771 w 2307771"/>
              <a:gd name="connsiteY1" fmla="*/ 0 h 3323770"/>
              <a:gd name="connsiteX2" fmla="*/ 2307771 w 2307771"/>
              <a:gd name="connsiteY2" fmla="*/ 3323770 h 3323770"/>
              <a:gd name="connsiteX3" fmla="*/ 0 w 2307771"/>
              <a:gd name="connsiteY3" fmla="*/ 3323770 h 3323770"/>
            </a:gdLst>
            <a:ahLst/>
            <a:cxnLst>
              <a:cxn ang="0">
                <a:pos x="connsiteX0" y="connsiteY0"/>
              </a:cxn>
              <a:cxn ang="0">
                <a:pos x="connsiteX1" y="connsiteY1"/>
              </a:cxn>
              <a:cxn ang="0">
                <a:pos x="connsiteX2" y="connsiteY2"/>
              </a:cxn>
              <a:cxn ang="0">
                <a:pos x="connsiteX3" y="connsiteY3"/>
              </a:cxn>
            </a:cxnLst>
            <a:rect l="l" t="t" r="r" b="b"/>
            <a:pathLst>
              <a:path w="2307771" h="3323770">
                <a:moveTo>
                  <a:pt x="0" y="0"/>
                </a:moveTo>
                <a:lnTo>
                  <a:pt x="2307771" y="0"/>
                </a:lnTo>
                <a:lnTo>
                  <a:pt x="2307771" y="3323770"/>
                </a:lnTo>
                <a:lnTo>
                  <a:pt x="0" y="3323770"/>
                </a:lnTo>
                <a:close/>
              </a:path>
            </a:pathLst>
          </a:custGeom>
        </p:spPr>
        <p:txBody>
          <a:bodyPr wrap="square">
            <a:noAutofit/>
          </a:bodyPr>
          <a:lstStyle/>
          <a:p>
            <a:endParaRPr lang="zh-CN" altLang="en-US"/>
          </a:p>
        </p:txBody>
      </p:sp>
      <p:sp>
        <p:nvSpPr>
          <p:cNvPr id="21" name="图片占位符 20"/>
          <p:cNvSpPr>
            <a:spLocks noGrp="1"/>
          </p:cNvSpPr>
          <p:nvPr>
            <p:ph type="pic" sz="quarter" idx="14"/>
          </p:nvPr>
        </p:nvSpPr>
        <p:spPr>
          <a:xfrm>
            <a:off x="8519887" y="4049486"/>
            <a:ext cx="2307771" cy="2307771"/>
          </a:xfrm>
          <a:custGeom>
            <a:avLst/>
            <a:gdLst>
              <a:gd name="connsiteX0" fmla="*/ 0 w 2307771"/>
              <a:gd name="connsiteY0" fmla="*/ 0 h 2307771"/>
              <a:gd name="connsiteX1" fmla="*/ 2307771 w 2307771"/>
              <a:gd name="connsiteY1" fmla="*/ 0 h 2307771"/>
              <a:gd name="connsiteX2" fmla="*/ 2307771 w 2307771"/>
              <a:gd name="connsiteY2" fmla="*/ 2307771 h 2307771"/>
              <a:gd name="connsiteX3" fmla="*/ 0 w 2307771"/>
              <a:gd name="connsiteY3" fmla="*/ 2307771 h 2307771"/>
            </a:gdLst>
            <a:ahLst/>
            <a:cxnLst>
              <a:cxn ang="0">
                <a:pos x="connsiteX0" y="connsiteY0"/>
              </a:cxn>
              <a:cxn ang="0">
                <a:pos x="connsiteX1" y="connsiteY1"/>
              </a:cxn>
              <a:cxn ang="0">
                <a:pos x="connsiteX2" y="connsiteY2"/>
              </a:cxn>
              <a:cxn ang="0">
                <a:pos x="connsiteX3" y="connsiteY3"/>
              </a:cxn>
            </a:cxnLst>
            <a:rect l="l" t="t" r="r" b="b"/>
            <a:pathLst>
              <a:path w="2307771" h="2307771">
                <a:moveTo>
                  <a:pt x="0" y="0"/>
                </a:moveTo>
                <a:lnTo>
                  <a:pt x="2307771" y="0"/>
                </a:lnTo>
                <a:lnTo>
                  <a:pt x="2307771" y="2307771"/>
                </a:lnTo>
                <a:lnTo>
                  <a:pt x="0" y="2307771"/>
                </a:lnTo>
                <a:close/>
              </a:path>
            </a:pathLst>
          </a:custGeom>
        </p:spPr>
        <p:txBody>
          <a:bodyPr wrap="square">
            <a:noAutofit/>
          </a:bodyPr>
          <a:lstStyle/>
          <a:p>
            <a:endParaRPr lang="zh-CN" altLang="en-US"/>
          </a:p>
        </p:txBody>
      </p:sp>
      <p:sp>
        <p:nvSpPr>
          <p:cNvPr id="22" name="图片占位符 21"/>
          <p:cNvSpPr>
            <a:spLocks noGrp="1"/>
          </p:cNvSpPr>
          <p:nvPr>
            <p:ph type="pic" sz="quarter" idx="15"/>
          </p:nvPr>
        </p:nvSpPr>
        <p:spPr>
          <a:xfrm>
            <a:off x="1386114" y="3033487"/>
            <a:ext cx="4593772" cy="3323770"/>
          </a:xfrm>
          <a:custGeom>
            <a:avLst/>
            <a:gdLst>
              <a:gd name="connsiteX0" fmla="*/ 0 w 4593772"/>
              <a:gd name="connsiteY0" fmla="*/ 0 h 3323770"/>
              <a:gd name="connsiteX1" fmla="*/ 4593772 w 4593772"/>
              <a:gd name="connsiteY1" fmla="*/ 0 h 3323770"/>
              <a:gd name="connsiteX2" fmla="*/ 4593772 w 4593772"/>
              <a:gd name="connsiteY2" fmla="*/ 3323770 h 3323770"/>
              <a:gd name="connsiteX3" fmla="*/ 0 w 4593772"/>
              <a:gd name="connsiteY3" fmla="*/ 3323770 h 3323770"/>
            </a:gdLst>
            <a:ahLst/>
            <a:cxnLst>
              <a:cxn ang="0">
                <a:pos x="connsiteX0" y="connsiteY0"/>
              </a:cxn>
              <a:cxn ang="0">
                <a:pos x="connsiteX1" y="connsiteY1"/>
              </a:cxn>
              <a:cxn ang="0">
                <a:pos x="connsiteX2" y="connsiteY2"/>
              </a:cxn>
              <a:cxn ang="0">
                <a:pos x="connsiteX3" y="connsiteY3"/>
              </a:cxn>
            </a:cxnLst>
            <a:rect l="l" t="t" r="r" b="b"/>
            <a:pathLst>
              <a:path w="4593772" h="3323770">
                <a:moveTo>
                  <a:pt x="0" y="0"/>
                </a:moveTo>
                <a:lnTo>
                  <a:pt x="4593772" y="0"/>
                </a:lnTo>
                <a:lnTo>
                  <a:pt x="4593772" y="3323770"/>
                </a:lnTo>
                <a:lnTo>
                  <a:pt x="0" y="3323770"/>
                </a:lnTo>
                <a:close/>
              </a:path>
            </a:pathLst>
          </a:custGeom>
        </p:spPr>
        <p:txBody>
          <a:bodyPr wrap="square">
            <a:noAutofit/>
          </a:bodyPr>
          <a:lstStyle/>
          <a:p>
            <a:endParaRPr lang="zh-CN" altLang="en-US" dirty="0"/>
          </a:p>
        </p:txBody>
      </p:sp>
    </p:spTree>
    <p:extLst>
      <p:ext uri="{BB962C8B-B14F-4D97-AF65-F5344CB8AC3E}">
        <p14:creationId xmlns:p14="http://schemas.microsoft.com/office/powerpoint/2010/main" val="1399297479"/>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68_自定义版式">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6476713" y="943430"/>
            <a:ext cx="3102231" cy="3136254"/>
          </a:xfrm>
          <a:custGeom>
            <a:avLst/>
            <a:gdLst>
              <a:gd name="connsiteX0" fmla="*/ 0 w 3102231"/>
              <a:gd name="connsiteY0" fmla="*/ 0 h 3136254"/>
              <a:gd name="connsiteX1" fmla="*/ 3102231 w 3102231"/>
              <a:gd name="connsiteY1" fmla="*/ 0 h 3136254"/>
              <a:gd name="connsiteX2" fmla="*/ 3102231 w 3102231"/>
              <a:gd name="connsiteY2" fmla="*/ 3136254 h 3136254"/>
              <a:gd name="connsiteX3" fmla="*/ 0 w 3102231"/>
              <a:gd name="connsiteY3" fmla="*/ 3136254 h 3136254"/>
            </a:gdLst>
            <a:ahLst/>
            <a:cxnLst>
              <a:cxn ang="0">
                <a:pos x="connsiteX0" y="connsiteY0"/>
              </a:cxn>
              <a:cxn ang="0">
                <a:pos x="connsiteX1" y="connsiteY1"/>
              </a:cxn>
              <a:cxn ang="0">
                <a:pos x="connsiteX2" y="connsiteY2"/>
              </a:cxn>
              <a:cxn ang="0">
                <a:pos x="connsiteX3" y="connsiteY3"/>
              </a:cxn>
            </a:cxnLst>
            <a:rect l="l" t="t" r="r" b="b"/>
            <a:pathLst>
              <a:path w="3102231" h="3136254">
                <a:moveTo>
                  <a:pt x="0" y="0"/>
                </a:moveTo>
                <a:lnTo>
                  <a:pt x="3102231" y="0"/>
                </a:lnTo>
                <a:lnTo>
                  <a:pt x="3102231" y="3136254"/>
                </a:lnTo>
                <a:lnTo>
                  <a:pt x="0" y="3136254"/>
                </a:lnTo>
                <a:close/>
              </a:path>
            </a:pathLst>
          </a:custGeom>
        </p:spPr>
        <p:txBody>
          <a:bodyPr wrap="square">
            <a:noAutofit/>
          </a:bodyPr>
          <a:lstStyle/>
          <a:p>
            <a:endParaRPr lang="zh-CN" altLang="en-US"/>
          </a:p>
        </p:txBody>
      </p:sp>
      <p:sp>
        <p:nvSpPr>
          <p:cNvPr id="9" name="图片占位符 8"/>
          <p:cNvSpPr>
            <a:spLocks noGrp="1"/>
          </p:cNvSpPr>
          <p:nvPr>
            <p:ph type="pic" sz="quarter" idx="11"/>
          </p:nvPr>
        </p:nvSpPr>
        <p:spPr>
          <a:xfrm>
            <a:off x="8213870" y="2844802"/>
            <a:ext cx="3102231" cy="3062513"/>
          </a:xfrm>
          <a:custGeom>
            <a:avLst/>
            <a:gdLst>
              <a:gd name="connsiteX0" fmla="*/ 0 w 3102231"/>
              <a:gd name="connsiteY0" fmla="*/ 0 h 3062513"/>
              <a:gd name="connsiteX1" fmla="*/ 3102231 w 3102231"/>
              <a:gd name="connsiteY1" fmla="*/ 0 h 3062513"/>
              <a:gd name="connsiteX2" fmla="*/ 3102231 w 3102231"/>
              <a:gd name="connsiteY2" fmla="*/ 3062513 h 3062513"/>
              <a:gd name="connsiteX3" fmla="*/ 0 w 3102231"/>
              <a:gd name="connsiteY3" fmla="*/ 3062513 h 3062513"/>
            </a:gdLst>
            <a:ahLst/>
            <a:cxnLst>
              <a:cxn ang="0">
                <a:pos x="connsiteX0" y="connsiteY0"/>
              </a:cxn>
              <a:cxn ang="0">
                <a:pos x="connsiteX1" y="connsiteY1"/>
              </a:cxn>
              <a:cxn ang="0">
                <a:pos x="connsiteX2" y="connsiteY2"/>
              </a:cxn>
              <a:cxn ang="0">
                <a:pos x="connsiteX3" y="connsiteY3"/>
              </a:cxn>
            </a:cxnLst>
            <a:rect l="l" t="t" r="r" b="b"/>
            <a:pathLst>
              <a:path w="3102231" h="3062513">
                <a:moveTo>
                  <a:pt x="0" y="0"/>
                </a:moveTo>
                <a:lnTo>
                  <a:pt x="3102231" y="0"/>
                </a:lnTo>
                <a:lnTo>
                  <a:pt x="3102231" y="3062513"/>
                </a:lnTo>
                <a:lnTo>
                  <a:pt x="0" y="3062513"/>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084844539"/>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8_自定义版式">
    <p:spTree>
      <p:nvGrpSpPr>
        <p:cNvPr id="1" name=""/>
        <p:cNvGrpSpPr/>
        <p:nvPr/>
      </p:nvGrpSpPr>
      <p:grpSpPr>
        <a:xfrm>
          <a:off x="0" y="0"/>
          <a:ext cx="0" cy="0"/>
          <a:chOff x="0" y="0"/>
          <a:chExt cx="0" cy="0"/>
        </a:xfrm>
      </p:grpSpPr>
      <p:sp>
        <p:nvSpPr>
          <p:cNvPr id="19" name="图片占位符 18"/>
          <p:cNvSpPr>
            <a:spLocks noGrp="1"/>
          </p:cNvSpPr>
          <p:nvPr>
            <p:ph type="pic" sz="quarter" idx="10"/>
          </p:nvPr>
        </p:nvSpPr>
        <p:spPr>
          <a:xfrm>
            <a:off x="0" y="3200400"/>
            <a:ext cx="4102100" cy="3657600"/>
          </a:xfrm>
          <a:custGeom>
            <a:avLst/>
            <a:gdLst>
              <a:gd name="connsiteX0" fmla="*/ 1936330 w 4102100"/>
              <a:gd name="connsiteY0" fmla="*/ 1854200 h 3657600"/>
              <a:gd name="connsiteX1" fmla="*/ 3716476 w 4102100"/>
              <a:gd name="connsiteY1" fmla="*/ 1854200 h 3657600"/>
              <a:gd name="connsiteX2" fmla="*/ 3716476 w 4102100"/>
              <a:gd name="connsiteY2" fmla="*/ 3657600 h 3657600"/>
              <a:gd name="connsiteX3" fmla="*/ 1936330 w 4102100"/>
              <a:gd name="connsiteY3" fmla="*/ 3657600 h 3657600"/>
              <a:gd name="connsiteX4" fmla="*/ 3784 w 4102100"/>
              <a:gd name="connsiteY4" fmla="*/ 1854200 h 3657600"/>
              <a:gd name="connsiteX5" fmla="*/ 1860130 w 4102100"/>
              <a:gd name="connsiteY5" fmla="*/ 1854200 h 3657600"/>
              <a:gd name="connsiteX6" fmla="*/ 1860130 w 4102100"/>
              <a:gd name="connsiteY6" fmla="*/ 3657600 h 3657600"/>
              <a:gd name="connsiteX7" fmla="*/ 3784 w 4102100"/>
              <a:gd name="connsiteY7" fmla="*/ 3657600 h 3657600"/>
              <a:gd name="connsiteX8" fmla="*/ 0 w 4102100"/>
              <a:gd name="connsiteY8" fmla="*/ 0 h 3657600"/>
              <a:gd name="connsiteX9" fmla="*/ 4102100 w 4102100"/>
              <a:gd name="connsiteY9" fmla="*/ 0 h 3657600"/>
              <a:gd name="connsiteX10" fmla="*/ 4102100 w 4102100"/>
              <a:gd name="connsiteY10" fmla="*/ 1803400 h 3657600"/>
              <a:gd name="connsiteX11" fmla="*/ 0 w 4102100"/>
              <a:gd name="connsiteY11" fmla="*/ 180340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02100" h="3657600">
                <a:moveTo>
                  <a:pt x="1936330" y="1854200"/>
                </a:moveTo>
                <a:lnTo>
                  <a:pt x="3716476" y="1854200"/>
                </a:lnTo>
                <a:lnTo>
                  <a:pt x="3716476" y="3657600"/>
                </a:lnTo>
                <a:lnTo>
                  <a:pt x="1936330" y="3657600"/>
                </a:lnTo>
                <a:close/>
                <a:moveTo>
                  <a:pt x="3784" y="1854200"/>
                </a:moveTo>
                <a:lnTo>
                  <a:pt x="1860130" y="1854200"/>
                </a:lnTo>
                <a:lnTo>
                  <a:pt x="1860130" y="3657600"/>
                </a:lnTo>
                <a:lnTo>
                  <a:pt x="3784" y="3657600"/>
                </a:lnTo>
                <a:close/>
                <a:moveTo>
                  <a:pt x="0" y="0"/>
                </a:moveTo>
                <a:lnTo>
                  <a:pt x="4102100" y="0"/>
                </a:lnTo>
                <a:lnTo>
                  <a:pt x="4102100" y="1803400"/>
                </a:lnTo>
                <a:lnTo>
                  <a:pt x="0" y="1803400"/>
                </a:lnTo>
                <a:close/>
              </a:path>
            </a:pathLst>
          </a:custGeom>
        </p:spPr>
        <p:txBody>
          <a:bodyPr wrap="square">
            <a:noAutofit/>
          </a:bodyPr>
          <a:lstStyle/>
          <a:p>
            <a:endParaRPr lang="zh-CN" altLang="en-US"/>
          </a:p>
        </p:txBody>
      </p:sp>
      <p:sp>
        <p:nvSpPr>
          <p:cNvPr id="20" name="图片占位符 19"/>
          <p:cNvSpPr>
            <a:spLocks noGrp="1"/>
          </p:cNvSpPr>
          <p:nvPr>
            <p:ph type="pic" sz="quarter" idx="11"/>
          </p:nvPr>
        </p:nvSpPr>
        <p:spPr>
          <a:xfrm>
            <a:off x="3792677" y="3200400"/>
            <a:ext cx="4640123" cy="3657600"/>
          </a:xfrm>
          <a:custGeom>
            <a:avLst/>
            <a:gdLst>
              <a:gd name="connsiteX0" fmla="*/ 0 w 4640123"/>
              <a:gd name="connsiteY0" fmla="*/ 1854200 h 3657600"/>
              <a:gd name="connsiteX1" fmla="*/ 4640123 w 4640123"/>
              <a:gd name="connsiteY1" fmla="*/ 1854200 h 3657600"/>
              <a:gd name="connsiteX2" fmla="*/ 4640123 w 4640123"/>
              <a:gd name="connsiteY2" fmla="*/ 3657600 h 3657600"/>
              <a:gd name="connsiteX3" fmla="*/ 0 w 4640123"/>
              <a:gd name="connsiteY3" fmla="*/ 3657600 h 3657600"/>
              <a:gd name="connsiteX4" fmla="*/ 2307106 w 4640123"/>
              <a:gd name="connsiteY4" fmla="*/ 0 h 3657600"/>
              <a:gd name="connsiteX5" fmla="*/ 4148606 w 4640123"/>
              <a:gd name="connsiteY5" fmla="*/ 0 h 3657600"/>
              <a:gd name="connsiteX6" fmla="*/ 4148606 w 4640123"/>
              <a:gd name="connsiteY6" fmla="*/ 1803400 h 3657600"/>
              <a:gd name="connsiteX7" fmla="*/ 2307106 w 4640123"/>
              <a:gd name="connsiteY7" fmla="*/ 1803400 h 3657600"/>
              <a:gd name="connsiteX8" fmla="*/ 387515 w 4640123"/>
              <a:gd name="connsiteY8" fmla="*/ 0 h 3657600"/>
              <a:gd name="connsiteX9" fmla="*/ 2229015 w 4640123"/>
              <a:gd name="connsiteY9" fmla="*/ 0 h 3657600"/>
              <a:gd name="connsiteX10" fmla="*/ 2229015 w 4640123"/>
              <a:gd name="connsiteY10" fmla="*/ 1803400 h 3657600"/>
              <a:gd name="connsiteX11" fmla="*/ 387515 w 4640123"/>
              <a:gd name="connsiteY11" fmla="*/ 180340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640123" h="3657600">
                <a:moveTo>
                  <a:pt x="0" y="1854200"/>
                </a:moveTo>
                <a:lnTo>
                  <a:pt x="4640123" y="1854200"/>
                </a:lnTo>
                <a:lnTo>
                  <a:pt x="4640123" y="3657600"/>
                </a:lnTo>
                <a:lnTo>
                  <a:pt x="0" y="3657600"/>
                </a:lnTo>
                <a:close/>
                <a:moveTo>
                  <a:pt x="2307106" y="0"/>
                </a:moveTo>
                <a:lnTo>
                  <a:pt x="4148606" y="0"/>
                </a:lnTo>
                <a:lnTo>
                  <a:pt x="4148606" y="1803400"/>
                </a:lnTo>
                <a:lnTo>
                  <a:pt x="2307106" y="1803400"/>
                </a:lnTo>
                <a:close/>
                <a:moveTo>
                  <a:pt x="387515" y="0"/>
                </a:moveTo>
                <a:lnTo>
                  <a:pt x="2229015" y="0"/>
                </a:lnTo>
                <a:lnTo>
                  <a:pt x="2229015" y="1803400"/>
                </a:lnTo>
                <a:lnTo>
                  <a:pt x="387515" y="1803400"/>
                </a:lnTo>
                <a:close/>
              </a:path>
            </a:pathLst>
          </a:custGeom>
        </p:spPr>
        <p:txBody>
          <a:bodyPr wrap="square">
            <a:noAutofit/>
          </a:bodyPr>
          <a:lstStyle/>
          <a:p>
            <a:endParaRPr lang="zh-CN" altLang="en-US"/>
          </a:p>
        </p:txBody>
      </p:sp>
      <p:sp>
        <p:nvSpPr>
          <p:cNvPr id="21" name="图片占位符 20"/>
          <p:cNvSpPr>
            <a:spLocks noGrp="1"/>
          </p:cNvSpPr>
          <p:nvPr>
            <p:ph type="pic" sz="quarter" idx="12"/>
          </p:nvPr>
        </p:nvSpPr>
        <p:spPr>
          <a:xfrm>
            <a:off x="8019372" y="3200400"/>
            <a:ext cx="4172628" cy="3657600"/>
          </a:xfrm>
          <a:custGeom>
            <a:avLst/>
            <a:gdLst>
              <a:gd name="connsiteX0" fmla="*/ 2369228 w 4172628"/>
              <a:gd name="connsiteY0" fmla="*/ 1854200 h 3657600"/>
              <a:gd name="connsiteX1" fmla="*/ 4172628 w 4172628"/>
              <a:gd name="connsiteY1" fmla="*/ 1854200 h 3657600"/>
              <a:gd name="connsiteX2" fmla="*/ 4172628 w 4172628"/>
              <a:gd name="connsiteY2" fmla="*/ 3657600 h 3657600"/>
              <a:gd name="connsiteX3" fmla="*/ 2369228 w 4172628"/>
              <a:gd name="connsiteY3" fmla="*/ 3657600 h 3657600"/>
              <a:gd name="connsiteX4" fmla="*/ 489627 w 4172628"/>
              <a:gd name="connsiteY4" fmla="*/ 1854200 h 3657600"/>
              <a:gd name="connsiteX5" fmla="*/ 2293027 w 4172628"/>
              <a:gd name="connsiteY5" fmla="*/ 1854200 h 3657600"/>
              <a:gd name="connsiteX6" fmla="*/ 2293027 w 4172628"/>
              <a:gd name="connsiteY6" fmla="*/ 3657600 h 3657600"/>
              <a:gd name="connsiteX7" fmla="*/ 489627 w 4172628"/>
              <a:gd name="connsiteY7" fmla="*/ 3657600 h 3657600"/>
              <a:gd name="connsiteX8" fmla="*/ 0 w 4172628"/>
              <a:gd name="connsiteY8" fmla="*/ 0 h 3657600"/>
              <a:gd name="connsiteX9" fmla="*/ 4172628 w 4172628"/>
              <a:gd name="connsiteY9" fmla="*/ 0 h 3657600"/>
              <a:gd name="connsiteX10" fmla="*/ 4172628 w 4172628"/>
              <a:gd name="connsiteY10" fmla="*/ 1803400 h 3657600"/>
              <a:gd name="connsiteX11" fmla="*/ 0 w 4172628"/>
              <a:gd name="connsiteY11" fmla="*/ 180340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72628" h="3657600">
                <a:moveTo>
                  <a:pt x="2369228" y="1854200"/>
                </a:moveTo>
                <a:lnTo>
                  <a:pt x="4172628" y="1854200"/>
                </a:lnTo>
                <a:lnTo>
                  <a:pt x="4172628" y="3657600"/>
                </a:lnTo>
                <a:lnTo>
                  <a:pt x="2369228" y="3657600"/>
                </a:lnTo>
                <a:close/>
                <a:moveTo>
                  <a:pt x="489627" y="1854200"/>
                </a:moveTo>
                <a:lnTo>
                  <a:pt x="2293027" y="1854200"/>
                </a:lnTo>
                <a:lnTo>
                  <a:pt x="2293027" y="3657600"/>
                </a:lnTo>
                <a:lnTo>
                  <a:pt x="489627" y="3657600"/>
                </a:lnTo>
                <a:close/>
                <a:moveTo>
                  <a:pt x="0" y="0"/>
                </a:moveTo>
                <a:lnTo>
                  <a:pt x="4172628" y="0"/>
                </a:lnTo>
                <a:lnTo>
                  <a:pt x="4172628" y="1803400"/>
                </a:lnTo>
                <a:lnTo>
                  <a:pt x="0" y="18034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031823408"/>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3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7036340" y="0"/>
            <a:ext cx="5155660" cy="6858000"/>
          </a:xfrm>
          <a:custGeom>
            <a:avLst/>
            <a:gdLst>
              <a:gd name="connsiteX0" fmla="*/ 0 w 5155660"/>
              <a:gd name="connsiteY0" fmla="*/ 0 h 6858000"/>
              <a:gd name="connsiteX1" fmla="*/ 5155660 w 5155660"/>
              <a:gd name="connsiteY1" fmla="*/ 0 h 6858000"/>
              <a:gd name="connsiteX2" fmla="*/ 5155660 w 5155660"/>
              <a:gd name="connsiteY2" fmla="*/ 6858000 h 6858000"/>
              <a:gd name="connsiteX3" fmla="*/ 0 w 515566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155660" h="6858000">
                <a:moveTo>
                  <a:pt x="0" y="0"/>
                </a:moveTo>
                <a:lnTo>
                  <a:pt x="5155660" y="0"/>
                </a:lnTo>
                <a:lnTo>
                  <a:pt x="5155660" y="6858000"/>
                </a:lnTo>
                <a:lnTo>
                  <a:pt x="0" y="6858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464988129"/>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28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874713" y="1306287"/>
            <a:ext cx="2279126" cy="2256227"/>
          </a:xfrm>
          <a:custGeom>
            <a:avLst/>
            <a:gdLst>
              <a:gd name="connsiteX0" fmla="*/ 0 w 2279126"/>
              <a:gd name="connsiteY0" fmla="*/ 0 h 2256227"/>
              <a:gd name="connsiteX1" fmla="*/ 2279126 w 2279126"/>
              <a:gd name="connsiteY1" fmla="*/ 0 h 2256227"/>
              <a:gd name="connsiteX2" fmla="*/ 2279126 w 2279126"/>
              <a:gd name="connsiteY2" fmla="*/ 2256227 h 2256227"/>
              <a:gd name="connsiteX3" fmla="*/ 0 w 2279126"/>
              <a:gd name="connsiteY3" fmla="*/ 2256227 h 2256227"/>
            </a:gdLst>
            <a:ahLst/>
            <a:cxnLst>
              <a:cxn ang="0">
                <a:pos x="connsiteX0" y="connsiteY0"/>
              </a:cxn>
              <a:cxn ang="0">
                <a:pos x="connsiteX1" y="connsiteY1"/>
              </a:cxn>
              <a:cxn ang="0">
                <a:pos x="connsiteX2" y="connsiteY2"/>
              </a:cxn>
              <a:cxn ang="0">
                <a:pos x="connsiteX3" y="connsiteY3"/>
              </a:cxn>
            </a:cxnLst>
            <a:rect l="l" t="t" r="r" b="b"/>
            <a:pathLst>
              <a:path w="2279126" h="2256227">
                <a:moveTo>
                  <a:pt x="0" y="0"/>
                </a:moveTo>
                <a:lnTo>
                  <a:pt x="2279126" y="0"/>
                </a:lnTo>
                <a:lnTo>
                  <a:pt x="2279126" y="2256227"/>
                </a:lnTo>
                <a:lnTo>
                  <a:pt x="0" y="2256227"/>
                </a:lnTo>
                <a:close/>
              </a:path>
            </a:pathLst>
          </a:custGeom>
        </p:spPr>
        <p:txBody>
          <a:bodyPr wrap="square">
            <a:noAutofit/>
          </a:bodyPr>
          <a:lstStyle/>
          <a:p>
            <a:endParaRPr lang="zh-CN" altLang="en-US"/>
          </a:p>
        </p:txBody>
      </p:sp>
      <p:sp>
        <p:nvSpPr>
          <p:cNvPr id="13" name="图片占位符 12"/>
          <p:cNvSpPr>
            <a:spLocks noGrp="1"/>
          </p:cNvSpPr>
          <p:nvPr>
            <p:ph type="pic" sz="quarter" idx="11"/>
          </p:nvPr>
        </p:nvSpPr>
        <p:spPr>
          <a:xfrm>
            <a:off x="3250817" y="1306287"/>
            <a:ext cx="2279126" cy="2256227"/>
          </a:xfrm>
          <a:custGeom>
            <a:avLst/>
            <a:gdLst>
              <a:gd name="connsiteX0" fmla="*/ 0 w 2279126"/>
              <a:gd name="connsiteY0" fmla="*/ 0 h 2256227"/>
              <a:gd name="connsiteX1" fmla="*/ 2279126 w 2279126"/>
              <a:gd name="connsiteY1" fmla="*/ 0 h 2256227"/>
              <a:gd name="connsiteX2" fmla="*/ 2279126 w 2279126"/>
              <a:gd name="connsiteY2" fmla="*/ 2256227 h 2256227"/>
              <a:gd name="connsiteX3" fmla="*/ 0 w 2279126"/>
              <a:gd name="connsiteY3" fmla="*/ 2256227 h 2256227"/>
            </a:gdLst>
            <a:ahLst/>
            <a:cxnLst>
              <a:cxn ang="0">
                <a:pos x="connsiteX0" y="connsiteY0"/>
              </a:cxn>
              <a:cxn ang="0">
                <a:pos x="connsiteX1" y="connsiteY1"/>
              </a:cxn>
              <a:cxn ang="0">
                <a:pos x="connsiteX2" y="connsiteY2"/>
              </a:cxn>
              <a:cxn ang="0">
                <a:pos x="connsiteX3" y="connsiteY3"/>
              </a:cxn>
            </a:cxnLst>
            <a:rect l="l" t="t" r="r" b="b"/>
            <a:pathLst>
              <a:path w="2279126" h="2256227">
                <a:moveTo>
                  <a:pt x="0" y="0"/>
                </a:moveTo>
                <a:lnTo>
                  <a:pt x="2279126" y="0"/>
                </a:lnTo>
                <a:lnTo>
                  <a:pt x="2279126" y="2256227"/>
                </a:lnTo>
                <a:lnTo>
                  <a:pt x="0" y="2256227"/>
                </a:lnTo>
                <a:close/>
              </a:path>
            </a:pathLst>
          </a:custGeom>
        </p:spPr>
        <p:txBody>
          <a:bodyPr wrap="square">
            <a:noAutofit/>
          </a:bodyPr>
          <a:lstStyle/>
          <a:p>
            <a:endParaRPr lang="zh-CN" altLang="en-US"/>
          </a:p>
        </p:txBody>
      </p:sp>
      <p:sp>
        <p:nvSpPr>
          <p:cNvPr id="15" name="图片占位符 14"/>
          <p:cNvSpPr>
            <a:spLocks noGrp="1"/>
          </p:cNvSpPr>
          <p:nvPr>
            <p:ph type="pic" sz="quarter" idx="12"/>
          </p:nvPr>
        </p:nvSpPr>
        <p:spPr>
          <a:xfrm>
            <a:off x="3250817" y="3657005"/>
            <a:ext cx="2279126" cy="2256227"/>
          </a:xfrm>
          <a:custGeom>
            <a:avLst/>
            <a:gdLst>
              <a:gd name="connsiteX0" fmla="*/ 0 w 2279126"/>
              <a:gd name="connsiteY0" fmla="*/ 0 h 2256227"/>
              <a:gd name="connsiteX1" fmla="*/ 2279126 w 2279126"/>
              <a:gd name="connsiteY1" fmla="*/ 0 h 2256227"/>
              <a:gd name="connsiteX2" fmla="*/ 2279126 w 2279126"/>
              <a:gd name="connsiteY2" fmla="*/ 2256227 h 2256227"/>
              <a:gd name="connsiteX3" fmla="*/ 0 w 2279126"/>
              <a:gd name="connsiteY3" fmla="*/ 2256227 h 2256227"/>
            </a:gdLst>
            <a:ahLst/>
            <a:cxnLst>
              <a:cxn ang="0">
                <a:pos x="connsiteX0" y="connsiteY0"/>
              </a:cxn>
              <a:cxn ang="0">
                <a:pos x="connsiteX1" y="connsiteY1"/>
              </a:cxn>
              <a:cxn ang="0">
                <a:pos x="connsiteX2" y="connsiteY2"/>
              </a:cxn>
              <a:cxn ang="0">
                <a:pos x="connsiteX3" y="connsiteY3"/>
              </a:cxn>
            </a:cxnLst>
            <a:rect l="l" t="t" r="r" b="b"/>
            <a:pathLst>
              <a:path w="2279126" h="2256227">
                <a:moveTo>
                  <a:pt x="0" y="0"/>
                </a:moveTo>
                <a:lnTo>
                  <a:pt x="2279126" y="0"/>
                </a:lnTo>
                <a:lnTo>
                  <a:pt x="2279126" y="2256227"/>
                </a:lnTo>
                <a:lnTo>
                  <a:pt x="0" y="2256227"/>
                </a:lnTo>
                <a:close/>
              </a:path>
            </a:pathLst>
          </a:custGeom>
        </p:spPr>
        <p:txBody>
          <a:bodyPr wrap="square">
            <a:noAutofit/>
          </a:bodyPr>
          <a:lstStyle/>
          <a:p>
            <a:endParaRPr lang="zh-CN" altLang="en-US"/>
          </a:p>
        </p:txBody>
      </p:sp>
      <p:sp>
        <p:nvSpPr>
          <p:cNvPr id="14" name="图片占位符 13"/>
          <p:cNvSpPr>
            <a:spLocks noGrp="1"/>
          </p:cNvSpPr>
          <p:nvPr>
            <p:ph type="pic" sz="quarter" idx="13"/>
          </p:nvPr>
        </p:nvSpPr>
        <p:spPr>
          <a:xfrm>
            <a:off x="874713" y="3657005"/>
            <a:ext cx="2279126" cy="2256227"/>
          </a:xfrm>
          <a:custGeom>
            <a:avLst/>
            <a:gdLst>
              <a:gd name="connsiteX0" fmla="*/ 0 w 2279126"/>
              <a:gd name="connsiteY0" fmla="*/ 0 h 2256227"/>
              <a:gd name="connsiteX1" fmla="*/ 2279126 w 2279126"/>
              <a:gd name="connsiteY1" fmla="*/ 0 h 2256227"/>
              <a:gd name="connsiteX2" fmla="*/ 2279126 w 2279126"/>
              <a:gd name="connsiteY2" fmla="*/ 2256227 h 2256227"/>
              <a:gd name="connsiteX3" fmla="*/ 0 w 2279126"/>
              <a:gd name="connsiteY3" fmla="*/ 2256227 h 2256227"/>
            </a:gdLst>
            <a:ahLst/>
            <a:cxnLst>
              <a:cxn ang="0">
                <a:pos x="connsiteX0" y="connsiteY0"/>
              </a:cxn>
              <a:cxn ang="0">
                <a:pos x="connsiteX1" y="connsiteY1"/>
              </a:cxn>
              <a:cxn ang="0">
                <a:pos x="connsiteX2" y="connsiteY2"/>
              </a:cxn>
              <a:cxn ang="0">
                <a:pos x="connsiteX3" y="connsiteY3"/>
              </a:cxn>
            </a:cxnLst>
            <a:rect l="l" t="t" r="r" b="b"/>
            <a:pathLst>
              <a:path w="2279126" h="2256227">
                <a:moveTo>
                  <a:pt x="0" y="0"/>
                </a:moveTo>
                <a:lnTo>
                  <a:pt x="2279126" y="0"/>
                </a:lnTo>
                <a:lnTo>
                  <a:pt x="2279126" y="2256227"/>
                </a:lnTo>
                <a:lnTo>
                  <a:pt x="0" y="2256227"/>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670798764"/>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41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0" y="1"/>
            <a:ext cx="3381829" cy="2075543"/>
          </a:xfrm>
          <a:custGeom>
            <a:avLst/>
            <a:gdLst>
              <a:gd name="connsiteX0" fmla="*/ 0 w 3381829"/>
              <a:gd name="connsiteY0" fmla="*/ 0 h 2075543"/>
              <a:gd name="connsiteX1" fmla="*/ 3381829 w 3381829"/>
              <a:gd name="connsiteY1" fmla="*/ 0 h 2075543"/>
              <a:gd name="connsiteX2" fmla="*/ 3381829 w 3381829"/>
              <a:gd name="connsiteY2" fmla="*/ 2075543 h 2075543"/>
              <a:gd name="connsiteX3" fmla="*/ 0 w 3381829"/>
              <a:gd name="connsiteY3" fmla="*/ 2075543 h 2075543"/>
            </a:gdLst>
            <a:ahLst/>
            <a:cxnLst>
              <a:cxn ang="0">
                <a:pos x="connsiteX0" y="connsiteY0"/>
              </a:cxn>
              <a:cxn ang="0">
                <a:pos x="connsiteX1" y="connsiteY1"/>
              </a:cxn>
              <a:cxn ang="0">
                <a:pos x="connsiteX2" y="connsiteY2"/>
              </a:cxn>
              <a:cxn ang="0">
                <a:pos x="connsiteX3" y="connsiteY3"/>
              </a:cxn>
            </a:cxnLst>
            <a:rect l="l" t="t" r="r" b="b"/>
            <a:pathLst>
              <a:path w="3381829" h="2075543">
                <a:moveTo>
                  <a:pt x="0" y="0"/>
                </a:moveTo>
                <a:lnTo>
                  <a:pt x="3381829" y="0"/>
                </a:lnTo>
                <a:lnTo>
                  <a:pt x="3381829" y="2075543"/>
                </a:lnTo>
                <a:lnTo>
                  <a:pt x="0" y="2075543"/>
                </a:lnTo>
                <a:close/>
              </a:path>
            </a:pathLst>
          </a:custGeom>
        </p:spPr>
        <p:txBody>
          <a:bodyPr wrap="square">
            <a:noAutofit/>
          </a:bodyPr>
          <a:lstStyle/>
          <a:p>
            <a:endParaRPr lang="zh-CN" altLang="en-US"/>
          </a:p>
        </p:txBody>
      </p:sp>
      <p:sp>
        <p:nvSpPr>
          <p:cNvPr id="13" name="图片占位符 12"/>
          <p:cNvSpPr>
            <a:spLocks noGrp="1"/>
          </p:cNvSpPr>
          <p:nvPr>
            <p:ph type="pic" sz="quarter" idx="11"/>
          </p:nvPr>
        </p:nvSpPr>
        <p:spPr>
          <a:xfrm>
            <a:off x="4310743" y="1796143"/>
            <a:ext cx="3218768" cy="3265714"/>
          </a:xfrm>
          <a:custGeom>
            <a:avLst/>
            <a:gdLst>
              <a:gd name="connsiteX0" fmla="*/ 0 w 3218768"/>
              <a:gd name="connsiteY0" fmla="*/ 0 h 3265714"/>
              <a:gd name="connsiteX1" fmla="*/ 3218768 w 3218768"/>
              <a:gd name="connsiteY1" fmla="*/ 0 h 3265714"/>
              <a:gd name="connsiteX2" fmla="*/ 3218768 w 3218768"/>
              <a:gd name="connsiteY2" fmla="*/ 3265714 h 3265714"/>
              <a:gd name="connsiteX3" fmla="*/ 0 w 3218768"/>
              <a:gd name="connsiteY3" fmla="*/ 3265714 h 3265714"/>
            </a:gdLst>
            <a:ahLst/>
            <a:cxnLst>
              <a:cxn ang="0">
                <a:pos x="connsiteX0" y="connsiteY0"/>
              </a:cxn>
              <a:cxn ang="0">
                <a:pos x="connsiteX1" y="connsiteY1"/>
              </a:cxn>
              <a:cxn ang="0">
                <a:pos x="connsiteX2" y="connsiteY2"/>
              </a:cxn>
              <a:cxn ang="0">
                <a:pos x="connsiteX3" y="connsiteY3"/>
              </a:cxn>
            </a:cxnLst>
            <a:rect l="l" t="t" r="r" b="b"/>
            <a:pathLst>
              <a:path w="3218768" h="3265714">
                <a:moveTo>
                  <a:pt x="0" y="0"/>
                </a:moveTo>
                <a:lnTo>
                  <a:pt x="3218768" y="0"/>
                </a:lnTo>
                <a:lnTo>
                  <a:pt x="3218768" y="3265714"/>
                </a:lnTo>
                <a:lnTo>
                  <a:pt x="0" y="3265714"/>
                </a:lnTo>
                <a:close/>
              </a:path>
            </a:pathLst>
          </a:custGeom>
        </p:spPr>
        <p:txBody>
          <a:bodyPr wrap="square">
            <a:noAutofit/>
          </a:bodyPr>
          <a:lstStyle/>
          <a:p>
            <a:endParaRPr lang="zh-CN" altLang="en-US"/>
          </a:p>
        </p:txBody>
      </p:sp>
      <p:sp>
        <p:nvSpPr>
          <p:cNvPr id="15" name="图片占位符 14"/>
          <p:cNvSpPr>
            <a:spLocks noGrp="1"/>
          </p:cNvSpPr>
          <p:nvPr>
            <p:ph type="pic" sz="quarter" idx="12"/>
          </p:nvPr>
        </p:nvSpPr>
        <p:spPr>
          <a:xfrm>
            <a:off x="0" y="4782457"/>
            <a:ext cx="3381829" cy="2075543"/>
          </a:xfrm>
          <a:custGeom>
            <a:avLst/>
            <a:gdLst>
              <a:gd name="connsiteX0" fmla="*/ 0 w 3381829"/>
              <a:gd name="connsiteY0" fmla="*/ 0 h 2075543"/>
              <a:gd name="connsiteX1" fmla="*/ 3381829 w 3381829"/>
              <a:gd name="connsiteY1" fmla="*/ 0 h 2075543"/>
              <a:gd name="connsiteX2" fmla="*/ 3381829 w 3381829"/>
              <a:gd name="connsiteY2" fmla="*/ 2075543 h 2075543"/>
              <a:gd name="connsiteX3" fmla="*/ 0 w 3381829"/>
              <a:gd name="connsiteY3" fmla="*/ 2075543 h 2075543"/>
            </a:gdLst>
            <a:ahLst/>
            <a:cxnLst>
              <a:cxn ang="0">
                <a:pos x="connsiteX0" y="connsiteY0"/>
              </a:cxn>
              <a:cxn ang="0">
                <a:pos x="connsiteX1" y="connsiteY1"/>
              </a:cxn>
              <a:cxn ang="0">
                <a:pos x="connsiteX2" y="connsiteY2"/>
              </a:cxn>
              <a:cxn ang="0">
                <a:pos x="connsiteX3" y="connsiteY3"/>
              </a:cxn>
            </a:cxnLst>
            <a:rect l="l" t="t" r="r" b="b"/>
            <a:pathLst>
              <a:path w="3381829" h="2075543">
                <a:moveTo>
                  <a:pt x="0" y="0"/>
                </a:moveTo>
                <a:lnTo>
                  <a:pt x="3381829" y="0"/>
                </a:lnTo>
                <a:lnTo>
                  <a:pt x="3381829" y="2075543"/>
                </a:lnTo>
                <a:lnTo>
                  <a:pt x="0" y="2075543"/>
                </a:lnTo>
                <a:close/>
              </a:path>
            </a:pathLst>
          </a:custGeom>
        </p:spPr>
        <p:txBody>
          <a:bodyPr wrap="square">
            <a:noAutofit/>
          </a:bodyPr>
          <a:lstStyle/>
          <a:p>
            <a:endParaRPr lang="zh-CN" altLang="en-US"/>
          </a:p>
        </p:txBody>
      </p:sp>
      <p:sp>
        <p:nvSpPr>
          <p:cNvPr id="14" name="图片占位符 13"/>
          <p:cNvSpPr>
            <a:spLocks noGrp="1"/>
          </p:cNvSpPr>
          <p:nvPr>
            <p:ph type="pic" sz="quarter" idx="13"/>
          </p:nvPr>
        </p:nvSpPr>
        <p:spPr>
          <a:xfrm>
            <a:off x="8295366" y="0"/>
            <a:ext cx="3896635" cy="6858000"/>
          </a:xfrm>
          <a:custGeom>
            <a:avLst/>
            <a:gdLst>
              <a:gd name="connsiteX0" fmla="*/ 0 w 3896635"/>
              <a:gd name="connsiteY0" fmla="*/ 0 h 6858000"/>
              <a:gd name="connsiteX1" fmla="*/ 3896635 w 3896635"/>
              <a:gd name="connsiteY1" fmla="*/ 0 h 6858000"/>
              <a:gd name="connsiteX2" fmla="*/ 3896635 w 3896635"/>
              <a:gd name="connsiteY2" fmla="*/ 6858000 h 6858000"/>
              <a:gd name="connsiteX3" fmla="*/ 0 w 389663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896635" h="6858000">
                <a:moveTo>
                  <a:pt x="0" y="0"/>
                </a:moveTo>
                <a:lnTo>
                  <a:pt x="3896635" y="0"/>
                </a:lnTo>
                <a:lnTo>
                  <a:pt x="3896635" y="6858000"/>
                </a:lnTo>
                <a:lnTo>
                  <a:pt x="0" y="6858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554153480"/>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57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6749143" y="0"/>
            <a:ext cx="1975076" cy="2931886"/>
          </a:xfrm>
          <a:custGeom>
            <a:avLst/>
            <a:gdLst>
              <a:gd name="connsiteX0" fmla="*/ 0 w 1975076"/>
              <a:gd name="connsiteY0" fmla="*/ 0 h 2931886"/>
              <a:gd name="connsiteX1" fmla="*/ 1975076 w 1975076"/>
              <a:gd name="connsiteY1" fmla="*/ 0 h 2931886"/>
              <a:gd name="connsiteX2" fmla="*/ 1975076 w 1975076"/>
              <a:gd name="connsiteY2" fmla="*/ 2931886 h 2931886"/>
              <a:gd name="connsiteX3" fmla="*/ 0 w 1975076"/>
              <a:gd name="connsiteY3" fmla="*/ 2931886 h 2931886"/>
            </a:gdLst>
            <a:ahLst/>
            <a:cxnLst>
              <a:cxn ang="0">
                <a:pos x="connsiteX0" y="connsiteY0"/>
              </a:cxn>
              <a:cxn ang="0">
                <a:pos x="connsiteX1" y="connsiteY1"/>
              </a:cxn>
              <a:cxn ang="0">
                <a:pos x="connsiteX2" y="connsiteY2"/>
              </a:cxn>
              <a:cxn ang="0">
                <a:pos x="connsiteX3" y="connsiteY3"/>
              </a:cxn>
            </a:cxnLst>
            <a:rect l="l" t="t" r="r" b="b"/>
            <a:pathLst>
              <a:path w="1975076" h="2931886">
                <a:moveTo>
                  <a:pt x="0" y="0"/>
                </a:moveTo>
                <a:lnTo>
                  <a:pt x="1975076" y="0"/>
                </a:lnTo>
                <a:lnTo>
                  <a:pt x="1975076" y="2931886"/>
                </a:lnTo>
                <a:lnTo>
                  <a:pt x="0" y="2931886"/>
                </a:lnTo>
                <a:close/>
              </a:path>
            </a:pathLst>
          </a:custGeom>
        </p:spPr>
        <p:txBody>
          <a:bodyPr wrap="square">
            <a:noAutofit/>
          </a:bodyPr>
          <a:lstStyle/>
          <a:p>
            <a:endParaRPr lang="zh-CN" altLang="en-US"/>
          </a:p>
        </p:txBody>
      </p:sp>
      <p:sp>
        <p:nvSpPr>
          <p:cNvPr id="13" name="图片占位符 12"/>
          <p:cNvSpPr>
            <a:spLocks noGrp="1"/>
          </p:cNvSpPr>
          <p:nvPr>
            <p:ph type="pic" sz="quarter" idx="11"/>
          </p:nvPr>
        </p:nvSpPr>
        <p:spPr>
          <a:xfrm>
            <a:off x="9042400" y="0"/>
            <a:ext cx="1975076" cy="2452914"/>
          </a:xfrm>
          <a:custGeom>
            <a:avLst/>
            <a:gdLst>
              <a:gd name="connsiteX0" fmla="*/ 0 w 1975076"/>
              <a:gd name="connsiteY0" fmla="*/ 0 h 2452914"/>
              <a:gd name="connsiteX1" fmla="*/ 1975076 w 1975076"/>
              <a:gd name="connsiteY1" fmla="*/ 0 h 2452914"/>
              <a:gd name="connsiteX2" fmla="*/ 1975076 w 1975076"/>
              <a:gd name="connsiteY2" fmla="*/ 2452914 h 2452914"/>
              <a:gd name="connsiteX3" fmla="*/ 0 w 1975076"/>
              <a:gd name="connsiteY3" fmla="*/ 2452914 h 2452914"/>
            </a:gdLst>
            <a:ahLst/>
            <a:cxnLst>
              <a:cxn ang="0">
                <a:pos x="connsiteX0" y="connsiteY0"/>
              </a:cxn>
              <a:cxn ang="0">
                <a:pos x="connsiteX1" y="connsiteY1"/>
              </a:cxn>
              <a:cxn ang="0">
                <a:pos x="connsiteX2" y="connsiteY2"/>
              </a:cxn>
              <a:cxn ang="0">
                <a:pos x="connsiteX3" y="connsiteY3"/>
              </a:cxn>
            </a:cxnLst>
            <a:rect l="l" t="t" r="r" b="b"/>
            <a:pathLst>
              <a:path w="1975076" h="2452914">
                <a:moveTo>
                  <a:pt x="0" y="0"/>
                </a:moveTo>
                <a:lnTo>
                  <a:pt x="1975076" y="0"/>
                </a:lnTo>
                <a:lnTo>
                  <a:pt x="1975076" y="2452914"/>
                </a:lnTo>
                <a:lnTo>
                  <a:pt x="0" y="2452914"/>
                </a:lnTo>
                <a:close/>
              </a:path>
            </a:pathLst>
          </a:custGeom>
        </p:spPr>
        <p:txBody>
          <a:bodyPr wrap="square">
            <a:noAutofit/>
          </a:bodyPr>
          <a:lstStyle/>
          <a:p>
            <a:endParaRPr lang="zh-CN" altLang="en-US"/>
          </a:p>
        </p:txBody>
      </p:sp>
      <p:sp>
        <p:nvSpPr>
          <p:cNvPr id="15" name="图片占位符 14"/>
          <p:cNvSpPr>
            <a:spLocks noGrp="1"/>
          </p:cNvSpPr>
          <p:nvPr>
            <p:ph type="pic" sz="quarter" idx="12"/>
          </p:nvPr>
        </p:nvSpPr>
        <p:spPr>
          <a:xfrm>
            <a:off x="9042400" y="2761080"/>
            <a:ext cx="1975076" cy="2972062"/>
          </a:xfrm>
          <a:custGeom>
            <a:avLst/>
            <a:gdLst>
              <a:gd name="connsiteX0" fmla="*/ 0 w 1975076"/>
              <a:gd name="connsiteY0" fmla="*/ 0 h 2972062"/>
              <a:gd name="connsiteX1" fmla="*/ 1975076 w 1975076"/>
              <a:gd name="connsiteY1" fmla="*/ 0 h 2972062"/>
              <a:gd name="connsiteX2" fmla="*/ 1975076 w 1975076"/>
              <a:gd name="connsiteY2" fmla="*/ 2972062 h 2972062"/>
              <a:gd name="connsiteX3" fmla="*/ 0 w 1975076"/>
              <a:gd name="connsiteY3" fmla="*/ 2972062 h 2972062"/>
            </a:gdLst>
            <a:ahLst/>
            <a:cxnLst>
              <a:cxn ang="0">
                <a:pos x="connsiteX0" y="connsiteY0"/>
              </a:cxn>
              <a:cxn ang="0">
                <a:pos x="connsiteX1" y="connsiteY1"/>
              </a:cxn>
              <a:cxn ang="0">
                <a:pos x="connsiteX2" y="connsiteY2"/>
              </a:cxn>
              <a:cxn ang="0">
                <a:pos x="connsiteX3" y="connsiteY3"/>
              </a:cxn>
            </a:cxnLst>
            <a:rect l="l" t="t" r="r" b="b"/>
            <a:pathLst>
              <a:path w="1975076" h="2972062">
                <a:moveTo>
                  <a:pt x="0" y="0"/>
                </a:moveTo>
                <a:lnTo>
                  <a:pt x="1975076" y="0"/>
                </a:lnTo>
                <a:lnTo>
                  <a:pt x="1975076" y="2972062"/>
                </a:lnTo>
                <a:lnTo>
                  <a:pt x="0" y="2972062"/>
                </a:lnTo>
                <a:close/>
              </a:path>
            </a:pathLst>
          </a:custGeom>
        </p:spPr>
        <p:txBody>
          <a:bodyPr wrap="square">
            <a:noAutofit/>
          </a:bodyPr>
          <a:lstStyle/>
          <a:p>
            <a:endParaRPr lang="zh-CN" altLang="en-US"/>
          </a:p>
        </p:txBody>
      </p:sp>
      <p:sp>
        <p:nvSpPr>
          <p:cNvPr id="14" name="图片占位符 13"/>
          <p:cNvSpPr>
            <a:spLocks noGrp="1"/>
          </p:cNvSpPr>
          <p:nvPr>
            <p:ph type="pic" sz="quarter" idx="13"/>
          </p:nvPr>
        </p:nvSpPr>
        <p:spPr>
          <a:xfrm>
            <a:off x="6749143" y="3268406"/>
            <a:ext cx="1975076" cy="2464736"/>
          </a:xfrm>
          <a:custGeom>
            <a:avLst/>
            <a:gdLst>
              <a:gd name="connsiteX0" fmla="*/ 0 w 1975076"/>
              <a:gd name="connsiteY0" fmla="*/ 0 h 2464736"/>
              <a:gd name="connsiteX1" fmla="*/ 1975076 w 1975076"/>
              <a:gd name="connsiteY1" fmla="*/ 0 h 2464736"/>
              <a:gd name="connsiteX2" fmla="*/ 1975076 w 1975076"/>
              <a:gd name="connsiteY2" fmla="*/ 2464736 h 2464736"/>
              <a:gd name="connsiteX3" fmla="*/ 0 w 1975076"/>
              <a:gd name="connsiteY3" fmla="*/ 2464736 h 2464736"/>
            </a:gdLst>
            <a:ahLst/>
            <a:cxnLst>
              <a:cxn ang="0">
                <a:pos x="connsiteX0" y="connsiteY0"/>
              </a:cxn>
              <a:cxn ang="0">
                <a:pos x="connsiteX1" y="connsiteY1"/>
              </a:cxn>
              <a:cxn ang="0">
                <a:pos x="connsiteX2" y="connsiteY2"/>
              </a:cxn>
              <a:cxn ang="0">
                <a:pos x="connsiteX3" y="connsiteY3"/>
              </a:cxn>
            </a:cxnLst>
            <a:rect l="l" t="t" r="r" b="b"/>
            <a:pathLst>
              <a:path w="1975076" h="2464736">
                <a:moveTo>
                  <a:pt x="0" y="0"/>
                </a:moveTo>
                <a:lnTo>
                  <a:pt x="1975076" y="0"/>
                </a:lnTo>
                <a:lnTo>
                  <a:pt x="1975076" y="2464736"/>
                </a:lnTo>
                <a:lnTo>
                  <a:pt x="0" y="2464736"/>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966129778"/>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61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1364343" y="478973"/>
            <a:ext cx="2627086" cy="1799771"/>
          </a:xfrm>
          <a:custGeom>
            <a:avLst/>
            <a:gdLst>
              <a:gd name="connsiteX0" fmla="*/ 0 w 2627086"/>
              <a:gd name="connsiteY0" fmla="*/ 0 h 1799771"/>
              <a:gd name="connsiteX1" fmla="*/ 2627086 w 2627086"/>
              <a:gd name="connsiteY1" fmla="*/ 0 h 1799771"/>
              <a:gd name="connsiteX2" fmla="*/ 2627086 w 2627086"/>
              <a:gd name="connsiteY2" fmla="*/ 1799771 h 1799771"/>
              <a:gd name="connsiteX3" fmla="*/ 0 w 2627086"/>
              <a:gd name="connsiteY3" fmla="*/ 1799771 h 1799771"/>
            </a:gdLst>
            <a:ahLst/>
            <a:cxnLst>
              <a:cxn ang="0">
                <a:pos x="connsiteX0" y="connsiteY0"/>
              </a:cxn>
              <a:cxn ang="0">
                <a:pos x="connsiteX1" y="connsiteY1"/>
              </a:cxn>
              <a:cxn ang="0">
                <a:pos x="connsiteX2" y="connsiteY2"/>
              </a:cxn>
              <a:cxn ang="0">
                <a:pos x="connsiteX3" y="connsiteY3"/>
              </a:cxn>
            </a:cxnLst>
            <a:rect l="l" t="t" r="r" b="b"/>
            <a:pathLst>
              <a:path w="2627086" h="1799771">
                <a:moveTo>
                  <a:pt x="0" y="0"/>
                </a:moveTo>
                <a:lnTo>
                  <a:pt x="2627086" y="0"/>
                </a:lnTo>
                <a:lnTo>
                  <a:pt x="2627086" y="1799771"/>
                </a:lnTo>
                <a:lnTo>
                  <a:pt x="0" y="1799771"/>
                </a:lnTo>
                <a:close/>
              </a:path>
            </a:pathLst>
          </a:custGeom>
        </p:spPr>
        <p:txBody>
          <a:bodyPr wrap="square">
            <a:noAutofit/>
          </a:bodyPr>
          <a:lstStyle/>
          <a:p>
            <a:endParaRPr lang="zh-CN" altLang="en-US"/>
          </a:p>
        </p:txBody>
      </p:sp>
      <p:sp>
        <p:nvSpPr>
          <p:cNvPr id="13" name="图片占位符 12"/>
          <p:cNvSpPr>
            <a:spLocks noGrp="1"/>
          </p:cNvSpPr>
          <p:nvPr>
            <p:ph type="pic" sz="quarter" idx="11"/>
          </p:nvPr>
        </p:nvSpPr>
        <p:spPr>
          <a:xfrm>
            <a:off x="4252685" y="478973"/>
            <a:ext cx="6574972" cy="1799771"/>
          </a:xfrm>
          <a:custGeom>
            <a:avLst/>
            <a:gdLst>
              <a:gd name="connsiteX0" fmla="*/ 0 w 6574972"/>
              <a:gd name="connsiteY0" fmla="*/ 0 h 1799771"/>
              <a:gd name="connsiteX1" fmla="*/ 6574972 w 6574972"/>
              <a:gd name="connsiteY1" fmla="*/ 0 h 1799771"/>
              <a:gd name="connsiteX2" fmla="*/ 6574972 w 6574972"/>
              <a:gd name="connsiteY2" fmla="*/ 1799771 h 1799771"/>
              <a:gd name="connsiteX3" fmla="*/ 0 w 6574972"/>
              <a:gd name="connsiteY3" fmla="*/ 1799771 h 1799771"/>
            </a:gdLst>
            <a:ahLst/>
            <a:cxnLst>
              <a:cxn ang="0">
                <a:pos x="connsiteX0" y="connsiteY0"/>
              </a:cxn>
              <a:cxn ang="0">
                <a:pos x="connsiteX1" y="connsiteY1"/>
              </a:cxn>
              <a:cxn ang="0">
                <a:pos x="connsiteX2" y="connsiteY2"/>
              </a:cxn>
              <a:cxn ang="0">
                <a:pos x="connsiteX3" y="connsiteY3"/>
              </a:cxn>
            </a:cxnLst>
            <a:rect l="l" t="t" r="r" b="b"/>
            <a:pathLst>
              <a:path w="6574972" h="1799771">
                <a:moveTo>
                  <a:pt x="0" y="0"/>
                </a:moveTo>
                <a:lnTo>
                  <a:pt x="6574972" y="0"/>
                </a:lnTo>
                <a:lnTo>
                  <a:pt x="6574972" y="1799771"/>
                </a:lnTo>
                <a:lnTo>
                  <a:pt x="0" y="1799771"/>
                </a:lnTo>
                <a:close/>
              </a:path>
            </a:pathLst>
          </a:custGeom>
        </p:spPr>
        <p:txBody>
          <a:bodyPr wrap="square">
            <a:noAutofit/>
          </a:bodyPr>
          <a:lstStyle/>
          <a:p>
            <a:endParaRPr lang="zh-CN" altLang="en-US"/>
          </a:p>
        </p:txBody>
      </p:sp>
      <p:sp>
        <p:nvSpPr>
          <p:cNvPr id="15" name="图片占位符 14"/>
          <p:cNvSpPr>
            <a:spLocks noGrp="1"/>
          </p:cNvSpPr>
          <p:nvPr>
            <p:ph type="pic" sz="quarter" idx="12"/>
          </p:nvPr>
        </p:nvSpPr>
        <p:spPr>
          <a:xfrm>
            <a:off x="8186057" y="2529114"/>
            <a:ext cx="2641600" cy="3828143"/>
          </a:xfrm>
          <a:custGeom>
            <a:avLst/>
            <a:gdLst>
              <a:gd name="connsiteX0" fmla="*/ 0 w 2641600"/>
              <a:gd name="connsiteY0" fmla="*/ 0 h 3828143"/>
              <a:gd name="connsiteX1" fmla="*/ 2641600 w 2641600"/>
              <a:gd name="connsiteY1" fmla="*/ 0 h 3828143"/>
              <a:gd name="connsiteX2" fmla="*/ 2641600 w 2641600"/>
              <a:gd name="connsiteY2" fmla="*/ 3828143 h 3828143"/>
              <a:gd name="connsiteX3" fmla="*/ 0 w 2641600"/>
              <a:gd name="connsiteY3" fmla="*/ 3828143 h 3828143"/>
            </a:gdLst>
            <a:ahLst/>
            <a:cxnLst>
              <a:cxn ang="0">
                <a:pos x="connsiteX0" y="connsiteY0"/>
              </a:cxn>
              <a:cxn ang="0">
                <a:pos x="connsiteX1" y="connsiteY1"/>
              </a:cxn>
              <a:cxn ang="0">
                <a:pos x="connsiteX2" y="connsiteY2"/>
              </a:cxn>
              <a:cxn ang="0">
                <a:pos x="connsiteX3" y="connsiteY3"/>
              </a:cxn>
            </a:cxnLst>
            <a:rect l="l" t="t" r="r" b="b"/>
            <a:pathLst>
              <a:path w="2641600" h="3828143">
                <a:moveTo>
                  <a:pt x="0" y="0"/>
                </a:moveTo>
                <a:lnTo>
                  <a:pt x="2641600" y="0"/>
                </a:lnTo>
                <a:lnTo>
                  <a:pt x="2641600" y="3828143"/>
                </a:lnTo>
                <a:lnTo>
                  <a:pt x="0" y="3828143"/>
                </a:lnTo>
                <a:close/>
              </a:path>
            </a:pathLst>
          </a:custGeom>
        </p:spPr>
        <p:txBody>
          <a:bodyPr wrap="square">
            <a:noAutofit/>
          </a:bodyPr>
          <a:lstStyle/>
          <a:p>
            <a:endParaRPr lang="zh-CN" altLang="en-US"/>
          </a:p>
        </p:txBody>
      </p:sp>
      <p:sp>
        <p:nvSpPr>
          <p:cNvPr id="14" name="图片占位符 13"/>
          <p:cNvSpPr>
            <a:spLocks noGrp="1"/>
          </p:cNvSpPr>
          <p:nvPr>
            <p:ph type="pic" sz="quarter" idx="13"/>
          </p:nvPr>
        </p:nvSpPr>
        <p:spPr>
          <a:xfrm>
            <a:off x="1364343" y="2529114"/>
            <a:ext cx="6618514" cy="3828143"/>
          </a:xfrm>
          <a:custGeom>
            <a:avLst/>
            <a:gdLst>
              <a:gd name="connsiteX0" fmla="*/ 0 w 6618514"/>
              <a:gd name="connsiteY0" fmla="*/ 0 h 3828143"/>
              <a:gd name="connsiteX1" fmla="*/ 6618514 w 6618514"/>
              <a:gd name="connsiteY1" fmla="*/ 0 h 3828143"/>
              <a:gd name="connsiteX2" fmla="*/ 6618514 w 6618514"/>
              <a:gd name="connsiteY2" fmla="*/ 3828143 h 3828143"/>
              <a:gd name="connsiteX3" fmla="*/ 0 w 6618514"/>
              <a:gd name="connsiteY3" fmla="*/ 3828143 h 3828143"/>
            </a:gdLst>
            <a:ahLst/>
            <a:cxnLst>
              <a:cxn ang="0">
                <a:pos x="connsiteX0" y="connsiteY0"/>
              </a:cxn>
              <a:cxn ang="0">
                <a:pos x="connsiteX1" y="connsiteY1"/>
              </a:cxn>
              <a:cxn ang="0">
                <a:pos x="connsiteX2" y="connsiteY2"/>
              </a:cxn>
              <a:cxn ang="0">
                <a:pos x="connsiteX3" y="connsiteY3"/>
              </a:cxn>
            </a:cxnLst>
            <a:rect l="l" t="t" r="r" b="b"/>
            <a:pathLst>
              <a:path w="6618514" h="3828143">
                <a:moveTo>
                  <a:pt x="0" y="0"/>
                </a:moveTo>
                <a:lnTo>
                  <a:pt x="6618514" y="0"/>
                </a:lnTo>
                <a:lnTo>
                  <a:pt x="6618514" y="3828143"/>
                </a:lnTo>
                <a:lnTo>
                  <a:pt x="0" y="3828143"/>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570571754"/>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71_自定义版式">
    <p:spTree>
      <p:nvGrpSpPr>
        <p:cNvPr id="1" name=""/>
        <p:cNvGrpSpPr/>
        <p:nvPr/>
      </p:nvGrpSpPr>
      <p:grpSpPr>
        <a:xfrm>
          <a:off x="0" y="0"/>
          <a:ext cx="0" cy="0"/>
          <a:chOff x="0" y="0"/>
          <a:chExt cx="0" cy="0"/>
        </a:xfrm>
      </p:grpSpPr>
      <p:sp>
        <p:nvSpPr>
          <p:cNvPr id="14" name="图片占位符 13"/>
          <p:cNvSpPr>
            <a:spLocks noGrp="1"/>
          </p:cNvSpPr>
          <p:nvPr>
            <p:ph type="pic" sz="quarter" idx="10"/>
          </p:nvPr>
        </p:nvSpPr>
        <p:spPr>
          <a:xfrm>
            <a:off x="816143" y="801333"/>
            <a:ext cx="2594715" cy="5265639"/>
          </a:xfrm>
          <a:custGeom>
            <a:avLst/>
            <a:gdLst>
              <a:gd name="connsiteX0" fmla="*/ 0 w 2594715"/>
              <a:gd name="connsiteY0" fmla="*/ 0 h 5265639"/>
              <a:gd name="connsiteX1" fmla="*/ 2594715 w 2594715"/>
              <a:gd name="connsiteY1" fmla="*/ 0 h 5265639"/>
              <a:gd name="connsiteX2" fmla="*/ 2594715 w 2594715"/>
              <a:gd name="connsiteY2" fmla="*/ 5265639 h 5265639"/>
              <a:gd name="connsiteX3" fmla="*/ 0 w 2594715"/>
              <a:gd name="connsiteY3" fmla="*/ 5265639 h 5265639"/>
            </a:gdLst>
            <a:ahLst/>
            <a:cxnLst>
              <a:cxn ang="0">
                <a:pos x="connsiteX0" y="connsiteY0"/>
              </a:cxn>
              <a:cxn ang="0">
                <a:pos x="connsiteX1" y="connsiteY1"/>
              </a:cxn>
              <a:cxn ang="0">
                <a:pos x="connsiteX2" y="connsiteY2"/>
              </a:cxn>
              <a:cxn ang="0">
                <a:pos x="connsiteX3" y="connsiteY3"/>
              </a:cxn>
            </a:cxnLst>
            <a:rect l="l" t="t" r="r" b="b"/>
            <a:pathLst>
              <a:path w="2594715" h="5265639">
                <a:moveTo>
                  <a:pt x="0" y="0"/>
                </a:moveTo>
                <a:lnTo>
                  <a:pt x="2594715" y="0"/>
                </a:lnTo>
                <a:lnTo>
                  <a:pt x="2594715" y="5265639"/>
                </a:lnTo>
                <a:lnTo>
                  <a:pt x="0" y="5265639"/>
                </a:lnTo>
                <a:close/>
              </a:path>
            </a:pathLst>
          </a:custGeom>
        </p:spPr>
        <p:txBody>
          <a:bodyPr wrap="square">
            <a:noAutofit/>
          </a:bodyPr>
          <a:lstStyle/>
          <a:p>
            <a:endParaRPr lang="zh-CN" altLang="en-US"/>
          </a:p>
        </p:txBody>
      </p:sp>
      <p:sp>
        <p:nvSpPr>
          <p:cNvPr id="15" name="图片占位符 14"/>
          <p:cNvSpPr>
            <a:spLocks noGrp="1"/>
          </p:cNvSpPr>
          <p:nvPr>
            <p:ph type="pic" sz="quarter" idx="11"/>
          </p:nvPr>
        </p:nvSpPr>
        <p:spPr>
          <a:xfrm>
            <a:off x="3501286" y="801332"/>
            <a:ext cx="5221801" cy="2555099"/>
          </a:xfrm>
          <a:custGeom>
            <a:avLst/>
            <a:gdLst>
              <a:gd name="connsiteX0" fmla="*/ 0 w 5221801"/>
              <a:gd name="connsiteY0" fmla="*/ 0 h 2555099"/>
              <a:gd name="connsiteX1" fmla="*/ 5221801 w 5221801"/>
              <a:gd name="connsiteY1" fmla="*/ 0 h 2555099"/>
              <a:gd name="connsiteX2" fmla="*/ 5221801 w 5221801"/>
              <a:gd name="connsiteY2" fmla="*/ 2555099 h 2555099"/>
              <a:gd name="connsiteX3" fmla="*/ 0 w 5221801"/>
              <a:gd name="connsiteY3" fmla="*/ 2555099 h 2555099"/>
            </a:gdLst>
            <a:ahLst/>
            <a:cxnLst>
              <a:cxn ang="0">
                <a:pos x="connsiteX0" y="connsiteY0"/>
              </a:cxn>
              <a:cxn ang="0">
                <a:pos x="connsiteX1" y="connsiteY1"/>
              </a:cxn>
              <a:cxn ang="0">
                <a:pos x="connsiteX2" y="connsiteY2"/>
              </a:cxn>
              <a:cxn ang="0">
                <a:pos x="connsiteX3" y="connsiteY3"/>
              </a:cxn>
            </a:cxnLst>
            <a:rect l="l" t="t" r="r" b="b"/>
            <a:pathLst>
              <a:path w="5221801" h="2555099">
                <a:moveTo>
                  <a:pt x="0" y="0"/>
                </a:moveTo>
                <a:lnTo>
                  <a:pt x="5221801" y="0"/>
                </a:lnTo>
                <a:lnTo>
                  <a:pt x="5221801" y="2555099"/>
                </a:lnTo>
                <a:lnTo>
                  <a:pt x="0" y="2555099"/>
                </a:lnTo>
                <a:close/>
              </a:path>
            </a:pathLst>
          </a:custGeom>
        </p:spPr>
        <p:txBody>
          <a:bodyPr wrap="square">
            <a:noAutofit/>
          </a:bodyPr>
          <a:lstStyle/>
          <a:p>
            <a:endParaRPr lang="zh-CN" altLang="en-US"/>
          </a:p>
        </p:txBody>
      </p:sp>
      <p:sp>
        <p:nvSpPr>
          <p:cNvPr id="16" name="图片占位符 15"/>
          <p:cNvSpPr>
            <a:spLocks noGrp="1"/>
          </p:cNvSpPr>
          <p:nvPr>
            <p:ph type="pic" sz="quarter" idx="12"/>
          </p:nvPr>
        </p:nvSpPr>
        <p:spPr>
          <a:xfrm>
            <a:off x="8813514" y="801332"/>
            <a:ext cx="2610900" cy="2555099"/>
          </a:xfrm>
          <a:custGeom>
            <a:avLst/>
            <a:gdLst>
              <a:gd name="connsiteX0" fmla="*/ 0 w 2610900"/>
              <a:gd name="connsiteY0" fmla="*/ 0 h 2555099"/>
              <a:gd name="connsiteX1" fmla="*/ 2610900 w 2610900"/>
              <a:gd name="connsiteY1" fmla="*/ 0 h 2555099"/>
              <a:gd name="connsiteX2" fmla="*/ 2610900 w 2610900"/>
              <a:gd name="connsiteY2" fmla="*/ 2555099 h 2555099"/>
              <a:gd name="connsiteX3" fmla="*/ 0 w 2610900"/>
              <a:gd name="connsiteY3" fmla="*/ 2555099 h 2555099"/>
            </a:gdLst>
            <a:ahLst/>
            <a:cxnLst>
              <a:cxn ang="0">
                <a:pos x="connsiteX0" y="connsiteY0"/>
              </a:cxn>
              <a:cxn ang="0">
                <a:pos x="connsiteX1" y="connsiteY1"/>
              </a:cxn>
              <a:cxn ang="0">
                <a:pos x="connsiteX2" y="connsiteY2"/>
              </a:cxn>
              <a:cxn ang="0">
                <a:pos x="connsiteX3" y="connsiteY3"/>
              </a:cxn>
            </a:cxnLst>
            <a:rect l="l" t="t" r="r" b="b"/>
            <a:pathLst>
              <a:path w="2610900" h="2555099">
                <a:moveTo>
                  <a:pt x="0" y="0"/>
                </a:moveTo>
                <a:lnTo>
                  <a:pt x="2610900" y="0"/>
                </a:lnTo>
                <a:lnTo>
                  <a:pt x="2610900" y="2555099"/>
                </a:lnTo>
                <a:lnTo>
                  <a:pt x="0" y="2555099"/>
                </a:lnTo>
                <a:close/>
              </a:path>
            </a:pathLst>
          </a:custGeom>
        </p:spPr>
        <p:txBody>
          <a:bodyPr wrap="square">
            <a:noAutofit/>
          </a:bodyPr>
          <a:lstStyle/>
          <a:p>
            <a:endParaRPr lang="zh-CN" altLang="en-US"/>
          </a:p>
        </p:txBody>
      </p:sp>
      <p:sp>
        <p:nvSpPr>
          <p:cNvPr id="17" name="图片占位符 16"/>
          <p:cNvSpPr>
            <a:spLocks noGrp="1"/>
          </p:cNvSpPr>
          <p:nvPr>
            <p:ph type="pic" sz="quarter" idx="13"/>
          </p:nvPr>
        </p:nvSpPr>
        <p:spPr>
          <a:xfrm>
            <a:off x="3501286" y="3429001"/>
            <a:ext cx="2594715" cy="2637971"/>
          </a:xfrm>
          <a:custGeom>
            <a:avLst/>
            <a:gdLst>
              <a:gd name="connsiteX0" fmla="*/ 0 w 2594715"/>
              <a:gd name="connsiteY0" fmla="*/ 0 h 2637971"/>
              <a:gd name="connsiteX1" fmla="*/ 2594715 w 2594715"/>
              <a:gd name="connsiteY1" fmla="*/ 0 h 2637971"/>
              <a:gd name="connsiteX2" fmla="*/ 2594715 w 2594715"/>
              <a:gd name="connsiteY2" fmla="*/ 2637971 h 2637971"/>
              <a:gd name="connsiteX3" fmla="*/ 0 w 2594715"/>
              <a:gd name="connsiteY3" fmla="*/ 2637971 h 2637971"/>
            </a:gdLst>
            <a:ahLst/>
            <a:cxnLst>
              <a:cxn ang="0">
                <a:pos x="connsiteX0" y="connsiteY0"/>
              </a:cxn>
              <a:cxn ang="0">
                <a:pos x="connsiteX1" y="connsiteY1"/>
              </a:cxn>
              <a:cxn ang="0">
                <a:pos x="connsiteX2" y="connsiteY2"/>
              </a:cxn>
              <a:cxn ang="0">
                <a:pos x="connsiteX3" y="connsiteY3"/>
              </a:cxn>
            </a:cxnLst>
            <a:rect l="l" t="t" r="r" b="b"/>
            <a:pathLst>
              <a:path w="2594715" h="2637971">
                <a:moveTo>
                  <a:pt x="0" y="0"/>
                </a:moveTo>
                <a:lnTo>
                  <a:pt x="2594715" y="0"/>
                </a:lnTo>
                <a:lnTo>
                  <a:pt x="2594715" y="2637971"/>
                </a:lnTo>
                <a:lnTo>
                  <a:pt x="0" y="2637971"/>
                </a:lnTo>
                <a:close/>
              </a:path>
            </a:pathLst>
          </a:custGeom>
        </p:spPr>
        <p:txBody>
          <a:bodyPr wrap="square">
            <a:noAutofit/>
          </a:bodyPr>
          <a:lstStyle/>
          <a:p>
            <a:endParaRPr lang="zh-CN" altLang="en-US"/>
          </a:p>
        </p:txBody>
      </p:sp>
      <p:sp>
        <p:nvSpPr>
          <p:cNvPr id="18" name="图片占位符 17"/>
          <p:cNvSpPr>
            <a:spLocks noGrp="1"/>
          </p:cNvSpPr>
          <p:nvPr>
            <p:ph type="pic" sz="quarter" idx="14"/>
          </p:nvPr>
        </p:nvSpPr>
        <p:spPr>
          <a:xfrm>
            <a:off x="6186429" y="3429001"/>
            <a:ext cx="5237986" cy="2637971"/>
          </a:xfrm>
          <a:custGeom>
            <a:avLst/>
            <a:gdLst>
              <a:gd name="connsiteX0" fmla="*/ 0 w 5237986"/>
              <a:gd name="connsiteY0" fmla="*/ 0 h 2637971"/>
              <a:gd name="connsiteX1" fmla="*/ 5237986 w 5237986"/>
              <a:gd name="connsiteY1" fmla="*/ 0 h 2637971"/>
              <a:gd name="connsiteX2" fmla="*/ 5237986 w 5237986"/>
              <a:gd name="connsiteY2" fmla="*/ 2637971 h 2637971"/>
              <a:gd name="connsiteX3" fmla="*/ 0 w 5237986"/>
              <a:gd name="connsiteY3" fmla="*/ 2637971 h 2637971"/>
            </a:gdLst>
            <a:ahLst/>
            <a:cxnLst>
              <a:cxn ang="0">
                <a:pos x="connsiteX0" y="connsiteY0"/>
              </a:cxn>
              <a:cxn ang="0">
                <a:pos x="connsiteX1" y="connsiteY1"/>
              </a:cxn>
              <a:cxn ang="0">
                <a:pos x="connsiteX2" y="connsiteY2"/>
              </a:cxn>
              <a:cxn ang="0">
                <a:pos x="connsiteX3" y="connsiteY3"/>
              </a:cxn>
            </a:cxnLst>
            <a:rect l="l" t="t" r="r" b="b"/>
            <a:pathLst>
              <a:path w="5237986" h="2637971">
                <a:moveTo>
                  <a:pt x="0" y="0"/>
                </a:moveTo>
                <a:lnTo>
                  <a:pt x="5237986" y="0"/>
                </a:lnTo>
                <a:lnTo>
                  <a:pt x="5237986" y="2637971"/>
                </a:lnTo>
                <a:lnTo>
                  <a:pt x="0" y="2637971"/>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670869128"/>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76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0" y="3429000"/>
            <a:ext cx="6066972" cy="3429000"/>
          </a:xfrm>
          <a:custGeom>
            <a:avLst/>
            <a:gdLst>
              <a:gd name="connsiteX0" fmla="*/ 0 w 6066972"/>
              <a:gd name="connsiteY0" fmla="*/ 0 h 3429000"/>
              <a:gd name="connsiteX1" fmla="*/ 6066972 w 6066972"/>
              <a:gd name="connsiteY1" fmla="*/ 0 h 3429000"/>
              <a:gd name="connsiteX2" fmla="*/ 6066972 w 6066972"/>
              <a:gd name="connsiteY2" fmla="*/ 3429000 h 3429000"/>
              <a:gd name="connsiteX3" fmla="*/ 0 w 6066972"/>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6066972" h="3429000">
                <a:moveTo>
                  <a:pt x="0" y="0"/>
                </a:moveTo>
                <a:lnTo>
                  <a:pt x="6066972" y="0"/>
                </a:lnTo>
                <a:lnTo>
                  <a:pt x="6066972" y="3429000"/>
                </a:lnTo>
                <a:lnTo>
                  <a:pt x="0" y="3429000"/>
                </a:lnTo>
                <a:close/>
              </a:path>
            </a:pathLst>
          </a:custGeom>
        </p:spPr>
        <p:txBody>
          <a:bodyPr wrap="square">
            <a:noAutofit/>
          </a:bodyPr>
          <a:lstStyle/>
          <a:p>
            <a:endParaRPr lang="zh-CN" altLang="en-US"/>
          </a:p>
        </p:txBody>
      </p:sp>
      <p:sp>
        <p:nvSpPr>
          <p:cNvPr id="13" name="图片占位符 12"/>
          <p:cNvSpPr>
            <a:spLocks noGrp="1"/>
          </p:cNvSpPr>
          <p:nvPr>
            <p:ph type="pic" sz="quarter" idx="11"/>
          </p:nvPr>
        </p:nvSpPr>
        <p:spPr>
          <a:xfrm>
            <a:off x="6066972" y="0"/>
            <a:ext cx="3062514" cy="3429000"/>
          </a:xfrm>
          <a:custGeom>
            <a:avLst/>
            <a:gdLst>
              <a:gd name="connsiteX0" fmla="*/ 0 w 3062514"/>
              <a:gd name="connsiteY0" fmla="*/ 0 h 3429000"/>
              <a:gd name="connsiteX1" fmla="*/ 3062514 w 3062514"/>
              <a:gd name="connsiteY1" fmla="*/ 0 h 3429000"/>
              <a:gd name="connsiteX2" fmla="*/ 3062514 w 3062514"/>
              <a:gd name="connsiteY2" fmla="*/ 3429000 h 3429000"/>
              <a:gd name="connsiteX3" fmla="*/ 0 w 3062514"/>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3062514" h="3429000">
                <a:moveTo>
                  <a:pt x="0" y="0"/>
                </a:moveTo>
                <a:lnTo>
                  <a:pt x="3062514" y="0"/>
                </a:lnTo>
                <a:lnTo>
                  <a:pt x="3062514" y="3429000"/>
                </a:lnTo>
                <a:lnTo>
                  <a:pt x="0" y="3429000"/>
                </a:lnTo>
                <a:close/>
              </a:path>
            </a:pathLst>
          </a:custGeom>
        </p:spPr>
        <p:txBody>
          <a:bodyPr wrap="square">
            <a:noAutofit/>
          </a:bodyPr>
          <a:lstStyle/>
          <a:p>
            <a:endParaRPr lang="zh-CN" altLang="en-US"/>
          </a:p>
        </p:txBody>
      </p:sp>
      <p:sp>
        <p:nvSpPr>
          <p:cNvPr id="14" name="图片占位符 13"/>
          <p:cNvSpPr>
            <a:spLocks noGrp="1"/>
          </p:cNvSpPr>
          <p:nvPr>
            <p:ph type="pic" sz="quarter" idx="12"/>
          </p:nvPr>
        </p:nvSpPr>
        <p:spPr>
          <a:xfrm>
            <a:off x="9129486" y="0"/>
            <a:ext cx="3062514" cy="6858000"/>
          </a:xfrm>
          <a:custGeom>
            <a:avLst/>
            <a:gdLst>
              <a:gd name="connsiteX0" fmla="*/ 0 w 3062514"/>
              <a:gd name="connsiteY0" fmla="*/ 0 h 6858000"/>
              <a:gd name="connsiteX1" fmla="*/ 3062514 w 3062514"/>
              <a:gd name="connsiteY1" fmla="*/ 0 h 6858000"/>
              <a:gd name="connsiteX2" fmla="*/ 3062514 w 3062514"/>
              <a:gd name="connsiteY2" fmla="*/ 6858000 h 6858000"/>
              <a:gd name="connsiteX3" fmla="*/ 0 w 306251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062514" h="6858000">
                <a:moveTo>
                  <a:pt x="0" y="0"/>
                </a:moveTo>
                <a:lnTo>
                  <a:pt x="3062514" y="0"/>
                </a:lnTo>
                <a:lnTo>
                  <a:pt x="3062514" y="6858000"/>
                </a:lnTo>
                <a:lnTo>
                  <a:pt x="0" y="6858000"/>
                </a:lnTo>
                <a:close/>
              </a:path>
            </a:pathLst>
          </a:custGeom>
        </p:spPr>
        <p:txBody>
          <a:bodyPr wrap="square">
            <a:noAutofit/>
          </a:bodyPr>
          <a:lstStyle/>
          <a:p>
            <a:endParaRPr lang="zh-CN" altLang="en-US"/>
          </a:p>
        </p:txBody>
      </p:sp>
      <p:sp>
        <p:nvSpPr>
          <p:cNvPr id="15" name="图片占位符 14"/>
          <p:cNvSpPr>
            <a:spLocks noGrp="1"/>
          </p:cNvSpPr>
          <p:nvPr>
            <p:ph type="pic" sz="quarter" idx="13"/>
          </p:nvPr>
        </p:nvSpPr>
        <p:spPr>
          <a:xfrm>
            <a:off x="6066972" y="3429000"/>
            <a:ext cx="3062514" cy="3429000"/>
          </a:xfrm>
          <a:custGeom>
            <a:avLst/>
            <a:gdLst>
              <a:gd name="connsiteX0" fmla="*/ 0 w 3062514"/>
              <a:gd name="connsiteY0" fmla="*/ 0 h 3429000"/>
              <a:gd name="connsiteX1" fmla="*/ 3062514 w 3062514"/>
              <a:gd name="connsiteY1" fmla="*/ 0 h 3429000"/>
              <a:gd name="connsiteX2" fmla="*/ 3062514 w 3062514"/>
              <a:gd name="connsiteY2" fmla="*/ 3429000 h 3429000"/>
              <a:gd name="connsiteX3" fmla="*/ 0 w 3062514"/>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3062514" h="3429000">
                <a:moveTo>
                  <a:pt x="0" y="0"/>
                </a:moveTo>
                <a:lnTo>
                  <a:pt x="3062514" y="0"/>
                </a:lnTo>
                <a:lnTo>
                  <a:pt x="3062514" y="3429000"/>
                </a:lnTo>
                <a:lnTo>
                  <a:pt x="0" y="3429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759344523"/>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82_自定义版式">
    <p:spTree>
      <p:nvGrpSpPr>
        <p:cNvPr id="1" name=""/>
        <p:cNvGrpSpPr/>
        <p:nvPr/>
      </p:nvGrpSpPr>
      <p:grpSpPr>
        <a:xfrm>
          <a:off x="0" y="0"/>
          <a:ext cx="0" cy="0"/>
          <a:chOff x="0" y="0"/>
          <a:chExt cx="0" cy="0"/>
        </a:xfrm>
      </p:grpSpPr>
      <p:sp>
        <p:nvSpPr>
          <p:cNvPr id="16" name="图片占位符 15"/>
          <p:cNvSpPr>
            <a:spLocks noGrp="1"/>
          </p:cNvSpPr>
          <p:nvPr>
            <p:ph type="pic" sz="quarter" idx="11"/>
          </p:nvPr>
        </p:nvSpPr>
        <p:spPr>
          <a:xfrm>
            <a:off x="868500" y="2451101"/>
            <a:ext cx="2538585" cy="2540000"/>
          </a:xfrm>
          <a:custGeom>
            <a:avLst/>
            <a:gdLst>
              <a:gd name="connsiteX0" fmla="*/ 0 w 2538585"/>
              <a:gd name="connsiteY0" fmla="*/ 0 h 2540000"/>
              <a:gd name="connsiteX1" fmla="*/ 2538585 w 2538585"/>
              <a:gd name="connsiteY1" fmla="*/ 0 h 2540000"/>
              <a:gd name="connsiteX2" fmla="*/ 2538585 w 2538585"/>
              <a:gd name="connsiteY2" fmla="*/ 2540000 h 2540000"/>
              <a:gd name="connsiteX3" fmla="*/ 0 w 2538585"/>
              <a:gd name="connsiteY3" fmla="*/ 2540000 h 2540000"/>
            </a:gdLst>
            <a:ahLst/>
            <a:cxnLst>
              <a:cxn ang="0">
                <a:pos x="connsiteX0" y="connsiteY0"/>
              </a:cxn>
              <a:cxn ang="0">
                <a:pos x="connsiteX1" y="connsiteY1"/>
              </a:cxn>
              <a:cxn ang="0">
                <a:pos x="connsiteX2" y="connsiteY2"/>
              </a:cxn>
              <a:cxn ang="0">
                <a:pos x="connsiteX3" y="connsiteY3"/>
              </a:cxn>
            </a:cxnLst>
            <a:rect l="l" t="t" r="r" b="b"/>
            <a:pathLst>
              <a:path w="2538585" h="2540000">
                <a:moveTo>
                  <a:pt x="0" y="0"/>
                </a:moveTo>
                <a:lnTo>
                  <a:pt x="2538585" y="0"/>
                </a:lnTo>
                <a:lnTo>
                  <a:pt x="2538585" y="2540000"/>
                </a:lnTo>
                <a:lnTo>
                  <a:pt x="0" y="2540000"/>
                </a:lnTo>
                <a:close/>
              </a:path>
            </a:pathLst>
          </a:custGeom>
        </p:spPr>
        <p:txBody>
          <a:bodyPr wrap="square">
            <a:noAutofit/>
          </a:bodyPr>
          <a:lstStyle/>
          <a:p>
            <a:endParaRPr lang="zh-CN" altLang="en-US"/>
          </a:p>
        </p:txBody>
      </p:sp>
      <p:sp>
        <p:nvSpPr>
          <p:cNvPr id="17" name="图片占位符 16"/>
          <p:cNvSpPr>
            <a:spLocks noGrp="1"/>
          </p:cNvSpPr>
          <p:nvPr>
            <p:ph type="pic" sz="quarter" idx="12"/>
          </p:nvPr>
        </p:nvSpPr>
        <p:spPr>
          <a:xfrm>
            <a:off x="3507305" y="2451101"/>
            <a:ext cx="2538585" cy="2540000"/>
          </a:xfrm>
          <a:custGeom>
            <a:avLst/>
            <a:gdLst>
              <a:gd name="connsiteX0" fmla="*/ 0 w 2538585"/>
              <a:gd name="connsiteY0" fmla="*/ 0 h 2540000"/>
              <a:gd name="connsiteX1" fmla="*/ 2538585 w 2538585"/>
              <a:gd name="connsiteY1" fmla="*/ 0 h 2540000"/>
              <a:gd name="connsiteX2" fmla="*/ 2538585 w 2538585"/>
              <a:gd name="connsiteY2" fmla="*/ 2540000 h 2540000"/>
              <a:gd name="connsiteX3" fmla="*/ 0 w 2538585"/>
              <a:gd name="connsiteY3" fmla="*/ 2540000 h 2540000"/>
            </a:gdLst>
            <a:ahLst/>
            <a:cxnLst>
              <a:cxn ang="0">
                <a:pos x="connsiteX0" y="connsiteY0"/>
              </a:cxn>
              <a:cxn ang="0">
                <a:pos x="connsiteX1" y="connsiteY1"/>
              </a:cxn>
              <a:cxn ang="0">
                <a:pos x="connsiteX2" y="connsiteY2"/>
              </a:cxn>
              <a:cxn ang="0">
                <a:pos x="connsiteX3" y="connsiteY3"/>
              </a:cxn>
            </a:cxnLst>
            <a:rect l="l" t="t" r="r" b="b"/>
            <a:pathLst>
              <a:path w="2538585" h="2540000">
                <a:moveTo>
                  <a:pt x="0" y="0"/>
                </a:moveTo>
                <a:lnTo>
                  <a:pt x="2538585" y="0"/>
                </a:lnTo>
                <a:lnTo>
                  <a:pt x="2538585" y="2540000"/>
                </a:lnTo>
                <a:lnTo>
                  <a:pt x="0" y="2540000"/>
                </a:lnTo>
                <a:close/>
              </a:path>
            </a:pathLst>
          </a:custGeom>
        </p:spPr>
        <p:txBody>
          <a:bodyPr wrap="square">
            <a:noAutofit/>
          </a:bodyPr>
          <a:lstStyle/>
          <a:p>
            <a:endParaRPr lang="zh-CN" altLang="en-US"/>
          </a:p>
        </p:txBody>
      </p:sp>
      <p:sp>
        <p:nvSpPr>
          <p:cNvPr id="18" name="图片占位符 17"/>
          <p:cNvSpPr>
            <a:spLocks noGrp="1"/>
          </p:cNvSpPr>
          <p:nvPr>
            <p:ph type="pic" sz="quarter" idx="13"/>
          </p:nvPr>
        </p:nvSpPr>
        <p:spPr>
          <a:xfrm>
            <a:off x="6146110" y="2451101"/>
            <a:ext cx="2538585" cy="2540000"/>
          </a:xfrm>
          <a:custGeom>
            <a:avLst/>
            <a:gdLst>
              <a:gd name="connsiteX0" fmla="*/ 0 w 2538585"/>
              <a:gd name="connsiteY0" fmla="*/ 0 h 2540000"/>
              <a:gd name="connsiteX1" fmla="*/ 2538585 w 2538585"/>
              <a:gd name="connsiteY1" fmla="*/ 0 h 2540000"/>
              <a:gd name="connsiteX2" fmla="*/ 2538585 w 2538585"/>
              <a:gd name="connsiteY2" fmla="*/ 2540000 h 2540000"/>
              <a:gd name="connsiteX3" fmla="*/ 0 w 2538585"/>
              <a:gd name="connsiteY3" fmla="*/ 2540000 h 2540000"/>
            </a:gdLst>
            <a:ahLst/>
            <a:cxnLst>
              <a:cxn ang="0">
                <a:pos x="connsiteX0" y="connsiteY0"/>
              </a:cxn>
              <a:cxn ang="0">
                <a:pos x="connsiteX1" y="connsiteY1"/>
              </a:cxn>
              <a:cxn ang="0">
                <a:pos x="connsiteX2" y="connsiteY2"/>
              </a:cxn>
              <a:cxn ang="0">
                <a:pos x="connsiteX3" y="connsiteY3"/>
              </a:cxn>
            </a:cxnLst>
            <a:rect l="l" t="t" r="r" b="b"/>
            <a:pathLst>
              <a:path w="2538585" h="2540000">
                <a:moveTo>
                  <a:pt x="0" y="0"/>
                </a:moveTo>
                <a:lnTo>
                  <a:pt x="2538585" y="0"/>
                </a:lnTo>
                <a:lnTo>
                  <a:pt x="2538585" y="2540000"/>
                </a:lnTo>
                <a:lnTo>
                  <a:pt x="0" y="2540000"/>
                </a:lnTo>
                <a:close/>
              </a:path>
            </a:pathLst>
          </a:custGeom>
        </p:spPr>
        <p:txBody>
          <a:bodyPr wrap="square">
            <a:noAutofit/>
          </a:bodyPr>
          <a:lstStyle/>
          <a:p>
            <a:endParaRPr lang="zh-CN" altLang="en-US"/>
          </a:p>
        </p:txBody>
      </p:sp>
      <p:sp>
        <p:nvSpPr>
          <p:cNvPr id="19" name="图片占位符 18"/>
          <p:cNvSpPr>
            <a:spLocks noGrp="1"/>
          </p:cNvSpPr>
          <p:nvPr>
            <p:ph type="pic" sz="quarter" idx="14"/>
          </p:nvPr>
        </p:nvSpPr>
        <p:spPr>
          <a:xfrm>
            <a:off x="8784914" y="2451101"/>
            <a:ext cx="2538586" cy="2540000"/>
          </a:xfrm>
          <a:custGeom>
            <a:avLst/>
            <a:gdLst>
              <a:gd name="connsiteX0" fmla="*/ 0 w 2538586"/>
              <a:gd name="connsiteY0" fmla="*/ 0 h 2540000"/>
              <a:gd name="connsiteX1" fmla="*/ 2538586 w 2538586"/>
              <a:gd name="connsiteY1" fmla="*/ 0 h 2540000"/>
              <a:gd name="connsiteX2" fmla="*/ 2538586 w 2538586"/>
              <a:gd name="connsiteY2" fmla="*/ 2540000 h 2540000"/>
              <a:gd name="connsiteX3" fmla="*/ 0 w 2538586"/>
              <a:gd name="connsiteY3" fmla="*/ 2540000 h 2540000"/>
            </a:gdLst>
            <a:ahLst/>
            <a:cxnLst>
              <a:cxn ang="0">
                <a:pos x="connsiteX0" y="connsiteY0"/>
              </a:cxn>
              <a:cxn ang="0">
                <a:pos x="connsiteX1" y="connsiteY1"/>
              </a:cxn>
              <a:cxn ang="0">
                <a:pos x="connsiteX2" y="connsiteY2"/>
              </a:cxn>
              <a:cxn ang="0">
                <a:pos x="connsiteX3" y="connsiteY3"/>
              </a:cxn>
            </a:cxnLst>
            <a:rect l="l" t="t" r="r" b="b"/>
            <a:pathLst>
              <a:path w="2538586" h="2540000">
                <a:moveTo>
                  <a:pt x="0" y="0"/>
                </a:moveTo>
                <a:lnTo>
                  <a:pt x="2538586" y="0"/>
                </a:lnTo>
                <a:lnTo>
                  <a:pt x="2538586" y="2540000"/>
                </a:lnTo>
                <a:lnTo>
                  <a:pt x="0" y="2540000"/>
                </a:lnTo>
                <a:close/>
              </a:path>
            </a:pathLst>
          </a:custGeom>
        </p:spPr>
        <p:txBody>
          <a:bodyPr wrap="square">
            <a:noAutofit/>
          </a:bodyPr>
          <a:lstStyle/>
          <a:p>
            <a:endParaRPr lang="zh-CN" altLang="en-US"/>
          </a:p>
        </p:txBody>
      </p:sp>
      <p:sp>
        <p:nvSpPr>
          <p:cNvPr id="10" name="图片占位符 9"/>
          <p:cNvSpPr>
            <a:spLocks noGrp="1"/>
          </p:cNvSpPr>
          <p:nvPr>
            <p:ph type="pic" sz="quarter" idx="10"/>
          </p:nvPr>
        </p:nvSpPr>
        <p:spPr>
          <a:xfrm>
            <a:off x="1" y="0"/>
            <a:ext cx="12192000" cy="4432300"/>
          </a:xfrm>
          <a:custGeom>
            <a:avLst/>
            <a:gdLst>
              <a:gd name="connsiteX0" fmla="*/ 0 w 12192000"/>
              <a:gd name="connsiteY0" fmla="*/ 0 h 4432300"/>
              <a:gd name="connsiteX1" fmla="*/ 12192000 w 12192000"/>
              <a:gd name="connsiteY1" fmla="*/ 0 h 4432300"/>
              <a:gd name="connsiteX2" fmla="*/ 12192000 w 12192000"/>
              <a:gd name="connsiteY2" fmla="*/ 4432300 h 4432300"/>
              <a:gd name="connsiteX3" fmla="*/ 0 w 12192000"/>
              <a:gd name="connsiteY3" fmla="*/ 4432300 h 4432300"/>
            </a:gdLst>
            <a:ahLst/>
            <a:cxnLst>
              <a:cxn ang="0">
                <a:pos x="connsiteX0" y="connsiteY0"/>
              </a:cxn>
              <a:cxn ang="0">
                <a:pos x="connsiteX1" y="connsiteY1"/>
              </a:cxn>
              <a:cxn ang="0">
                <a:pos x="connsiteX2" y="connsiteY2"/>
              </a:cxn>
              <a:cxn ang="0">
                <a:pos x="connsiteX3" y="connsiteY3"/>
              </a:cxn>
            </a:cxnLst>
            <a:rect l="l" t="t" r="r" b="b"/>
            <a:pathLst>
              <a:path w="12192000" h="4432300">
                <a:moveTo>
                  <a:pt x="0" y="0"/>
                </a:moveTo>
                <a:lnTo>
                  <a:pt x="12192000" y="0"/>
                </a:lnTo>
                <a:lnTo>
                  <a:pt x="12192000" y="4432300"/>
                </a:lnTo>
                <a:lnTo>
                  <a:pt x="0" y="44323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4183211441"/>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AFA86C-58C3-477B-9C90-B9A411359E6F}" type="datetimeFigureOut">
              <a:rPr lang="zh-CN" altLang="en-US" smtClean="0"/>
              <a:t>2018/1/25</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47EB50-7A94-47BB-AAFF-603FA570F08E}" type="slidenum">
              <a:rPr lang="zh-CN" altLang="en-US" smtClean="0"/>
              <a:t>‹#›</a:t>
            </a:fld>
            <a:endParaRPr lang="zh-CN" altLang="en-US"/>
          </a:p>
        </p:txBody>
      </p:sp>
    </p:spTree>
    <p:extLst>
      <p:ext uri="{BB962C8B-B14F-4D97-AF65-F5344CB8AC3E}">
        <p14:creationId xmlns:p14="http://schemas.microsoft.com/office/powerpoint/2010/main" val="9700060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81" r:id="rId8"/>
    <p:sldLayoutId id="2147483680"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Lst>
  <mc:AlternateContent xmlns:mc="http://schemas.openxmlformats.org/markup-compatibility/2006" xmlns:p14="http://schemas.microsoft.com/office/powerpoint/2010/main">
    <mc:Choice Requires="p14">
      <p:transition p14:dur="0" advTm="3000"/>
    </mc:Choice>
    <mc:Fallback xmlns="">
      <p:transition advTm="3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microsoft.com/office/2007/relationships/media" Target="../media/media1.m4a"/><Relationship Id="rId1" Type="http://schemas.openxmlformats.org/officeDocument/2006/relationships/audio" Target="NULL" TargetMode="Externa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15.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17.xml"/><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18.xml"/><Relationship Id="rId5" Type="http://schemas.openxmlformats.org/officeDocument/2006/relationships/image" Target="../media/image13.jpeg"/><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7.xml"/><Relationship Id="rId1" Type="http://schemas.openxmlformats.org/officeDocument/2006/relationships/slideLayout" Target="../slideLayouts/slideLayout19.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21.jpg"/><Relationship Id="rId2" Type="http://schemas.openxmlformats.org/officeDocument/2006/relationships/notesSlide" Target="../notesSlides/notesSlide8.xml"/><Relationship Id="rId1" Type="http://schemas.openxmlformats.org/officeDocument/2006/relationships/slideLayout" Target="../slideLayouts/slideLayout20.xml"/><Relationship Id="rId6" Type="http://schemas.openxmlformats.org/officeDocument/2006/relationships/image" Target="../media/image20.jpg"/><Relationship Id="rId5" Type="http://schemas.openxmlformats.org/officeDocument/2006/relationships/image" Target="../media/image19.jpg"/><Relationship Id="rId4" Type="http://schemas.openxmlformats.org/officeDocument/2006/relationships/image" Target="../media/image18.jpg"/></Relationships>
</file>

<file path=ppt/slides/_rels/slide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9.xml"/><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8" Type="http://schemas.openxmlformats.org/officeDocument/2006/relationships/image" Target="../media/image18.jpg"/><Relationship Id="rId3" Type="http://schemas.openxmlformats.org/officeDocument/2006/relationships/image" Target="../media/image21.jpg"/><Relationship Id="rId7" Type="http://schemas.openxmlformats.org/officeDocument/2006/relationships/image" Target="../media/image19.jpg"/><Relationship Id="rId2" Type="http://schemas.openxmlformats.org/officeDocument/2006/relationships/notesSlide" Target="../notesSlides/notesSlide10.xml"/><Relationship Id="rId1" Type="http://schemas.openxmlformats.org/officeDocument/2006/relationships/slideLayout" Target="../slideLayouts/slideLayout23.xml"/><Relationship Id="rId6" Type="http://schemas.openxmlformats.org/officeDocument/2006/relationships/image" Target="../media/image3.jpg"/><Relationship Id="rId5" Type="http://schemas.openxmlformats.org/officeDocument/2006/relationships/image" Target="../media/image4.jpg"/><Relationship Id="rId4" Type="http://schemas.openxmlformats.org/officeDocument/2006/relationships/image" Target="../media/image20.jpg"/></Relationships>
</file>

<file path=ppt/slides/_rels/slide1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1.xml"/><Relationship Id="rId1" Type="http://schemas.openxmlformats.org/officeDocument/2006/relationships/slideLayout" Target="../slideLayouts/slideLayout8.xml"/><Relationship Id="rId6" Type="http://schemas.openxmlformats.org/officeDocument/2006/relationships/image" Target="../media/image25.jpg"/><Relationship Id="rId5" Type="http://schemas.openxmlformats.org/officeDocument/2006/relationships/image" Target="../media/image24.jpg"/><Relationship Id="rId4" Type="http://schemas.openxmlformats.org/officeDocument/2006/relationships/image" Target="../media/image23.jpg"/></Relationships>
</file>

<file path=ppt/slides/_rels/slide1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2.xml"/><Relationship Id="rId1" Type="http://schemas.openxmlformats.org/officeDocument/2006/relationships/slideLayout" Target="../slideLayouts/slideLayout24.xml"/><Relationship Id="rId4" Type="http://schemas.openxmlformats.org/officeDocument/2006/relationships/image" Target="../media/image26.jpg"/></Relationships>
</file>

<file path=ppt/slides/_rels/slide1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3.xml"/><Relationship Id="rId1" Type="http://schemas.openxmlformats.org/officeDocument/2006/relationships/slideLayout" Target="../slideLayouts/slideLayout25.xml"/><Relationship Id="rId5" Type="http://schemas.openxmlformats.org/officeDocument/2006/relationships/image" Target="../media/image20.jpg"/><Relationship Id="rId4" Type="http://schemas.openxmlformats.org/officeDocument/2006/relationships/image" Target="../media/image3.jp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14.xml"/><Relationship Id="rId4" Type="http://schemas.openxmlformats.org/officeDocument/2006/relationships/image" Target="../media/image14.jpg"/></Relationships>
</file>

<file path=ppt/slides/_rels/slide1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5.xml"/><Relationship Id="rId1" Type="http://schemas.openxmlformats.org/officeDocument/2006/relationships/slideLayout" Target="../slideLayouts/slideLayout26.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6.xml"/><Relationship Id="rId1" Type="http://schemas.openxmlformats.org/officeDocument/2006/relationships/slideLayout" Target="../slideLayouts/slideLayout27.xml"/><Relationship Id="rId6" Type="http://schemas.openxmlformats.org/officeDocument/2006/relationships/image" Target="../media/image14.jpg"/><Relationship Id="rId5" Type="http://schemas.openxmlformats.org/officeDocument/2006/relationships/image" Target="../media/image26.jpg"/><Relationship Id="rId4" Type="http://schemas.openxmlformats.org/officeDocument/2006/relationships/image" Target="../media/image28.jpeg"/></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21.xml"/><Relationship Id="rId5" Type="http://schemas.openxmlformats.org/officeDocument/2006/relationships/image" Target="../media/image18.jpg"/><Relationship Id="rId4" Type="http://schemas.openxmlformats.org/officeDocument/2006/relationships/image" Target="../media/image14.jpg"/></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8.xml"/><Relationship Id="rId1" Type="http://schemas.openxmlformats.org/officeDocument/2006/relationships/slideLayout" Target="../slideLayouts/slideLayout28.xml"/><Relationship Id="rId6" Type="http://schemas.openxmlformats.org/officeDocument/2006/relationships/image" Target="../media/image21.jpg"/><Relationship Id="rId5" Type="http://schemas.openxmlformats.org/officeDocument/2006/relationships/image" Target="../media/image20.jpg"/><Relationship Id="rId4" Type="http://schemas.openxmlformats.org/officeDocument/2006/relationships/image" Target="../media/image8.jpg"/></Relationships>
</file>

<file path=ppt/slides/_rels/slide1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9.xml"/><Relationship Id="rId1" Type="http://schemas.openxmlformats.org/officeDocument/2006/relationships/slideLayout" Target="../slideLayouts/slideLayout29.xml"/><Relationship Id="rId6" Type="http://schemas.openxmlformats.org/officeDocument/2006/relationships/image" Target="../media/image30.jpeg"/><Relationship Id="rId5" Type="http://schemas.openxmlformats.org/officeDocument/2006/relationships/image" Target="../media/image19.jpg"/><Relationship Id="rId4" Type="http://schemas.openxmlformats.org/officeDocument/2006/relationships/image" Target="../media/image18.jpg"/></Relationships>
</file>

<file path=ppt/slides/_rels/slide2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0.xml"/><Relationship Id="rId1" Type="http://schemas.openxmlformats.org/officeDocument/2006/relationships/slideLayout" Target="../slideLayouts/slideLayout30.xml"/><Relationship Id="rId6" Type="http://schemas.openxmlformats.org/officeDocument/2006/relationships/image" Target="../media/image21.jpg"/><Relationship Id="rId5" Type="http://schemas.openxmlformats.org/officeDocument/2006/relationships/image" Target="../media/image19.jpg"/><Relationship Id="rId4" Type="http://schemas.openxmlformats.org/officeDocument/2006/relationships/image" Target="../media/image18.jpg"/></Relationships>
</file>

<file path=ppt/slides/_rels/slide21.xml.rels><?xml version="1.0" encoding="UTF-8" standalone="yes"?>
<Relationships xmlns="http://schemas.openxmlformats.org/package/2006/relationships"><Relationship Id="rId3" Type="http://schemas.openxmlformats.org/officeDocument/2006/relationships/image" Target="../media/image14.jpg"/><Relationship Id="rId7" Type="http://schemas.openxmlformats.org/officeDocument/2006/relationships/image" Target="../media/image20.jpg"/><Relationship Id="rId2" Type="http://schemas.openxmlformats.org/officeDocument/2006/relationships/notesSlide" Target="../notesSlides/notesSlide21.xml"/><Relationship Id="rId1" Type="http://schemas.openxmlformats.org/officeDocument/2006/relationships/slideLayout" Target="../slideLayouts/slideLayout31.xml"/><Relationship Id="rId6" Type="http://schemas.openxmlformats.org/officeDocument/2006/relationships/image" Target="../media/image32.jpg"/><Relationship Id="rId5" Type="http://schemas.openxmlformats.org/officeDocument/2006/relationships/image" Target="../media/image18.jpg"/><Relationship Id="rId4" Type="http://schemas.openxmlformats.org/officeDocument/2006/relationships/image" Target="../media/image21.jpg"/></Relationships>
</file>

<file path=ppt/slides/_rels/slide2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2.xml"/><Relationship Id="rId1" Type="http://schemas.openxmlformats.org/officeDocument/2006/relationships/slideLayout" Target="../slideLayouts/slideLayout32.xml"/><Relationship Id="rId6" Type="http://schemas.openxmlformats.org/officeDocument/2006/relationships/image" Target="../media/image19.jpg"/><Relationship Id="rId5" Type="http://schemas.openxmlformats.org/officeDocument/2006/relationships/image" Target="../media/image3.jpg"/><Relationship Id="rId4" Type="http://schemas.openxmlformats.org/officeDocument/2006/relationships/image" Target="../media/image14.jpg"/></Relationships>
</file>

<file path=ppt/slides/_rels/slide23.xml.rels><?xml version="1.0" encoding="UTF-8" standalone="yes"?>
<Relationships xmlns="http://schemas.openxmlformats.org/package/2006/relationships"><Relationship Id="rId3" Type="http://schemas.openxmlformats.org/officeDocument/2006/relationships/image" Target="../media/image19.jpg"/><Relationship Id="rId7" Type="http://schemas.openxmlformats.org/officeDocument/2006/relationships/image" Target="../media/image18.jpg"/><Relationship Id="rId2" Type="http://schemas.openxmlformats.org/officeDocument/2006/relationships/notesSlide" Target="../notesSlides/notesSlide23.xml"/><Relationship Id="rId1" Type="http://schemas.openxmlformats.org/officeDocument/2006/relationships/slideLayout" Target="../slideLayouts/slideLayout33.xml"/><Relationship Id="rId6" Type="http://schemas.openxmlformats.org/officeDocument/2006/relationships/image" Target="../media/image3.jpg"/><Relationship Id="rId5" Type="http://schemas.openxmlformats.org/officeDocument/2006/relationships/image" Target="../media/image20.jpg"/><Relationship Id="rId4" Type="http://schemas.openxmlformats.org/officeDocument/2006/relationships/image" Target="../media/image33.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5">
            <a:grayscl/>
          </a:blip>
          <a:srcRect b="33226"/>
          <a:stretch/>
        </p:blipFill>
        <p:spPr>
          <a:xfrm>
            <a:off x="0" y="1435989"/>
            <a:ext cx="12192000" cy="5422011"/>
          </a:xfrm>
          <a:prstGeom prst="rect">
            <a:avLst/>
          </a:prstGeom>
        </p:spPr>
      </p:pic>
      <p:sp>
        <p:nvSpPr>
          <p:cNvPr id="5" name="矩形 4"/>
          <p:cNvSpPr/>
          <p:nvPr/>
        </p:nvSpPr>
        <p:spPr>
          <a:xfrm>
            <a:off x="0" y="1435989"/>
            <a:ext cx="12192000" cy="5422011"/>
          </a:xfrm>
          <a:prstGeom prst="rect">
            <a:avLst/>
          </a:prstGeom>
          <a:gradFill>
            <a:gsLst>
              <a:gs pos="100000">
                <a:schemeClr val="bg1">
                  <a:alpha val="0"/>
                </a:schemeClr>
              </a:gs>
              <a:gs pos="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5"/>
          <p:cNvSpPr/>
          <p:nvPr/>
        </p:nvSpPr>
        <p:spPr>
          <a:xfrm>
            <a:off x="0" y="-5906"/>
            <a:ext cx="12192000" cy="14418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矩形 3"/>
          <p:cNvSpPr/>
          <p:nvPr/>
        </p:nvSpPr>
        <p:spPr>
          <a:xfrm>
            <a:off x="-1" y="-5906"/>
            <a:ext cx="12192000" cy="6858000"/>
          </a:xfrm>
          <a:prstGeom prst="rect">
            <a:avLst/>
          </a:prstGeom>
          <a:gradFill>
            <a:gsLst>
              <a:gs pos="58000">
                <a:srgbClr val="141824">
                  <a:alpha val="1000"/>
                </a:srgbClr>
              </a:gs>
              <a:gs pos="0">
                <a:schemeClr val="bg1">
                  <a:alpha val="0"/>
                </a:schemeClr>
              </a:gs>
              <a:gs pos="100000">
                <a:srgbClr val="141824">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4849507" y="1448692"/>
            <a:ext cx="2492991" cy="646331"/>
          </a:xfrm>
          <a:prstGeom prst="rect">
            <a:avLst/>
          </a:prstGeom>
          <a:noFill/>
        </p:spPr>
        <p:txBody>
          <a:bodyPr wrap="none" rtlCol="0">
            <a:spAutoFit/>
            <a:scene3d>
              <a:camera prst="orthographicFront"/>
              <a:lightRig rig="threePt" dir="t"/>
            </a:scene3d>
            <a:sp3d contourW="6350"/>
          </a:bodyPr>
          <a:lstStyle/>
          <a:p>
            <a:pPr algn="ctr"/>
            <a:r>
              <a:rPr lang="zh-CN" altLang="en-US" sz="3600" dirty="0">
                <a:solidFill>
                  <a:srgbClr val="FE5B18"/>
                </a:solidFill>
                <a:latin typeface="方正静蕾简体" panose="02000000000000000000" pitchFamily="2" charset="-122"/>
                <a:ea typeface="方正静蕾简体" panose="02000000000000000000" pitchFamily="2" charset="-122"/>
              </a:rPr>
              <a:t>音为，有你</a:t>
            </a:r>
          </a:p>
        </p:txBody>
      </p:sp>
      <p:sp>
        <p:nvSpPr>
          <p:cNvPr id="12" name="椭圆 10"/>
          <p:cNvSpPr/>
          <p:nvPr/>
        </p:nvSpPr>
        <p:spPr>
          <a:xfrm>
            <a:off x="5787656" y="933400"/>
            <a:ext cx="616688" cy="379278"/>
          </a:xfrm>
          <a:custGeom>
            <a:avLst/>
            <a:gdLst>
              <a:gd name="connsiteX0" fmla="*/ 244475 w 338138"/>
              <a:gd name="connsiteY0" fmla="*/ 96838 h 207963"/>
              <a:gd name="connsiteX1" fmla="*/ 209550 w 338138"/>
              <a:gd name="connsiteY1" fmla="*/ 131763 h 207963"/>
              <a:gd name="connsiteX2" fmla="*/ 244475 w 338138"/>
              <a:gd name="connsiteY2" fmla="*/ 166688 h 207963"/>
              <a:gd name="connsiteX3" fmla="*/ 279400 w 338138"/>
              <a:gd name="connsiteY3" fmla="*/ 131763 h 207963"/>
              <a:gd name="connsiteX4" fmla="*/ 244475 w 338138"/>
              <a:gd name="connsiteY4" fmla="*/ 96838 h 207963"/>
              <a:gd name="connsiteX5" fmla="*/ 94457 w 338138"/>
              <a:gd name="connsiteY5" fmla="*/ 96838 h 207963"/>
              <a:gd name="connsiteX6" fmla="*/ 60325 w 338138"/>
              <a:gd name="connsiteY6" fmla="*/ 131763 h 207963"/>
              <a:gd name="connsiteX7" fmla="*/ 94457 w 338138"/>
              <a:gd name="connsiteY7" fmla="*/ 166688 h 207963"/>
              <a:gd name="connsiteX8" fmla="*/ 128589 w 338138"/>
              <a:gd name="connsiteY8" fmla="*/ 131763 h 207963"/>
              <a:gd name="connsiteX9" fmla="*/ 94457 w 338138"/>
              <a:gd name="connsiteY9" fmla="*/ 96838 h 207963"/>
              <a:gd name="connsiteX10" fmla="*/ 18492 w 338138"/>
              <a:gd name="connsiteY10" fmla="*/ 15875 h 207963"/>
              <a:gd name="connsiteX11" fmla="*/ 39625 w 338138"/>
              <a:gd name="connsiteY11" fmla="*/ 15875 h 207963"/>
              <a:gd name="connsiteX12" fmla="*/ 46230 w 338138"/>
              <a:gd name="connsiteY12" fmla="*/ 69818 h 207963"/>
              <a:gd name="connsiteX13" fmla="*/ 294550 w 338138"/>
              <a:gd name="connsiteY13" fmla="*/ 69818 h 207963"/>
              <a:gd name="connsiteX14" fmla="*/ 299834 w 338138"/>
              <a:gd name="connsiteY14" fmla="*/ 15875 h 207963"/>
              <a:gd name="connsiteX15" fmla="*/ 319646 w 338138"/>
              <a:gd name="connsiteY15" fmla="*/ 15875 h 207963"/>
              <a:gd name="connsiteX16" fmla="*/ 338138 w 338138"/>
              <a:gd name="connsiteY16" fmla="*/ 34295 h 207963"/>
              <a:gd name="connsiteX17" fmla="*/ 338138 w 338138"/>
              <a:gd name="connsiteY17" fmla="*/ 189544 h 207963"/>
              <a:gd name="connsiteX18" fmla="*/ 319646 w 338138"/>
              <a:gd name="connsiteY18" fmla="*/ 207963 h 207963"/>
              <a:gd name="connsiteX19" fmla="*/ 315684 w 338138"/>
              <a:gd name="connsiteY19" fmla="*/ 207963 h 207963"/>
              <a:gd name="connsiteX20" fmla="*/ 315684 w 338138"/>
              <a:gd name="connsiteY20" fmla="*/ 202700 h 207963"/>
              <a:gd name="connsiteX21" fmla="*/ 305117 w 338138"/>
              <a:gd name="connsiteY21" fmla="*/ 190859 h 207963"/>
              <a:gd name="connsiteX22" fmla="*/ 293229 w 338138"/>
              <a:gd name="connsiteY22" fmla="*/ 202700 h 207963"/>
              <a:gd name="connsiteX23" fmla="*/ 293229 w 338138"/>
              <a:gd name="connsiteY23" fmla="*/ 207963 h 207963"/>
              <a:gd name="connsiteX24" fmla="*/ 50192 w 338138"/>
              <a:gd name="connsiteY24" fmla="*/ 207963 h 207963"/>
              <a:gd name="connsiteX25" fmla="*/ 50192 w 338138"/>
              <a:gd name="connsiteY25" fmla="*/ 202700 h 207963"/>
              <a:gd name="connsiteX26" fmla="*/ 38304 w 338138"/>
              <a:gd name="connsiteY26" fmla="*/ 190859 h 207963"/>
              <a:gd name="connsiteX27" fmla="*/ 27738 w 338138"/>
              <a:gd name="connsiteY27" fmla="*/ 202700 h 207963"/>
              <a:gd name="connsiteX28" fmla="*/ 27738 w 338138"/>
              <a:gd name="connsiteY28" fmla="*/ 207963 h 207963"/>
              <a:gd name="connsiteX29" fmla="*/ 18492 w 338138"/>
              <a:gd name="connsiteY29" fmla="*/ 207963 h 207963"/>
              <a:gd name="connsiteX30" fmla="*/ 0 w 338138"/>
              <a:gd name="connsiteY30" fmla="*/ 189544 h 207963"/>
              <a:gd name="connsiteX31" fmla="*/ 0 w 338138"/>
              <a:gd name="connsiteY31" fmla="*/ 34295 h 207963"/>
              <a:gd name="connsiteX32" fmla="*/ 18492 w 338138"/>
              <a:gd name="connsiteY32" fmla="*/ 15875 h 207963"/>
              <a:gd name="connsiteX33" fmla="*/ 72740 w 338138"/>
              <a:gd name="connsiteY33" fmla="*/ 0 h 207963"/>
              <a:gd name="connsiteX34" fmla="*/ 265663 w 338138"/>
              <a:gd name="connsiteY34" fmla="*/ 0 h 207963"/>
              <a:gd name="connsiteX35" fmla="*/ 284162 w 338138"/>
              <a:gd name="connsiteY35" fmla="*/ 15798 h 207963"/>
              <a:gd name="connsiteX36" fmla="*/ 280198 w 338138"/>
              <a:gd name="connsiteY36" fmla="*/ 53975 h 207963"/>
              <a:gd name="connsiteX37" fmla="*/ 60848 w 338138"/>
              <a:gd name="connsiteY37" fmla="*/ 53975 h 207963"/>
              <a:gd name="connsiteX38" fmla="*/ 55562 w 338138"/>
              <a:gd name="connsiteY38" fmla="*/ 15798 h 207963"/>
              <a:gd name="connsiteX39" fmla="*/ 72740 w 338138"/>
              <a:gd name="connsiteY39" fmla="*/ 0 h 207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38138" h="207963">
                <a:moveTo>
                  <a:pt x="244475" y="96838"/>
                </a:moveTo>
                <a:cubicBezTo>
                  <a:pt x="225186" y="96838"/>
                  <a:pt x="209550" y="112474"/>
                  <a:pt x="209550" y="131763"/>
                </a:cubicBezTo>
                <a:cubicBezTo>
                  <a:pt x="209550" y="151052"/>
                  <a:pt x="225186" y="166688"/>
                  <a:pt x="244475" y="166688"/>
                </a:cubicBezTo>
                <a:cubicBezTo>
                  <a:pt x="263764" y="166688"/>
                  <a:pt x="279400" y="151052"/>
                  <a:pt x="279400" y="131763"/>
                </a:cubicBezTo>
                <a:cubicBezTo>
                  <a:pt x="279400" y="112474"/>
                  <a:pt x="263764" y="96838"/>
                  <a:pt x="244475" y="96838"/>
                </a:cubicBezTo>
                <a:close/>
                <a:moveTo>
                  <a:pt x="94457" y="96838"/>
                </a:moveTo>
                <a:cubicBezTo>
                  <a:pt x="75606" y="96838"/>
                  <a:pt x="60325" y="112474"/>
                  <a:pt x="60325" y="131763"/>
                </a:cubicBezTo>
                <a:cubicBezTo>
                  <a:pt x="60325" y="151052"/>
                  <a:pt x="75606" y="166688"/>
                  <a:pt x="94457" y="166688"/>
                </a:cubicBezTo>
                <a:cubicBezTo>
                  <a:pt x="113308" y="166688"/>
                  <a:pt x="128589" y="151052"/>
                  <a:pt x="128589" y="131763"/>
                </a:cubicBezTo>
                <a:cubicBezTo>
                  <a:pt x="128589" y="112474"/>
                  <a:pt x="113308" y="96838"/>
                  <a:pt x="94457" y="96838"/>
                </a:cubicBezTo>
                <a:close/>
                <a:moveTo>
                  <a:pt x="18492" y="15875"/>
                </a:moveTo>
                <a:cubicBezTo>
                  <a:pt x="18492" y="15875"/>
                  <a:pt x="18492" y="15875"/>
                  <a:pt x="39625" y="15875"/>
                </a:cubicBezTo>
                <a:cubicBezTo>
                  <a:pt x="39625" y="18506"/>
                  <a:pt x="46230" y="69818"/>
                  <a:pt x="46230" y="69818"/>
                </a:cubicBezTo>
                <a:cubicBezTo>
                  <a:pt x="46230" y="69818"/>
                  <a:pt x="46230" y="69818"/>
                  <a:pt x="294550" y="69818"/>
                </a:cubicBezTo>
                <a:cubicBezTo>
                  <a:pt x="294550" y="69818"/>
                  <a:pt x="299834" y="18506"/>
                  <a:pt x="299834" y="15875"/>
                </a:cubicBezTo>
                <a:cubicBezTo>
                  <a:pt x="299834" y="15875"/>
                  <a:pt x="299834" y="15875"/>
                  <a:pt x="319646" y="15875"/>
                </a:cubicBezTo>
                <a:cubicBezTo>
                  <a:pt x="330213" y="15875"/>
                  <a:pt x="338138" y="23769"/>
                  <a:pt x="338138" y="34295"/>
                </a:cubicBezTo>
                <a:cubicBezTo>
                  <a:pt x="338138" y="34295"/>
                  <a:pt x="338138" y="34295"/>
                  <a:pt x="338138" y="189544"/>
                </a:cubicBezTo>
                <a:cubicBezTo>
                  <a:pt x="338138" y="200069"/>
                  <a:pt x="330213" y="207963"/>
                  <a:pt x="319646" y="207963"/>
                </a:cubicBezTo>
                <a:cubicBezTo>
                  <a:pt x="319646" y="207963"/>
                  <a:pt x="319646" y="207963"/>
                  <a:pt x="315684" y="207963"/>
                </a:cubicBezTo>
                <a:cubicBezTo>
                  <a:pt x="315684" y="207963"/>
                  <a:pt x="315684" y="207963"/>
                  <a:pt x="315684" y="202700"/>
                </a:cubicBezTo>
                <a:cubicBezTo>
                  <a:pt x="315684" y="196122"/>
                  <a:pt x="310400" y="190859"/>
                  <a:pt x="305117" y="190859"/>
                </a:cubicBezTo>
                <a:cubicBezTo>
                  <a:pt x="298513" y="190859"/>
                  <a:pt x="293229" y="196122"/>
                  <a:pt x="293229" y="202700"/>
                </a:cubicBezTo>
                <a:cubicBezTo>
                  <a:pt x="293229" y="202700"/>
                  <a:pt x="293229" y="202700"/>
                  <a:pt x="293229" y="207963"/>
                </a:cubicBezTo>
                <a:cubicBezTo>
                  <a:pt x="293229" y="207963"/>
                  <a:pt x="293229" y="207963"/>
                  <a:pt x="50192" y="207963"/>
                </a:cubicBezTo>
                <a:cubicBezTo>
                  <a:pt x="50192" y="207963"/>
                  <a:pt x="50192" y="207963"/>
                  <a:pt x="50192" y="202700"/>
                </a:cubicBezTo>
                <a:cubicBezTo>
                  <a:pt x="50192" y="196122"/>
                  <a:pt x="44909" y="190859"/>
                  <a:pt x="38304" y="190859"/>
                </a:cubicBezTo>
                <a:cubicBezTo>
                  <a:pt x="33021" y="190859"/>
                  <a:pt x="27738" y="196122"/>
                  <a:pt x="27738" y="202700"/>
                </a:cubicBezTo>
                <a:cubicBezTo>
                  <a:pt x="27738" y="202700"/>
                  <a:pt x="27738" y="202700"/>
                  <a:pt x="27738" y="207963"/>
                </a:cubicBezTo>
                <a:cubicBezTo>
                  <a:pt x="27738" y="207963"/>
                  <a:pt x="27738" y="207963"/>
                  <a:pt x="18492" y="207963"/>
                </a:cubicBezTo>
                <a:cubicBezTo>
                  <a:pt x="7925" y="207963"/>
                  <a:pt x="0" y="200069"/>
                  <a:pt x="0" y="189544"/>
                </a:cubicBezTo>
                <a:cubicBezTo>
                  <a:pt x="0" y="189544"/>
                  <a:pt x="0" y="189544"/>
                  <a:pt x="0" y="34295"/>
                </a:cubicBezTo>
                <a:cubicBezTo>
                  <a:pt x="0" y="23769"/>
                  <a:pt x="7925" y="15875"/>
                  <a:pt x="18492" y="15875"/>
                </a:cubicBezTo>
                <a:close/>
                <a:moveTo>
                  <a:pt x="72740" y="0"/>
                </a:moveTo>
                <a:cubicBezTo>
                  <a:pt x="72740" y="0"/>
                  <a:pt x="72740" y="0"/>
                  <a:pt x="265663" y="0"/>
                </a:cubicBezTo>
                <a:cubicBezTo>
                  <a:pt x="276234" y="0"/>
                  <a:pt x="282841" y="7899"/>
                  <a:pt x="284162" y="15798"/>
                </a:cubicBezTo>
                <a:cubicBezTo>
                  <a:pt x="284162" y="17114"/>
                  <a:pt x="280198" y="53975"/>
                  <a:pt x="280198" y="53975"/>
                </a:cubicBezTo>
                <a:cubicBezTo>
                  <a:pt x="280198" y="53975"/>
                  <a:pt x="280198" y="53975"/>
                  <a:pt x="60848" y="53975"/>
                </a:cubicBezTo>
                <a:cubicBezTo>
                  <a:pt x="60848" y="53975"/>
                  <a:pt x="55562" y="17114"/>
                  <a:pt x="55562" y="15798"/>
                </a:cubicBezTo>
                <a:cubicBezTo>
                  <a:pt x="55562" y="7899"/>
                  <a:pt x="63491" y="0"/>
                  <a:pt x="72740" y="0"/>
                </a:cubicBezTo>
                <a:close/>
              </a:path>
            </a:pathLst>
          </a:custGeom>
          <a:solidFill>
            <a:srgbClr val="1418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3" name="文本框 12"/>
          <p:cNvSpPr txBox="1"/>
          <p:nvPr/>
        </p:nvSpPr>
        <p:spPr>
          <a:xfrm>
            <a:off x="4157010" y="2107634"/>
            <a:ext cx="3877985" cy="369332"/>
          </a:xfrm>
          <a:prstGeom prst="rect">
            <a:avLst/>
          </a:prstGeom>
          <a:noFill/>
        </p:spPr>
        <p:txBody>
          <a:bodyPr wrap="none" rtlCol="0">
            <a:spAutoFit/>
            <a:scene3d>
              <a:camera prst="orthographicFront"/>
              <a:lightRig rig="threePt" dir="t"/>
            </a:scene3d>
            <a:sp3d contourW="12700"/>
          </a:bodyPr>
          <a:lstStyle/>
          <a:p>
            <a:pPr algn="ctr"/>
            <a:r>
              <a:rPr lang="zh-CN" altLang="en-US" dirty="0" smtClean="0">
                <a:solidFill>
                  <a:schemeClr val="tx1">
                    <a:lumMod val="75000"/>
                    <a:lumOff val="25000"/>
                  </a:schemeClr>
                </a:solidFill>
                <a:latin typeface="张海山锐线体2.0" panose="02000000000000000000" pitchFamily="2" charset="-122"/>
                <a:ea typeface="张海山锐线体2.0" panose="02000000000000000000" pitchFamily="2" charset="-122"/>
              </a:rPr>
              <a:t>汇报人</a:t>
            </a:r>
            <a:r>
              <a:rPr lang="zh-CN" altLang="en-US" dirty="0" smtClean="0">
                <a:solidFill>
                  <a:schemeClr val="tx1">
                    <a:lumMod val="75000"/>
                    <a:lumOff val="25000"/>
                  </a:schemeClr>
                </a:solidFill>
                <a:latin typeface="张海山锐线体2.0" panose="02000000000000000000" pitchFamily="2" charset="-122"/>
                <a:ea typeface="张海山锐线体2.0" panose="02000000000000000000" pitchFamily="2" charset="-122"/>
              </a:rPr>
              <a:t>：</a:t>
            </a:r>
            <a:r>
              <a:rPr lang="en-US" altLang="zh-CN" dirty="0" smtClean="0">
                <a:solidFill>
                  <a:schemeClr val="tx1">
                    <a:lumMod val="75000"/>
                    <a:lumOff val="25000"/>
                  </a:schemeClr>
                </a:solidFill>
                <a:latin typeface="张海山锐线体2.0" panose="02000000000000000000" pitchFamily="2" charset="-122"/>
                <a:ea typeface="张海山锐线体2.0" panose="02000000000000000000" pitchFamily="2" charset="-122"/>
              </a:rPr>
              <a:t>xxx</a:t>
            </a:r>
            <a:r>
              <a:rPr lang="zh-CN" altLang="en-US" dirty="0" smtClean="0">
                <a:solidFill>
                  <a:schemeClr val="tx1">
                    <a:lumMod val="75000"/>
                    <a:lumOff val="25000"/>
                  </a:schemeClr>
                </a:solidFill>
                <a:latin typeface="张海山锐线体2.0" panose="02000000000000000000" pitchFamily="2" charset="-122"/>
                <a:ea typeface="张海山锐线体2.0" panose="02000000000000000000" pitchFamily="2" charset="-122"/>
              </a:rPr>
              <a:t>   </a:t>
            </a:r>
            <a:r>
              <a:rPr lang="zh-CN" altLang="en-US" dirty="0" smtClean="0">
                <a:solidFill>
                  <a:schemeClr val="tx1">
                    <a:lumMod val="75000"/>
                    <a:lumOff val="25000"/>
                  </a:schemeClr>
                </a:solidFill>
                <a:latin typeface="张海山锐线体2.0" panose="02000000000000000000" pitchFamily="2" charset="-122"/>
                <a:ea typeface="张海山锐线体2.0" panose="02000000000000000000" pitchFamily="2" charset="-122"/>
              </a:rPr>
              <a:t>汇报时间：</a:t>
            </a:r>
            <a:r>
              <a:rPr lang="en-US" altLang="zh-CN" dirty="0" smtClean="0">
                <a:solidFill>
                  <a:schemeClr val="tx1">
                    <a:lumMod val="75000"/>
                    <a:lumOff val="25000"/>
                  </a:schemeClr>
                </a:solidFill>
                <a:latin typeface="张海山锐线体2.0" panose="02000000000000000000" pitchFamily="2" charset="-122"/>
                <a:ea typeface="张海山锐线体2.0" panose="02000000000000000000" pitchFamily="2" charset="-122"/>
              </a:rPr>
              <a:t>XX</a:t>
            </a:r>
            <a:r>
              <a:rPr lang="zh-CN" altLang="en-US" dirty="0" smtClean="0">
                <a:solidFill>
                  <a:schemeClr val="tx1">
                    <a:lumMod val="75000"/>
                    <a:lumOff val="25000"/>
                  </a:schemeClr>
                </a:solidFill>
                <a:latin typeface="张海山锐线体2.0" panose="02000000000000000000" pitchFamily="2" charset="-122"/>
                <a:ea typeface="张海山锐线体2.0" panose="02000000000000000000" pitchFamily="2" charset="-122"/>
              </a:rPr>
              <a:t>年</a:t>
            </a:r>
            <a:r>
              <a:rPr lang="en-US" altLang="zh-CN" dirty="0" smtClean="0">
                <a:solidFill>
                  <a:schemeClr val="tx1">
                    <a:lumMod val="75000"/>
                    <a:lumOff val="25000"/>
                  </a:schemeClr>
                </a:solidFill>
                <a:latin typeface="张海山锐线体2.0" panose="02000000000000000000" pitchFamily="2" charset="-122"/>
                <a:ea typeface="张海山锐线体2.0" panose="02000000000000000000" pitchFamily="2" charset="-122"/>
              </a:rPr>
              <a:t>XX</a:t>
            </a:r>
            <a:r>
              <a:rPr lang="zh-CN" altLang="en-US" dirty="0" smtClean="0">
                <a:solidFill>
                  <a:schemeClr val="tx1">
                    <a:lumMod val="75000"/>
                    <a:lumOff val="25000"/>
                  </a:schemeClr>
                </a:solidFill>
                <a:latin typeface="张海山锐线体2.0" panose="02000000000000000000" pitchFamily="2" charset="-122"/>
                <a:ea typeface="张海山锐线体2.0" panose="02000000000000000000" pitchFamily="2" charset="-122"/>
              </a:rPr>
              <a:t>月</a:t>
            </a:r>
            <a:endParaRPr lang="zh-CN" altLang="en-US" dirty="0">
              <a:solidFill>
                <a:schemeClr val="tx1">
                  <a:lumMod val="75000"/>
                  <a:lumOff val="25000"/>
                </a:schemeClr>
              </a:solidFill>
              <a:latin typeface="张海山锐线体2.0" panose="02000000000000000000" pitchFamily="2" charset="-122"/>
              <a:ea typeface="张海山锐线体2.0" panose="02000000000000000000" pitchFamily="2" charset="-122"/>
            </a:endParaRPr>
          </a:p>
        </p:txBody>
      </p:sp>
      <p:sp>
        <p:nvSpPr>
          <p:cNvPr id="18" name="椭圆 17"/>
          <p:cNvSpPr/>
          <p:nvPr/>
        </p:nvSpPr>
        <p:spPr>
          <a:xfrm>
            <a:off x="5569943" y="6178550"/>
            <a:ext cx="203200" cy="2032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6012544" y="6178550"/>
            <a:ext cx="203200" cy="203200"/>
          </a:xfrm>
          <a:prstGeom prst="ellipse">
            <a:avLst/>
          </a:prstGeom>
          <a:solidFill>
            <a:srgbClr val="FE5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6455144" y="6178550"/>
            <a:ext cx="203200" cy="203200"/>
          </a:xfrm>
          <a:prstGeom prst="ellipse">
            <a:avLst/>
          </a:prstGeom>
          <a:solidFill>
            <a:srgbClr val="FD10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背景音乐.mp3">
            <a:hlinkClick r:id="" action="ppaction://media"/>
          </p:cNvPr>
          <p:cNvPicPr>
            <a:picLocks noChangeAspect="1"/>
          </p:cNvPicPr>
          <p:nvPr>
            <a:audioFile r:link="rId1"/>
            <p:extLst>
              <p:ext uri="{DAA4B4D4-6D71-4841-9C94-3DE7FCFB9230}">
                <p14:media xmlns:p14="http://schemas.microsoft.com/office/powerpoint/2010/main" r:embed="rId2">
                  <p14:trim end="218261"/>
                </p14:media>
              </p:ext>
            </p:extLst>
          </p:nvPr>
        </p:nvPicPr>
        <p:blipFill>
          <a:blip r:embed="rId6"/>
          <a:stretch>
            <a:fillRect/>
          </a:stretch>
        </p:blipFill>
        <p:spPr>
          <a:xfrm>
            <a:off x="-972706" y="114378"/>
            <a:ext cx="609600" cy="609600"/>
          </a:xfrm>
          <a:prstGeom prst="rect">
            <a:avLst/>
          </a:prstGeom>
        </p:spPr>
      </p:pic>
    </p:spTree>
    <p:extLst>
      <p:ext uri="{BB962C8B-B14F-4D97-AF65-F5344CB8AC3E}">
        <p14:creationId xmlns:p14="http://schemas.microsoft.com/office/powerpoint/2010/main" val="12892747"/>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7" repeatCount="indefinite" fill="hold" display="0">
                  <p:stCondLst>
                    <p:cond delay="indefinite"/>
                  </p:stCondLst>
                  <p:endCondLst>
                    <p:cond evt="onStopAudio" delay="0">
                      <p:tgtEl>
                        <p:sldTgt/>
                      </p:tgtEl>
                    </p:cond>
                  </p:endCondLst>
                </p:cTn>
                <p:tgtEl>
                  <p:spTgt spid="1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占位符 15"/>
          <p:cNvPicPr>
            <a:picLocks noGrp="1" noChangeAspect="1"/>
          </p:cNvPicPr>
          <p:nvPr>
            <p:ph type="pic" sz="quarter" idx="10"/>
          </p:nvPr>
        </p:nvPicPr>
        <p:blipFill>
          <a:blip r:embed="rId3">
            <a:grayscl/>
            <a:extLst>
              <a:ext uri="{28A0092B-C50C-407E-A947-70E740481C1C}">
                <a14:useLocalDpi xmlns:a14="http://schemas.microsoft.com/office/drawing/2010/main" val="0"/>
              </a:ext>
            </a:extLst>
          </a:blip>
          <a:srcRect l="19803" r="19803"/>
          <a:stretch>
            <a:fillRect/>
          </a:stretch>
        </p:blipFill>
        <p:spPr/>
      </p:pic>
      <p:sp>
        <p:nvSpPr>
          <p:cNvPr id="17" name="矩形 16"/>
          <p:cNvSpPr/>
          <p:nvPr/>
        </p:nvSpPr>
        <p:spPr>
          <a:xfrm>
            <a:off x="0" y="1"/>
            <a:ext cx="6207125" cy="6883400"/>
          </a:xfrm>
          <a:prstGeom prst="rect">
            <a:avLst/>
          </a:prstGeom>
          <a:gradFill>
            <a:gsLst>
              <a:gs pos="100000">
                <a:schemeClr val="bg1">
                  <a:alpha val="0"/>
                </a:schemeClr>
              </a:gs>
              <a:gs pos="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8" name="矩形 17"/>
          <p:cNvSpPr/>
          <p:nvPr/>
        </p:nvSpPr>
        <p:spPr>
          <a:xfrm>
            <a:off x="0" y="0"/>
            <a:ext cx="6207125" cy="6858000"/>
          </a:xfrm>
          <a:prstGeom prst="rect">
            <a:avLst/>
          </a:prstGeom>
          <a:gradFill>
            <a:gsLst>
              <a:gs pos="58000">
                <a:srgbClr val="141824">
                  <a:alpha val="1000"/>
                </a:srgbClr>
              </a:gs>
              <a:gs pos="0">
                <a:schemeClr val="bg1">
                  <a:alpha val="0"/>
                </a:schemeClr>
              </a:gs>
              <a:gs pos="100000">
                <a:srgbClr val="141824">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7412476" y="1880142"/>
            <a:ext cx="389106" cy="389106"/>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7412476" y="2818861"/>
            <a:ext cx="389106" cy="389106"/>
          </a:xfrm>
          <a:prstGeom prst="ellipse">
            <a:avLst/>
          </a:prstGeom>
          <a:solidFill>
            <a:srgbClr val="FE5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7412476" y="3757580"/>
            <a:ext cx="389106" cy="389106"/>
          </a:xfrm>
          <a:prstGeom prst="ellipse">
            <a:avLst/>
          </a:prstGeom>
          <a:solidFill>
            <a:srgbClr val="FD10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7429737" y="1938508"/>
            <a:ext cx="354585" cy="276999"/>
          </a:xfrm>
          <a:prstGeom prst="rect">
            <a:avLst/>
          </a:prstGeom>
          <a:noFill/>
        </p:spPr>
        <p:txBody>
          <a:bodyPr wrap="none" rtlCol="0">
            <a:spAutoFit/>
          </a:bodyPr>
          <a:lstStyle/>
          <a:p>
            <a:pPr algn="ctr"/>
            <a:r>
              <a:rPr lang="en-US" altLang="zh-CN" sz="1200" dirty="0">
                <a:solidFill>
                  <a:schemeClr val="bg1"/>
                </a:solidFill>
                <a:latin typeface="Arial" panose="020B0604020202020204" pitchFamily="34" charset="0"/>
                <a:cs typeface="Arial" panose="020B0604020202020204" pitchFamily="34" charset="0"/>
              </a:rPr>
              <a:t>01</a:t>
            </a:r>
            <a:endParaRPr lang="zh-CN" altLang="en-US" sz="1200" dirty="0">
              <a:solidFill>
                <a:schemeClr val="bg1"/>
              </a:solidFill>
              <a:latin typeface="Arial" panose="020B0604020202020204" pitchFamily="34" charset="0"/>
              <a:cs typeface="Arial" panose="020B0604020202020204" pitchFamily="34" charset="0"/>
            </a:endParaRPr>
          </a:p>
        </p:txBody>
      </p:sp>
      <p:sp>
        <p:nvSpPr>
          <p:cNvPr id="9" name="文本框 8"/>
          <p:cNvSpPr txBox="1"/>
          <p:nvPr/>
        </p:nvSpPr>
        <p:spPr>
          <a:xfrm>
            <a:off x="7429738" y="2874914"/>
            <a:ext cx="354584" cy="276999"/>
          </a:xfrm>
          <a:prstGeom prst="rect">
            <a:avLst/>
          </a:prstGeom>
          <a:noFill/>
        </p:spPr>
        <p:txBody>
          <a:bodyPr wrap="none" rtlCol="0">
            <a:spAutoFit/>
          </a:bodyPr>
          <a:lstStyle/>
          <a:p>
            <a:pPr algn="ctr"/>
            <a:r>
              <a:rPr lang="en-US" altLang="zh-CN" sz="1200" dirty="0">
                <a:solidFill>
                  <a:schemeClr val="bg1"/>
                </a:solidFill>
                <a:latin typeface="Arial" panose="020B0604020202020204" pitchFamily="34" charset="0"/>
                <a:cs typeface="Arial" panose="020B0604020202020204" pitchFamily="34" charset="0"/>
              </a:rPr>
              <a:t>02</a:t>
            </a:r>
            <a:endParaRPr lang="zh-CN" altLang="en-US" sz="1200" dirty="0">
              <a:solidFill>
                <a:schemeClr val="bg1"/>
              </a:solidFill>
              <a:latin typeface="Arial" panose="020B0604020202020204" pitchFamily="34" charset="0"/>
              <a:cs typeface="Arial" panose="020B0604020202020204" pitchFamily="34" charset="0"/>
            </a:endParaRPr>
          </a:p>
        </p:txBody>
      </p:sp>
      <p:sp>
        <p:nvSpPr>
          <p:cNvPr id="10" name="文本框 9"/>
          <p:cNvSpPr txBox="1"/>
          <p:nvPr/>
        </p:nvSpPr>
        <p:spPr>
          <a:xfrm>
            <a:off x="7429738" y="3811082"/>
            <a:ext cx="354584" cy="276999"/>
          </a:xfrm>
          <a:prstGeom prst="rect">
            <a:avLst/>
          </a:prstGeom>
          <a:noFill/>
        </p:spPr>
        <p:txBody>
          <a:bodyPr wrap="none" rtlCol="0">
            <a:spAutoFit/>
          </a:bodyPr>
          <a:lstStyle/>
          <a:p>
            <a:pPr algn="ctr"/>
            <a:r>
              <a:rPr lang="en-US" altLang="zh-CN" sz="1200" dirty="0">
                <a:solidFill>
                  <a:schemeClr val="bg1"/>
                </a:solidFill>
                <a:latin typeface="Arial" panose="020B0604020202020204" pitchFamily="34" charset="0"/>
                <a:cs typeface="Arial" panose="020B0604020202020204" pitchFamily="34" charset="0"/>
              </a:rPr>
              <a:t>03</a:t>
            </a:r>
            <a:endParaRPr lang="zh-CN" altLang="en-US" sz="1200" dirty="0">
              <a:solidFill>
                <a:schemeClr val="bg1"/>
              </a:solidFill>
              <a:latin typeface="Arial" panose="020B0604020202020204" pitchFamily="34" charset="0"/>
              <a:cs typeface="Arial" panose="020B0604020202020204" pitchFamily="34" charset="0"/>
            </a:endParaRPr>
          </a:p>
        </p:txBody>
      </p:sp>
      <p:sp>
        <p:nvSpPr>
          <p:cNvPr id="11" name="文本框 10"/>
          <p:cNvSpPr txBox="1"/>
          <p:nvPr/>
        </p:nvSpPr>
        <p:spPr>
          <a:xfrm>
            <a:off x="7873966" y="1863973"/>
            <a:ext cx="2668888" cy="424732"/>
          </a:xfrm>
          <a:prstGeom prst="rect">
            <a:avLst/>
          </a:prstGeom>
          <a:noFill/>
        </p:spPr>
        <p:txBody>
          <a:bodyPr wrap="square" rtlCol="0">
            <a:spAutoFit/>
          </a:bodyPr>
          <a:lstStyle>
            <a:defPPr>
              <a:defRPr lang="zh-CN"/>
            </a:defPPr>
            <a:lvl1pPr algn="just">
              <a:lnSpc>
                <a:spcPct val="120000"/>
              </a:lnSpc>
              <a:defRPr sz="1200">
                <a:solidFill>
                  <a:schemeClr val="tx1">
                    <a:lumMod val="65000"/>
                    <a:lumOff val="35000"/>
                  </a:schemeClr>
                </a:solidFill>
                <a:latin typeface="张海山锐线体2.0" panose="02000000000000000000" pitchFamily="2" charset="-122"/>
                <a:ea typeface="张海山锐线体2.0" panose="02000000000000000000" pitchFamily="2" charset="-122"/>
              </a:defRPr>
            </a:lvl1pPr>
          </a:lstStyle>
          <a:p>
            <a:r>
              <a:rPr lang="zh-CN" altLang="en-US" sz="1800" dirty="0"/>
              <a:t>标题文字添加此处</a:t>
            </a:r>
          </a:p>
        </p:txBody>
      </p:sp>
      <p:sp>
        <p:nvSpPr>
          <p:cNvPr id="12" name="文本框 11"/>
          <p:cNvSpPr txBox="1"/>
          <p:nvPr/>
        </p:nvSpPr>
        <p:spPr>
          <a:xfrm>
            <a:off x="7873966" y="2800594"/>
            <a:ext cx="2668888" cy="424732"/>
          </a:xfrm>
          <a:prstGeom prst="rect">
            <a:avLst/>
          </a:prstGeom>
          <a:noFill/>
        </p:spPr>
        <p:txBody>
          <a:bodyPr wrap="square" rtlCol="0">
            <a:spAutoFit/>
          </a:bodyPr>
          <a:lstStyle>
            <a:defPPr>
              <a:defRPr lang="zh-CN"/>
            </a:defPPr>
            <a:lvl1pPr algn="just">
              <a:lnSpc>
                <a:spcPct val="120000"/>
              </a:lnSpc>
              <a:defRPr sz="1200">
                <a:solidFill>
                  <a:schemeClr val="tx1">
                    <a:lumMod val="65000"/>
                    <a:lumOff val="35000"/>
                  </a:schemeClr>
                </a:solidFill>
                <a:latin typeface="张海山锐线体2.0" panose="02000000000000000000" pitchFamily="2" charset="-122"/>
                <a:ea typeface="张海山锐线体2.0" panose="02000000000000000000" pitchFamily="2" charset="-122"/>
              </a:defRPr>
            </a:lvl1pPr>
          </a:lstStyle>
          <a:p>
            <a:r>
              <a:rPr lang="zh-CN" altLang="en-US" sz="1800" dirty="0"/>
              <a:t>标题文字添加此处</a:t>
            </a:r>
          </a:p>
        </p:txBody>
      </p:sp>
      <p:sp>
        <p:nvSpPr>
          <p:cNvPr id="13" name="文本框 12"/>
          <p:cNvSpPr txBox="1"/>
          <p:nvPr/>
        </p:nvSpPr>
        <p:spPr>
          <a:xfrm>
            <a:off x="7873966" y="3737215"/>
            <a:ext cx="2668888" cy="424732"/>
          </a:xfrm>
          <a:prstGeom prst="rect">
            <a:avLst/>
          </a:prstGeom>
          <a:noFill/>
        </p:spPr>
        <p:txBody>
          <a:bodyPr wrap="square" rtlCol="0">
            <a:spAutoFit/>
          </a:bodyPr>
          <a:lstStyle>
            <a:defPPr>
              <a:defRPr lang="zh-CN"/>
            </a:defPPr>
            <a:lvl1pPr algn="just">
              <a:lnSpc>
                <a:spcPct val="120000"/>
              </a:lnSpc>
              <a:defRPr sz="1200">
                <a:solidFill>
                  <a:schemeClr val="tx1">
                    <a:lumMod val="65000"/>
                    <a:lumOff val="35000"/>
                  </a:schemeClr>
                </a:solidFill>
                <a:latin typeface="张海山锐线体2.0" panose="02000000000000000000" pitchFamily="2" charset="-122"/>
                <a:ea typeface="张海山锐线体2.0" panose="02000000000000000000" pitchFamily="2" charset="-122"/>
              </a:defRPr>
            </a:lvl1pPr>
          </a:lstStyle>
          <a:p>
            <a:r>
              <a:rPr lang="zh-CN" altLang="en-US" sz="1800" dirty="0"/>
              <a:t>标题文字添加此处</a:t>
            </a:r>
          </a:p>
        </p:txBody>
      </p:sp>
      <p:grpSp>
        <p:nvGrpSpPr>
          <p:cNvPr id="2" name="组合 1"/>
          <p:cNvGrpSpPr/>
          <p:nvPr/>
        </p:nvGrpSpPr>
        <p:grpSpPr>
          <a:xfrm>
            <a:off x="239407" y="298400"/>
            <a:ext cx="782943" cy="494685"/>
            <a:chOff x="239407" y="298400"/>
            <a:chExt cx="782943" cy="494685"/>
          </a:xfrm>
        </p:grpSpPr>
        <p:sp>
          <p:nvSpPr>
            <p:cNvPr id="3" name="椭圆 10"/>
            <p:cNvSpPr/>
            <p:nvPr/>
          </p:nvSpPr>
          <p:spPr>
            <a:xfrm>
              <a:off x="415556" y="298400"/>
              <a:ext cx="409944" cy="252125"/>
            </a:xfrm>
            <a:custGeom>
              <a:avLst/>
              <a:gdLst>
                <a:gd name="connsiteX0" fmla="*/ 244475 w 338138"/>
                <a:gd name="connsiteY0" fmla="*/ 96838 h 207963"/>
                <a:gd name="connsiteX1" fmla="*/ 209550 w 338138"/>
                <a:gd name="connsiteY1" fmla="*/ 131763 h 207963"/>
                <a:gd name="connsiteX2" fmla="*/ 244475 w 338138"/>
                <a:gd name="connsiteY2" fmla="*/ 166688 h 207963"/>
                <a:gd name="connsiteX3" fmla="*/ 279400 w 338138"/>
                <a:gd name="connsiteY3" fmla="*/ 131763 h 207963"/>
                <a:gd name="connsiteX4" fmla="*/ 244475 w 338138"/>
                <a:gd name="connsiteY4" fmla="*/ 96838 h 207963"/>
                <a:gd name="connsiteX5" fmla="*/ 94457 w 338138"/>
                <a:gd name="connsiteY5" fmla="*/ 96838 h 207963"/>
                <a:gd name="connsiteX6" fmla="*/ 60325 w 338138"/>
                <a:gd name="connsiteY6" fmla="*/ 131763 h 207963"/>
                <a:gd name="connsiteX7" fmla="*/ 94457 w 338138"/>
                <a:gd name="connsiteY7" fmla="*/ 166688 h 207963"/>
                <a:gd name="connsiteX8" fmla="*/ 128589 w 338138"/>
                <a:gd name="connsiteY8" fmla="*/ 131763 h 207963"/>
                <a:gd name="connsiteX9" fmla="*/ 94457 w 338138"/>
                <a:gd name="connsiteY9" fmla="*/ 96838 h 207963"/>
                <a:gd name="connsiteX10" fmla="*/ 18492 w 338138"/>
                <a:gd name="connsiteY10" fmla="*/ 15875 h 207963"/>
                <a:gd name="connsiteX11" fmla="*/ 39625 w 338138"/>
                <a:gd name="connsiteY11" fmla="*/ 15875 h 207963"/>
                <a:gd name="connsiteX12" fmla="*/ 46230 w 338138"/>
                <a:gd name="connsiteY12" fmla="*/ 69818 h 207963"/>
                <a:gd name="connsiteX13" fmla="*/ 294550 w 338138"/>
                <a:gd name="connsiteY13" fmla="*/ 69818 h 207963"/>
                <a:gd name="connsiteX14" fmla="*/ 299834 w 338138"/>
                <a:gd name="connsiteY14" fmla="*/ 15875 h 207963"/>
                <a:gd name="connsiteX15" fmla="*/ 319646 w 338138"/>
                <a:gd name="connsiteY15" fmla="*/ 15875 h 207963"/>
                <a:gd name="connsiteX16" fmla="*/ 338138 w 338138"/>
                <a:gd name="connsiteY16" fmla="*/ 34295 h 207963"/>
                <a:gd name="connsiteX17" fmla="*/ 338138 w 338138"/>
                <a:gd name="connsiteY17" fmla="*/ 189544 h 207963"/>
                <a:gd name="connsiteX18" fmla="*/ 319646 w 338138"/>
                <a:gd name="connsiteY18" fmla="*/ 207963 h 207963"/>
                <a:gd name="connsiteX19" fmla="*/ 315684 w 338138"/>
                <a:gd name="connsiteY19" fmla="*/ 207963 h 207963"/>
                <a:gd name="connsiteX20" fmla="*/ 315684 w 338138"/>
                <a:gd name="connsiteY20" fmla="*/ 202700 h 207963"/>
                <a:gd name="connsiteX21" fmla="*/ 305117 w 338138"/>
                <a:gd name="connsiteY21" fmla="*/ 190859 h 207963"/>
                <a:gd name="connsiteX22" fmla="*/ 293229 w 338138"/>
                <a:gd name="connsiteY22" fmla="*/ 202700 h 207963"/>
                <a:gd name="connsiteX23" fmla="*/ 293229 w 338138"/>
                <a:gd name="connsiteY23" fmla="*/ 207963 h 207963"/>
                <a:gd name="connsiteX24" fmla="*/ 50192 w 338138"/>
                <a:gd name="connsiteY24" fmla="*/ 207963 h 207963"/>
                <a:gd name="connsiteX25" fmla="*/ 50192 w 338138"/>
                <a:gd name="connsiteY25" fmla="*/ 202700 h 207963"/>
                <a:gd name="connsiteX26" fmla="*/ 38304 w 338138"/>
                <a:gd name="connsiteY26" fmla="*/ 190859 h 207963"/>
                <a:gd name="connsiteX27" fmla="*/ 27738 w 338138"/>
                <a:gd name="connsiteY27" fmla="*/ 202700 h 207963"/>
                <a:gd name="connsiteX28" fmla="*/ 27738 w 338138"/>
                <a:gd name="connsiteY28" fmla="*/ 207963 h 207963"/>
                <a:gd name="connsiteX29" fmla="*/ 18492 w 338138"/>
                <a:gd name="connsiteY29" fmla="*/ 207963 h 207963"/>
                <a:gd name="connsiteX30" fmla="*/ 0 w 338138"/>
                <a:gd name="connsiteY30" fmla="*/ 189544 h 207963"/>
                <a:gd name="connsiteX31" fmla="*/ 0 w 338138"/>
                <a:gd name="connsiteY31" fmla="*/ 34295 h 207963"/>
                <a:gd name="connsiteX32" fmla="*/ 18492 w 338138"/>
                <a:gd name="connsiteY32" fmla="*/ 15875 h 207963"/>
                <a:gd name="connsiteX33" fmla="*/ 72740 w 338138"/>
                <a:gd name="connsiteY33" fmla="*/ 0 h 207963"/>
                <a:gd name="connsiteX34" fmla="*/ 265663 w 338138"/>
                <a:gd name="connsiteY34" fmla="*/ 0 h 207963"/>
                <a:gd name="connsiteX35" fmla="*/ 284162 w 338138"/>
                <a:gd name="connsiteY35" fmla="*/ 15798 h 207963"/>
                <a:gd name="connsiteX36" fmla="*/ 280198 w 338138"/>
                <a:gd name="connsiteY36" fmla="*/ 53975 h 207963"/>
                <a:gd name="connsiteX37" fmla="*/ 60848 w 338138"/>
                <a:gd name="connsiteY37" fmla="*/ 53975 h 207963"/>
                <a:gd name="connsiteX38" fmla="*/ 55562 w 338138"/>
                <a:gd name="connsiteY38" fmla="*/ 15798 h 207963"/>
                <a:gd name="connsiteX39" fmla="*/ 72740 w 338138"/>
                <a:gd name="connsiteY39" fmla="*/ 0 h 207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38138" h="207963">
                  <a:moveTo>
                    <a:pt x="244475" y="96838"/>
                  </a:moveTo>
                  <a:cubicBezTo>
                    <a:pt x="225186" y="96838"/>
                    <a:pt x="209550" y="112474"/>
                    <a:pt x="209550" y="131763"/>
                  </a:cubicBezTo>
                  <a:cubicBezTo>
                    <a:pt x="209550" y="151052"/>
                    <a:pt x="225186" y="166688"/>
                    <a:pt x="244475" y="166688"/>
                  </a:cubicBezTo>
                  <a:cubicBezTo>
                    <a:pt x="263764" y="166688"/>
                    <a:pt x="279400" y="151052"/>
                    <a:pt x="279400" y="131763"/>
                  </a:cubicBezTo>
                  <a:cubicBezTo>
                    <a:pt x="279400" y="112474"/>
                    <a:pt x="263764" y="96838"/>
                    <a:pt x="244475" y="96838"/>
                  </a:cubicBezTo>
                  <a:close/>
                  <a:moveTo>
                    <a:pt x="94457" y="96838"/>
                  </a:moveTo>
                  <a:cubicBezTo>
                    <a:pt x="75606" y="96838"/>
                    <a:pt x="60325" y="112474"/>
                    <a:pt x="60325" y="131763"/>
                  </a:cubicBezTo>
                  <a:cubicBezTo>
                    <a:pt x="60325" y="151052"/>
                    <a:pt x="75606" y="166688"/>
                    <a:pt x="94457" y="166688"/>
                  </a:cubicBezTo>
                  <a:cubicBezTo>
                    <a:pt x="113308" y="166688"/>
                    <a:pt x="128589" y="151052"/>
                    <a:pt x="128589" y="131763"/>
                  </a:cubicBezTo>
                  <a:cubicBezTo>
                    <a:pt x="128589" y="112474"/>
                    <a:pt x="113308" y="96838"/>
                    <a:pt x="94457" y="96838"/>
                  </a:cubicBezTo>
                  <a:close/>
                  <a:moveTo>
                    <a:pt x="18492" y="15875"/>
                  </a:moveTo>
                  <a:cubicBezTo>
                    <a:pt x="18492" y="15875"/>
                    <a:pt x="18492" y="15875"/>
                    <a:pt x="39625" y="15875"/>
                  </a:cubicBezTo>
                  <a:cubicBezTo>
                    <a:pt x="39625" y="18506"/>
                    <a:pt x="46230" y="69818"/>
                    <a:pt x="46230" y="69818"/>
                  </a:cubicBezTo>
                  <a:cubicBezTo>
                    <a:pt x="46230" y="69818"/>
                    <a:pt x="46230" y="69818"/>
                    <a:pt x="294550" y="69818"/>
                  </a:cubicBezTo>
                  <a:cubicBezTo>
                    <a:pt x="294550" y="69818"/>
                    <a:pt x="299834" y="18506"/>
                    <a:pt x="299834" y="15875"/>
                  </a:cubicBezTo>
                  <a:cubicBezTo>
                    <a:pt x="299834" y="15875"/>
                    <a:pt x="299834" y="15875"/>
                    <a:pt x="319646" y="15875"/>
                  </a:cubicBezTo>
                  <a:cubicBezTo>
                    <a:pt x="330213" y="15875"/>
                    <a:pt x="338138" y="23769"/>
                    <a:pt x="338138" y="34295"/>
                  </a:cubicBezTo>
                  <a:cubicBezTo>
                    <a:pt x="338138" y="34295"/>
                    <a:pt x="338138" y="34295"/>
                    <a:pt x="338138" y="189544"/>
                  </a:cubicBezTo>
                  <a:cubicBezTo>
                    <a:pt x="338138" y="200069"/>
                    <a:pt x="330213" y="207963"/>
                    <a:pt x="319646" y="207963"/>
                  </a:cubicBezTo>
                  <a:cubicBezTo>
                    <a:pt x="319646" y="207963"/>
                    <a:pt x="319646" y="207963"/>
                    <a:pt x="315684" y="207963"/>
                  </a:cubicBezTo>
                  <a:cubicBezTo>
                    <a:pt x="315684" y="207963"/>
                    <a:pt x="315684" y="207963"/>
                    <a:pt x="315684" y="202700"/>
                  </a:cubicBezTo>
                  <a:cubicBezTo>
                    <a:pt x="315684" y="196122"/>
                    <a:pt x="310400" y="190859"/>
                    <a:pt x="305117" y="190859"/>
                  </a:cubicBezTo>
                  <a:cubicBezTo>
                    <a:pt x="298513" y="190859"/>
                    <a:pt x="293229" y="196122"/>
                    <a:pt x="293229" y="202700"/>
                  </a:cubicBezTo>
                  <a:cubicBezTo>
                    <a:pt x="293229" y="202700"/>
                    <a:pt x="293229" y="202700"/>
                    <a:pt x="293229" y="207963"/>
                  </a:cubicBezTo>
                  <a:cubicBezTo>
                    <a:pt x="293229" y="207963"/>
                    <a:pt x="293229" y="207963"/>
                    <a:pt x="50192" y="207963"/>
                  </a:cubicBezTo>
                  <a:cubicBezTo>
                    <a:pt x="50192" y="207963"/>
                    <a:pt x="50192" y="207963"/>
                    <a:pt x="50192" y="202700"/>
                  </a:cubicBezTo>
                  <a:cubicBezTo>
                    <a:pt x="50192" y="196122"/>
                    <a:pt x="44909" y="190859"/>
                    <a:pt x="38304" y="190859"/>
                  </a:cubicBezTo>
                  <a:cubicBezTo>
                    <a:pt x="33021" y="190859"/>
                    <a:pt x="27738" y="196122"/>
                    <a:pt x="27738" y="202700"/>
                  </a:cubicBezTo>
                  <a:cubicBezTo>
                    <a:pt x="27738" y="202700"/>
                    <a:pt x="27738" y="202700"/>
                    <a:pt x="27738" y="207963"/>
                  </a:cubicBezTo>
                  <a:cubicBezTo>
                    <a:pt x="27738" y="207963"/>
                    <a:pt x="27738" y="207963"/>
                    <a:pt x="18492" y="207963"/>
                  </a:cubicBezTo>
                  <a:cubicBezTo>
                    <a:pt x="7925" y="207963"/>
                    <a:pt x="0" y="200069"/>
                    <a:pt x="0" y="189544"/>
                  </a:cubicBezTo>
                  <a:cubicBezTo>
                    <a:pt x="0" y="189544"/>
                    <a:pt x="0" y="189544"/>
                    <a:pt x="0" y="34295"/>
                  </a:cubicBezTo>
                  <a:cubicBezTo>
                    <a:pt x="0" y="23769"/>
                    <a:pt x="7925" y="15875"/>
                    <a:pt x="18492" y="15875"/>
                  </a:cubicBezTo>
                  <a:close/>
                  <a:moveTo>
                    <a:pt x="72740" y="0"/>
                  </a:moveTo>
                  <a:cubicBezTo>
                    <a:pt x="72740" y="0"/>
                    <a:pt x="72740" y="0"/>
                    <a:pt x="265663" y="0"/>
                  </a:cubicBezTo>
                  <a:cubicBezTo>
                    <a:pt x="276234" y="0"/>
                    <a:pt x="282841" y="7899"/>
                    <a:pt x="284162" y="15798"/>
                  </a:cubicBezTo>
                  <a:cubicBezTo>
                    <a:pt x="284162" y="17114"/>
                    <a:pt x="280198" y="53975"/>
                    <a:pt x="280198" y="53975"/>
                  </a:cubicBezTo>
                  <a:cubicBezTo>
                    <a:pt x="280198" y="53975"/>
                    <a:pt x="280198" y="53975"/>
                    <a:pt x="60848" y="53975"/>
                  </a:cubicBezTo>
                  <a:cubicBezTo>
                    <a:pt x="60848" y="53975"/>
                    <a:pt x="55562" y="17114"/>
                    <a:pt x="55562" y="15798"/>
                  </a:cubicBezTo>
                  <a:cubicBezTo>
                    <a:pt x="55562" y="7899"/>
                    <a:pt x="63491" y="0"/>
                    <a:pt x="72740" y="0"/>
                  </a:cubicBezTo>
                  <a:close/>
                </a:path>
              </a:pathLst>
            </a:custGeom>
            <a:solidFill>
              <a:srgbClr val="1418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 name="文本框 3"/>
            <p:cNvSpPr txBox="1"/>
            <p:nvPr/>
          </p:nvSpPr>
          <p:spPr>
            <a:xfrm>
              <a:off x="239407" y="531475"/>
              <a:ext cx="782943" cy="261610"/>
            </a:xfrm>
            <a:prstGeom prst="rect">
              <a:avLst/>
            </a:prstGeom>
            <a:noFill/>
          </p:spPr>
          <p:txBody>
            <a:bodyPr wrap="square" rtlCol="0">
              <a:spAutoFit/>
              <a:scene3d>
                <a:camera prst="orthographicFront"/>
                <a:lightRig rig="threePt" dir="t"/>
              </a:scene3d>
              <a:sp3d contourW="6350"/>
            </a:bodyPr>
            <a:lstStyle/>
            <a:p>
              <a:r>
                <a:rPr lang="zh-CN" altLang="en-US" sz="1100" dirty="0">
                  <a:latin typeface="方正静蕾简体" panose="02000000000000000000" pitchFamily="2" charset="-122"/>
                  <a:ea typeface="方正静蕾简体" panose="02000000000000000000" pitchFamily="2" charset="-122"/>
                </a:rPr>
                <a:t>音为有你</a:t>
              </a:r>
            </a:p>
          </p:txBody>
        </p:sp>
      </p:grpSp>
      <p:sp>
        <p:nvSpPr>
          <p:cNvPr id="19" name="椭圆 18"/>
          <p:cNvSpPr/>
          <p:nvPr/>
        </p:nvSpPr>
        <p:spPr>
          <a:xfrm>
            <a:off x="7412476" y="4694201"/>
            <a:ext cx="389106" cy="389106"/>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7429738" y="4747703"/>
            <a:ext cx="354584" cy="276999"/>
          </a:xfrm>
          <a:prstGeom prst="rect">
            <a:avLst/>
          </a:prstGeom>
          <a:noFill/>
        </p:spPr>
        <p:txBody>
          <a:bodyPr wrap="none" rtlCol="0">
            <a:spAutoFit/>
          </a:bodyPr>
          <a:lstStyle/>
          <a:p>
            <a:pPr algn="ctr"/>
            <a:r>
              <a:rPr lang="en-US" altLang="zh-CN" sz="1200" dirty="0">
                <a:solidFill>
                  <a:schemeClr val="bg1"/>
                </a:solidFill>
                <a:latin typeface="Arial" panose="020B0604020202020204" pitchFamily="34" charset="0"/>
                <a:cs typeface="Arial" panose="020B0604020202020204" pitchFamily="34" charset="0"/>
              </a:rPr>
              <a:t>04</a:t>
            </a:r>
            <a:endParaRPr lang="zh-CN" altLang="en-US" sz="1200" dirty="0">
              <a:solidFill>
                <a:schemeClr val="bg1"/>
              </a:solidFill>
              <a:latin typeface="Arial" panose="020B0604020202020204" pitchFamily="34" charset="0"/>
              <a:cs typeface="Arial" panose="020B0604020202020204" pitchFamily="34" charset="0"/>
            </a:endParaRPr>
          </a:p>
        </p:txBody>
      </p:sp>
      <p:sp>
        <p:nvSpPr>
          <p:cNvPr id="21" name="文本框 20"/>
          <p:cNvSpPr txBox="1"/>
          <p:nvPr/>
        </p:nvSpPr>
        <p:spPr>
          <a:xfrm>
            <a:off x="7873966" y="4673836"/>
            <a:ext cx="2668888" cy="424732"/>
          </a:xfrm>
          <a:prstGeom prst="rect">
            <a:avLst/>
          </a:prstGeom>
          <a:noFill/>
        </p:spPr>
        <p:txBody>
          <a:bodyPr wrap="square" rtlCol="0">
            <a:spAutoFit/>
          </a:bodyPr>
          <a:lstStyle>
            <a:defPPr>
              <a:defRPr lang="zh-CN"/>
            </a:defPPr>
            <a:lvl1pPr algn="just">
              <a:lnSpc>
                <a:spcPct val="120000"/>
              </a:lnSpc>
              <a:defRPr sz="1200">
                <a:solidFill>
                  <a:schemeClr val="tx1">
                    <a:lumMod val="65000"/>
                    <a:lumOff val="35000"/>
                  </a:schemeClr>
                </a:solidFill>
                <a:latin typeface="张海山锐线体2.0" panose="02000000000000000000" pitchFamily="2" charset="-122"/>
                <a:ea typeface="张海山锐线体2.0" panose="02000000000000000000" pitchFamily="2" charset="-122"/>
              </a:defRPr>
            </a:lvl1pPr>
          </a:lstStyle>
          <a:p>
            <a:r>
              <a:rPr lang="zh-CN" altLang="en-US" sz="1800" dirty="0"/>
              <a:t>标题文字添加此处</a:t>
            </a:r>
          </a:p>
        </p:txBody>
      </p:sp>
    </p:spTree>
    <p:extLst>
      <p:ext uri="{BB962C8B-B14F-4D97-AF65-F5344CB8AC3E}">
        <p14:creationId xmlns:p14="http://schemas.microsoft.com/office/powerpoint/2010/main" val="1994290164"/>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8364677" y="852760"/>
            <a:ext cx="3057247" cy="584775"/>
          </a:xfrm>
          <a:prstGeom prst="rect">
            <a:avLst/>
          </a:prstGeom>
          <a:noFill/>
        </p:spPr>
        <p:txBody>
          <a:bodyPr wrap="none" rtlCol="0">
            <a:spAutoFit/>
          </a:bodyPr>
          <a:lstStyle/>
          <a:p>
            <a:pPr algn="ctr"/>
            <a:r>
              <a:rPr lang="zh-CN" altLang="en-US" sz="3200" dirty="0">
                <a:solidFill>
                  <a:schemeClr val="tx1">
                    <a:lumMod val="75000"/>
                    <a:lumOff val="25000"/>
                  </a:schemeClr>
                </a:solidFill>
                <a:latin typeface="造字工房悦黑体验版常规体" pitchFamily="2" charset="-122"/>
                <a:ea typeface="造字工房悦黑体验版常规体" pitchFamily="2" charset="-122"/>
              </a:rPr>
              <a:t>标题添加到此处</a:t>
            </a:r>
          </a:p>
        </p:txBody>
      </p:sp>
      <p:sp>
        <p:nvSpPr>
          <p:cNvPr id="7" name="矩形 6"/>
          <p:cNvSpPr/>
          <p:nvPr/>
        </p:nvSpPr>
        <p:spPr>
          <a:xfrm>
            <a:off x="6824525" y="2116430"/>
            <a:ext cx="4597399" cy="3637919"/>
          </a:xfrm>
          <a:prstGeom prst="rect">
            <a:avLst/>
          </a:prstGeom>
        </p:spPr>
        <p:txBody>
          <a:bodyPr wrap="square">
            <a:spAutoFit/>
          </a:bodyPr>
          <a:lstStyle/>
          <a:p>
            <a:pPr lvl="0" algn="r">
              <a:lnSpc>
                <a:spcPct val="120000"/>
              </a:lnSpc>
            </a:pPr>
            <a:r>
              <a:rPr lang="zh-CN" altLang="en-US" sz="1200" dirty="0">
                <a:solidFill>
                  <a:schemeClr val="bg1">
                    <a:lumMod val="65000"/>
                  </a:schemeClr>
                </a:solidFill>
                <a:latin typeface="张海山锐线体2.0" panose="02000000000000000000" pitchFamily="2" charset="-122"/>
                <a:ea typeface="张海山锐线体2.0" panose="02000000000000000000" pitchFamily="2" charset="-122"/>
              </a:rPr>
              <a:t>您的文字添加到此处，可以通过单击此处删除此处的文字进行添加，也可以复制您的文字粘贴到此处，本模板所有文字图片图标均可更改替换的文字粘贴到此处您的文字添加到此处，可以通过单击此处删除此处的文字进行添加，也可以复制您的文字粘贴到此处，本模板所有文字图片图标均可更改替换的文字粘贴到此处您的文字添加到此处，可以通过单击此处删除此处的文字进行添加，也可以复制您的文字粘贴到此处，本模板所有文字图片图标均可更改替换的文字粘贴到此处您的文字添加到此处，可以通过单击此处删除此处的文字进行添加，也可以复制您的文字粘贴到此处，本模板所有文字图片图标均可更改替换的文字您的文字添加到此处，可以通过单击此处删除此处的文字进行添加，也可以复制您的文字粘贴到此处，本模板所有文字图片图标均可更改替换的文字粘贴到此处您的文字添加到此处，可以通过单击此处删除此处的文字进行添加，也可以复制您的文字粘贴到此处，本模板所有文字图片图标均可更改替换的文字粘贴到此处</a:t>
            </a:r>
          </a:p>
          <a:p>
            <a:pPr lvl="0" algn="r">
              <a:lnSpc>
                <a:spcPct val="120000"/>
              </a:lnSpc>
            </a:pPr>
            <a:endParaRPr lang="zh-CN" altLang="en-US" sz="1200" dirty="0">
              <a:solidFill>
                <a:schemeClr val="bg1">
                  <a:lumMod val="65000"/>
                </a:schemeClr>
              </a:solidFill>
              <a:latin typeface="张海山锐线体2.0" panose="02000000000000000000" pitchFamily="2" charset="-122"/>
              <a:ea typeface="张海山锐线体2.0" panose="02000000000000000000" pitchFamily="2" charset="-122"/>
            </a:endParaRPr>
          </a:p>
        </p:txBody>
      </p:sp>
      <p:cxnSp>
        <p:nvCxnSpPr>
          <p:cNvPr id="16" name="直接连接符 15"/>
          <p:cNvCxnSpPr/>
          <p:nvPr/>
        </p:nvCxnSpPr>
        <p:spPr>
          <a:xfrm>
            <a:off x="8496300" y="1739900"/>
            <a:ext cx="2820988" cy="0"/>
          </a:xfrm>
          <a:prstGeom prst="line">
            <a:avLst/>
          </a:prstGeom>
          <a:ln w="31750" cap="rnd">
            <a:solidFill>
              <a:srgbClr val="FD107F"/>
            </a:solidFill>
            <a:round/>
          </a:ln>
        </p:spPr>
        <p:style>
          <a:lnRef idx="1">
            <a:schemeClr val="accent1"/>
          </a:lnRef>
          <a:fillRef idx="0">
            <a:schemeClr val="accent1"/>
          </a:fillRef>
          <a:effectRef idx="0">
            <a:schemeClr val="accent1"/>
          </a:effectRef>
          <a:fontRef idx="minor">
            <a:schemeClr val="tx1"/>
          </a:fontRef>
        </p:style>
      </p:cxnSp>
      <p:pic>
        <p:nvPicPr>
          <p:cNvPr id="15" name="图片占位符 14"/>
          <p:cNvPicPr>
            <a:picLocks noGrp="1" noChangeAspect="1"/>
          </p:cNvPicPr>
          <p:nvPr>
            <p:ph type="pic" sz="quarter" idx="10"/>
          </p:nvPr>
        </p:nvPicPr>
        <p:blipFill>
          <a:blip r:embed="rId3" cstate="print">
            <a:grayscl/>
            <a:extLst>
              <a:ext uri="{28A0092B-C50C-407E-A947-70E740481C1C}">
                <a14:useLocalDpi xmlns:a14="http://schemas.microsoft.com/office/drawing/2010/main" val="0"/>
              </a:ext>
            </a:extLst>
          </a:blip>
          <a:srcRect t="30734" b="30734"/>
          <a:stretch>
            <a:fillRect/>
          </a:stretch>
        </p:blipFill>
        <p:spPr/>
      </p:pic>
      <p:pic>
        <p:nvPicPr>
          <p:cNvPr id="19" name="图片占位符 18"/>
          <p:cNvPicPr>
            <a:picLocks noGrp="1" noChangeAspect="1"/>
          </p:cNvPicPr>
          <p:nvPr>
            <p:ph type="pic" sz="quarter" idx="11"/>
          </p:nvPr>
        </p:nvPicPr>
        <p:blipFill>
          <a:blip r:embed="rId4" cstate="print">
            <a:grayscl/>
            <a:extLst>
              <a:ext uri="{28A0092B-C50C-407E-A947-70E740481C1C}">
                <a14:useLocalDpi xmlns:a14="http://schemas.microsoft.com/office/drawing/2010/main" val="0"/>
              </a:ext>
            </a:extLst>
          </a:blip>
          <a:srcRect l="21848" r="21848"/>
          <a:stretch>
            <a:fillRect/>
          </a:stretch>
        </p:blipFill>
        <p:spPr/>
      </p:pic>
      <p:pic>
        <p:nvPicPr>
          <p:cNvPr id="28" name="图片占位符 27"/>
          <p:cNvPicPr>
            <a:picLocks noGrp="1" noChangeAspect="1"/>
          </p:cNvPicPr>
          <p:nvPr>
            <p:ph type="pic" sz="quarter" idx="12"/>
          </p:nvPr>
        </p:nvPicPr>
        <p:blipFill>
          <a:blip r:embed="rId5" cstate="print">
            <a:grayscl/>
            <a:extLst>
              <a:ext uri="{28A0092B-C50C-407E-A947-70E740481C1C}">
                <a14:useLocalDpi xmlns:a14="http://schemas.microsoft.com/office/drawing/2010/main" val="0"/>
              </a:ext>
            </a:extLst>
          </a:blip>
          <a:srcRect l="16843" r="16843"/>
          <a:stretch>
            <a:fillRect/>
          </a:stretch>
        </p:blipFill>
        <p:spPr/>
      </p:pic>
      <p:pic>
        <p:nvPicPr>
          <p:cNvPr id="30" name="图片占位符 29"/>
          <p:cNvPicPr>
            <a:picLocks noGrp="1" noChangeAspect="1"/>
          </p:cNvPicPr>
          <p:nvPr>
            <p:ph type="pic" sz="quarter" idx="13"/>
          </p:nvPr>
        </p:nvPicPr>
        <p:blipFill>
          <a:blip r:embed="rId6" cstate="print">
            <a:grayscl/>
            <a:extLst>
              <a:ext uri="{28A0092B-C50C-407E-A947-70E740481C1C}">
                <a14:useLocalDpi xmlns:a14="http://schemas.microsoft.com/office/drawing/2010/main" val="0"/>
              </a:ext>
            </a:extLst>
          </a:blip>
          <a:srcRect l="21457" r="21457"/>
          <a:stretch>
            <a:fillRect/>
          </a:stretch>
        </p:blipFill>
        <p:spPr/>
      </p:pic>
      <p:pic>
        <p:nvPicPr>
          <p:cNvPr id="32" name="图片占位符 31"/>
          <p:cNvPicPr>
            <a:picLocks noGrp="1" noChangeAspect="1"/>
          </p:cNvPicPr>
          <p:nvPr>
            <p:ph type="pic" sz="quarter" idx="14"/>
          </p:nvPr>
        </p:nvPicPr>
        <p:blipFill>
          <a:blip r:embed="rId7">
            <a:grayscl/>
            <a:extLst>
              <a:ext uri="{28A0092B-C50C-407E-A947-70E740481C1C}">
                <a14:useLocalDpi xmlns:a14="http://schemas.microsoft.com/office/drawing/2010/main" val="0"/>
              </a:ext>
            </a:extLst>
          </a:blip>
          <a:srcRect t="30757" b="30757"/>
          <a:stretch>
            <a:fillRect/>
          </a:stretch>
        </p:blipFill>
        <p:spPr/>
      </p:pic>
      <p:grpSp>
        <p:nvGrpSpPr>
          <p:cNvPr id="21" name="组合 20"/>
          <p:cNvGrpSpPr/>
          <p:nvPr/>
        </p:nvGrpSpPr>
        <p:grpSpPr>
          <a:xfrm>
            <a:off x="239407" y="298400"/>
            <a:ext cx="782943" cy="494685"/>
            <a:chOff x="239407" y="298400"/>
            <a:chExt cx="782943" cy="494685"/>
          </a:xfrm>
        </p:grpSpPr>
        <p:sp>
          <p:nvSpPr>
            <p:cNvPr id="23" name="椭圆 10"/>
            <p:cNvSpPr/>
            <p:nvPr/>
          </p:nvSpPr>
          <p:spPr>
            <a:xfrm>
              <a:off x="415556" y="298400"/>
              <a:ext cx="409944" cy="252125"/>
            </a:xfrm>
            <a:custGeom>
              <a:avLst/>
              <a:gdLst>
                <a:gd name="connsiteX0" fmla="*/ 244475 w 338138"/>
                <a:gd name="connsiteY0" fmla="*/ 96838 h 207963"/>
                <a:gd name="connsiteX1" fmla="*/ 209550 w 338138"/>
                <a:gd name="connsiteY1" fmla="*/ 131763 h 207963"/>
                <a:gd name="connsiteX2" fmla="*/ 244475 w 338138"/>
                <a:gd name="connsiteY2" fmla="*/ 166688 h 207963"/>
                <a:gd name="connsiteX3" fmla="*/ 279400 w 338138"/>
                <a:gd name="connsiteY3" fmla="*/ 131763 h 207963"/>
                <a:gd name="connsiteX4" fmla="*/ 244475 w 338138"/>
                <a:gd name="connsiteY4" fmla="*/ 96838 h 207963"/>
                <a:gd name="connsiteX5" fmla="*/ 94457 w 338138"/>
                <a:gd name="connsiteY5" fmla="*/ 96838 h 207963"/>
                <a:gd name="connsiteX6" fmla="*/ 60325 w 338138"/>
                <a:gd name="connsiteY6" fmla="*/ 131763 h 207963"/>
                <a:gd name="connsiteX7" fmla="*/ 94457 w 338138"/>
                <a:gd name="connsiteY7" fmla="*/ 166688 h 207963"/>
                <a:gd name="connsiteX8" fmla="*/ 128589 w 338138"/>
                <a:gd name="connsiteY8" fmla="*/ 131763 h 207963"/>
                <a:gd name="connsiteX9" fmla="*/ 94457 w 338138"/>
                <a:gd name="connsiteY9" fmla="*/ 96838 h 207963"/>
                <a:gd name="connsiteX10" fmla="*/ 18492 w 338138"/>
                <a:gd name="connsiteY10" fmla="*/ 15875 h 207963"/>
                <a:gd name="connsiteX11" fmla="*/ 39625 w 338138"/>
                <a:gd name="connsiteY11" fmla="*/ 15875 h 207963"/>
                <a:gd name="connsiteX12" fmla="*/ 46230 w 338138"/>
                <a:gd name="connsiteY12" fmla="*/ 69818 h 207963"/>
                <a:gd name="connsiteX13" fmla="*/ 294550 w 338138"/>
                <a:gd name="connsiteY13" fmla="*/ 69818 h 207963"/>
                <a:gd name="connsiteX14" fmla="*/ 299834 w 338138"/>
                <a:gd name="connsiteY14" fmla="*/ 15875 h 207963"/>
                <a:gd name="connsiteX15" fmla="*/ 319646 w 338138"/>
                <a:gd name="connsiteY15" fmla="*/ 15875 h 207963"/>
                <a:gd name="connsiteX16" fmla="*/ 338138 w 338138"/>
                <a:gd name="connsiteY16" fmla="*/ 34295 h 207963"/>
                <a:gd name="connsiteX17" fmla="*/ 338138 w 338138"/>
                <a:gd name="connsiteY17" fmla="*/ 189544 h 207963"/>
                <a:gd name="connsiteX18" fmla="*/ 319646 w 338138"/>
                <a:gd name="connsiteY18" fmla="*/ 207963 h 207963"/>
                <a:gd name="connsiteX19" fmla="*/ 315684 w 338138"/>
                <a:gd name="connsiteY19" fmla="*/ 207963 h 207963"/>
                <a:gd name="connsiteX20" fmla="*/ 315684 w 338138"/>
                <a:gd name="connsiteY20" fmla="*/ 202700 h 207963"/>
                <a:gd name="connsiteX21" fmla="*/ 305117 w 338138"/>
                <a:gd name="connsiteY21" fmla="*/ 190859 h 207963"/>
                <a:gd name="connsiteX22" fmla="*/ 293229 w 338138"/>
                <a:gd name="connsiteY22" fmla="*/ 202700 h 207963"/>
                <a:gd name="connsiteX23" fmla="*/ 293229 w 338138"/>
                <a:gd name="connsiteY23" fmla="*/ 207963 h 207963"/>
                <a:gd name="connsiteX24" fmla="*/ 50192 w 338138"/>
                <a:gd name="connsiteY24" fmla="*/ 207963 h 207963"/>
                <a:gd name="connsiteX25" fmla="*/ 50192 w 338138"/>
                <a:gd name="connsiteY25" fmla="*/ 202700 h 207963"/>
                <a:gd name="connsiteX26" fmla="*/ 38304 w 338138"/>
                <a:gd name="connsiteY26" fmla="*/ 190859 h 207963"/>
                <a:gd name="connsiteX27" fmla="*/ 27738 w 338138"/>
                <a:gd name="connsiteY27" fmla="*/ 202700 h 207963"/>
                <a:gd name="connsiteX28" fmla="*/ 27738 w 338138"/>
                <a:gd name="connsiteY28" fmla="*/ 207963 h 207963"/>
                <a:gd name="connsiteX29" fmla="*/ 18492 w 338138"/>
                <a:gd name="connsiteY29" fmla="*/ 207963 h 207963"/>
                <a:gd name="connsiteX30" fmla="*/ 0 w 338138"/>
                <a:gd name="connsiteY30" fmla="*/ 189544 h 207963"/>
                <a:gd name="connsiteX31" fmla="*/ 0 w 338138"/>
                <a:gd name="connsiteY31" fmla="*/ 34295 h 207963"/>
                <a:gd name="connsiteX32" fmla="*/ 18492 w 338138"/>
                <a:gd name="connsiteY32" fmla="*/ 15875 h 207963"/>
                <a:gd name="connsiteX33" fmla="*/ 72740 w 338138"/>
                <a:gd name="connsiteY33" fmla="*/ 0 h 207963"/>
                <a:gd name="connsiteX34" fmla="*/ 265663 w 338138"/>
                <a:gd name="connsiteY34" fmla="*/ 0 h 207963"/>
                <a:gd name="connsiteX35" fmla="*/ 284162 w 338138"/>
                <a:gd name="connsiteY35" fmla="*/ 15798 h 207963"/>
                <a:gd name="connsiteX36" fmla="*/ 280198 w 338138"/>
                <a:gd name="connsiteY36" fmla="*/ 53975 h 207963"/>
                <a:gd name="connsiteX37" fmla="*/ 60848 w 338138"/>
                <a:gd name="connsiteY37" fmla="*/ 53975 h 207963"/>
                <a:gd name="connsiteX38" fmla="*/ 55562 w 338138"/>
                <a:gd name="connsiteY38" fmla="*/ 15798 h 207963"/>
                <a:gd name="connsiteX39" fmla="*/ 72740 w 338138"/>
                <a:gd name="connsiteY39" fmla="*/ 0 h 207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38138" h="207963">
                  <a:moveTo>
                    <a:pt x="244475" y="96838"/>
                  </a:moveTo>
                  <a:cubicBezTo>
                    <a:pt x="225186" y="96838"/>
                    <a:pt x="209550" y="112474"/>
                    <a:pt x="209550" y="131763"/>
                  </a:cubicBezTo>
                  <a:cubicBezTo>
                    <a:pt x="209550" y="151052"/>
                    <a:pt x="225186" y="166688"/>
                    <a:pt x="244475" y="166688"/>
                  </a:cubicBezTo>
                  <a:cubicBezTo>
                    <a:pt x="263764" y="166688"/>
                    <a:pt x="279400" y="151052"/>
                    <a:pt x="279400" y="131763"/>
                  </a:cubicBezTo>
                  <a:cubicBezTo>
                    <a:pt x="279400" y="112474"/>
                    <a:pt x="263764" y="96838"/>
                    <a:pt x="244475" y="96838"/>
                  </a:cubicBezTo>
                  <a:close/>
                  <a:moveTo>
                    <a:pt x="94457" y="96838"/>
                  </a:moveTo>
                  <a:cubicBezTo>
                    <a:pt x="75606" y="96838"/>
                    <a:pt x="60325" y="112474"/>
                    <a:pt x="60325" y="131763"/>
                  </a:cubicBezTo>
                  <a:cubicBezTo>
                    <a:pt x="60325" y="151052"/>
                    <a:pt x="75606" y="166688"/>
                    <a:pt x="94457" y="166688"/>
                  </a:cubicBezTo>
                  <a:cubicBezTo>
                    <a:pt x="113308" y="166688"/>
                    <a:pt x="128589" y="151052"/>
                    <a:pt x="128589" y="131763"/>
                  </a:cubicBezTo>
                  <a:cubicBezTo>
                    <a:pt x="128589" y="112474"/>
                    <a:pt x="113308" y="96838"/>
                    <a:pt x="94457" y="96838"/>
                  </a:cubicBezTo>
                  <a:close/>
                  <a:moveTo>
                    <a:pt x="18492" y="15875"/>
                  </a:moveTo>
                  <a:cubicBezTo>
                    <a:pt x="18492" y="15875"/>
                    <a:pt x="18492" y="15875"/>
                    <a:pt x="39625" y="15875"/>
                  </a:cubicBezTo>
                  <a:cubicBezTo>
                    <a:pt x="39625" y="18506"/>
                    <a:pt x="46230" y="69818"/>
                    <a:pt x="46230" y="69818"/>
                  </a:cubicBezTo>
                  <a:cubicBezTo>
                    <a:pt x="46230" y="69818"/>
                    <a:pt x="46230" y="69818"/>
                    <a:pt x="294550" y="69818"/>
                  </a:cubicBezTo>
                  <a:cubicBezTo>
                    <a:pt x="294550" y="69818"/>
                    <a:pt x="299834" y="18506"/>
                    <a:pt x="299834" y="15875"/>
                  </a:cubicBezTo>
                  <a:cubicBezTo>
                    <a:pt x="299834" y="15875"/>
                    <a:pt x="299834" y="15875"/>
                    <a:pt x="319646" y="15875"/>
                  </a:cubicBezTo>
                  <a:cubicBezTo>
                    <a:pt x="330213" y="15875"/>
                    <a:pt x="338138" y="23769"/>
                    <a:pt x="338138" y="34295"/>
                  </a:cubicBezTo>
                  <a:cubicBezTo>
                    <a:pt x="338138" y="34295"/>
                    <a:pt x="338138" y="34295"/>
                    <a:pt x="338138" y="189544"/>
                  </a:cubicBezTo>
                  <a:cubicBezTo>
                    <a:pt x="338138" y="200069"/>
                    <a:pt x="330213" y="207963"/>
                    <a:pt x="319646" y="207963"/>
                  </a:cubicBezTo>
                  <a:cubicBezTo>
                    <a:pt x="319646" y="207963"/>
                    <a:pt x="319646" y="207963"/>
                    <a:pt x="315684" y="207963"/>
                  </a:cubicBezTo>
                  <a:cubicBezTo>
                    <a:pt x="315684" y="207963"/>
                    <a:pt x="315684" y="207963"/>
                    <a:pt x="315684" y="202700"/>
                  </a:cubicBezTo>
                  <a:cubicBezTo>
                    <a:pt x="315684" y="196122"/>
                    <a:pt x="310400" y="190859"/>
                    <a:pt x="305117" y="190859"/>
                  </a:cubicBezTo>
                  <a:cubicBezTo>
                    <a:pt x="298513" y="190859"/>
                    <a:pt x="293229" y="196122"/>
                    <a:pt x="293229" y="202700"/>
                  </a:cubicBezTo>
                  <a:cubicBezTo>
                    <a:pt x="293229" y="202700"/>
                    <a:pt x="293229" y="202700"/>
                    <a:pt x="293229" y="207963"/>
                  </a:cubicBezTo>
                  <a:cubicBezTo>
                    <a:pt x="293229" y="207963"/>
                    <a:pt x="293229" y="207963"/>
                    <a:pt x="50192" y="207963"/>
                  </a:cubicBezTo>
                  <a:cubicBezTo>
                    <a:pt x="50192" y="207963"/>
                    <a:pt x="50192" y="207963"/>
                    <a:pt x="50192" y="202700"/>
                  </a:cubicBezTo>
                  <a:cubicBezTo>
                    <a:pt x="50192" y="196122"/>
                    <a:pt x="44909" y="190859"/>
                    <a:pt x="38304" y="190859"/>
                  </a:cubicBezTo>
                  <a:cubicBezTo>
                    <a:pt x="33021" y="190859"/>
                    <a:pt x="27738" y="196122"/>
                    <a:pt x="27738" y="202700"/>
                  </a:cubicBezTo>
                  <a:cubicBezTo>
                    <a:pt x="27738" y="202700"/>
                    <a:pt x="27738" y="202700"/>
                    <a:pt x="27738" y="207963"/>
                  </a:cubicBezTo>
                  <a:cubicBezTo>
                    <a:pt x="27738" y="207963"/>
                    <a:pt x="27738" y="207963"/>
                    <a:pt x="18492" y="207963"/>
                  </a:cubicBezTo>
                  <a:cubicBezTo>
                    <a:pt x="7925" y="207963"/>
                    <a:pt x="0" y="200069"/>
                    <a:pt x="0" y="189544"/>
                  </a:cubicBezTo>
                  <a:cubicBezTo>
                    <a:pt x="0" y="189544"/>
                    <a:pt x="0" y="189544"/>
                    <a:pt x="0" y="34295"/>
                  </a:cubicBezTo>
                  <a:cubicBezTo>
                    <a:pt x="0" y="23769"/>
                    <a:pt x="7925" y="15875"/>
                    <a:pt x="18492" y="15875"/>
                  </a:cubicBezTo>
                  <a:close/>
                  <a:moveTo>
                    <a:pt x="72740" y="0"/>
                  </a:moveTo>
                  <a:cubicBezTo>
                    <a:pt x="72740" y="0"/>
                    <a:pt x="72740" y="0"/>
                    <a:pt x="265663" y="0"/>
                  </a:cubicBezTo>
                  <a:cubicBezTo>
                    <a:pt x="276234" y="0"/>
                    <a:pt x="282841" y="7899"/>
                    <a:pt x="284162" y="15798"/>
                  </a:cubicBezTo>
                  <a:cubicBezTo>
                    <a:pt x="284162" y="17114"/>
                    <a:pt x="280198" y="53975"/>
                    <a:pt x="280198" y="53975"/>
                  </a:cubicBezTo>
                  <a:cubicBezTo>
                    <a:pt x="280198" y="53975"/>
                    <a:pt x="280198" y="53975"/>
                    <a:pt x="60848" y="53975"/>
                  </a:cubicBezTo>
                  <a:cubicBezTo>
                    <a:pt x="60848" y="53975"/>
                    <a:pt x="55562" y="17114"/>
                    <a:pt x="55562" y="15798"/>
                  </a:cubicBezTo>
                  <a:cubicBezTo>
                    <a:pt x="55562" y="7899"/>
                    <a:pt x="63491" y="0"/>
                    <a:pt x="72740" y="0"/>
                  </a:cubicBezTo>
                  <a:close/>
                </a:path>
              </a:pathLst>
            </a:custGeom>
            <a:solidFill>
              <a:srgbClr val="1418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5" name="文本框 24"/>
            <p:cNvSpPr txBox="1"/>
            <p:nvPr/>
          </p:nvSpPr>
          <p:spPr>
            <a:xfrm>
              <a:off x="239407" y="531475"/>
              <a:ext cx="782943" cy="261610"/>
            </a:xfrm>
            <a:prstGeom prst="rect">
              <a:avLst/>
            </a:prstGeom>
            <a:noFill/>
          </p:spPr>
          <p:txBody>
            <a:bodyPr wrap="square" rtlCol="0">
              <a:spAutoFit/>
              <a:scene3d>
                <a:camera prst="orthographicFront"/>
                <a:lightRig rig="threePt" dir="t"/>
              </a:scene3d>
              <a:sp3d contourW="6350"/>
            </a:bodyPr>
            <a:lstStyle/>
            <a:p>
              <a:r>
                <a:rPr lang="zh-CN" altLang="en-US" sz="1100" dirty="0">
                  <a:latin typeface="方正静蕾简体" panose="02000000000000000000" pitchFamily="2" charset="-122"/>
                  <a:ea typeface="方正静蕾简体" panose="02000000000000000000" pitchFamily="2" charset="-122"/>
                </a:rPr>
                <a:t>音为有你</a:t>
              </a:r>
            </a:p>
          </p:txBody>
        </p:sp>
      </p:grpSp>
      <p:sp>
        <p:nvSpPr>
          <p:cNvPr id="33" name="矩形 32"/>
          <p:cNvSpPr/>
          <p:nvPr/>
        </p:nvSpPr>
        <p:spPr>
          <a:xfrm>
            <a:off x="881202" y="1390650"/>
            <a:ext cx="5062397" cy="4431812"/>
          </a:xfrm>
          <a:prstGeom prst="rect">
            <a:avLst/>
          </a:prstGeom>
          <a:gradFill>
            <a:gsLst>
              <a:gs pos="100000">
                <a:schemeClr val="bg1">
                  <a:alpha val="0"/>
                </a:schemeClr>
              </a:gs>
              <a:gs pos="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4" name="矩形 33"/>
          <p:cNvSpPr/>
          <p:nvPr/>
        </p:nvSpPr>
        <p:spPr>
          <a:xfrm>
            <a:off x="881202" y="1390650"/>
            <a:ext cx="5062397" cy="4406411"/>
          </a:xfrm>
          <a:prstGeom prst="rect">
            <a:avLst/>
          </a:prstGeom>
          <a:gradFill>
            <a:gsLst>
              <a:gs pos="58000">
                <a:srgbClr val="141824">
                  <a:alpha val="1000"/>
                </a:srgbClr>
              </a:gs>
              <a:gs pos="0">
                <a:schemeClr val="bg1">
                  <a:alpha val="0"/>
                </a:schemeClr>
              </a:gs>
              <a:gs pos="100000">
                <a:srgbClr val="141824">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753427132"/>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占位符 5"/>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27466" b="27466"/>
          <a:stretch>
            <a:fillRect/>
          </a:stretch>
        </p:blipFill>
        <p:spPr/>
      </p:pic>
      <p:sp>
        <p:nvSpPr>
          <p:cNvPr id="19" name="矩形 18"/>
          <p:cNvSpPr/>
          <p:nvPr/>
        </p:nvSpPr>
        <p:spPr>
          <a:xfrm>
            <a:off x="0" y="2032000"/>
            <a:ext cx="12192000" cy="2882900"/>
          </a:xfrm>
          <a:prstGeom prst="rect">
            <a:avLst/>
          </a:prstGeom>
          <a:solidFill>
            <a:srgbClr val="FE5B18">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567377" y="382860"/>
            <a:ext cx="3057247" cy="584775"/>
          </a:xfrm>
          <a:prstGeom prst="rect">
            <a:avLst/>
          </a:prstGeom>
          <a:noFill/>
        </p:spPr>
        <p:txBody>
          <a:bodyPr wrap="none" rtlCol="0">
            <a:spAutoFit/>
          </a:bodyPr>
          <a:lstStyle>
            <a:defPPr>
              <a:defRPr lang="zh-CN"/>
            </a:defPPr>
            <a:lvl1pPr algn="ctr">
              <a:defRPr sz="3200">
                <a:solidFill>
                  <a:schemeClr val="tx1">
                    <a:lumMod val="75000"/>
                    <a:lumOff val="25000"/>
                  </a:schemeClr>
                </a:solidFill>
                <a:latin typeface="造字工房悦黑体验版常规体" pitchFamily="2" charset="-122"/>
                <a:ea typeface="造字工房悦黑体验版常规体" pitchFamily="2" charset="-122"/>
              </a:defRPr>
            </a:lvl1pPr>
          </a:lstStyle>
          <a:p>
            <a:r>
              <a:rPr lang="zh-CN" altLang="en-US" dirty="0"/>
              <a:t>标题添加到此处</a:t>
            </a:r>
          </a:p>
        </p:txBody>
      </p:sp>
      <p:sp>
        <p:nvSpPr>
          <p:cNvPr id="11" name="矩形 10"/>
          <p:cNvSpPr/>
          <p:nvPr/>
        </p:nvSpPr>
        <p:spPr>
          <a:xfrm>
            <a:off x="1358900" y="3511550"/>
            <a:ext cx="1905000" cy="978729"/>
          </a:xfrm>
          <a:prstGeom prst="rect">
            <a:avLst/>
          </a:prstGeom>
        </p:spPr>
        <p:txBody>
          <a:bodyPr wrap="square">
            <a:spAutoFit/>
          </a:bodyPr>
          <a:lstStyle/>
          <a:p>
            <a:pPr lvl="0" algn="ctr">
              <a:lnSpc>
                <a:spcPct val="120000"/>
              </a:lnSpc>
            </a:pPr>
            <a:r>
              <a:rPr lang="zh-CN" altLang="en-US" sz="1200" dirty="0">
                <a:solidFill>
                  <a:schemeClr val="bg1"/>
                </a:solidFill>
                <a:latin typeface="张海山锐线体2.0" panose="02000000000000000000" pitchFamily="2" charset="-122"/>
                <a:ea typeface="张海山锐线体2.0" panose="02000000000000000000" pitchFamily="2" charset="-122"/>
              </a:rPr>
              <a:t>您的文字添加到此处，可以通过单击此处删除此处的文字进行添加，也可以复制您的文字粘贴到此处</a:t>
            </a:r>
          </a:p>
        </p:txBody>
      </p:sp>
      <p:sp>
        <p:nvSpPr>
          <p:cNvPr id="12" name="矩形 11"/>
          <p:cNvSpPr/>
          <p:nvPr/>
        </p:nvSpPr>
        <p:spPr>
          <a:xfrm>
            <a:off x="3886200" y="3511550"/>
            <a:ext cx="1905000" cy="978729"/>
          </a:xfrm>
          <a:prstGeom prst="rect">
            <a:avLst/>
          </a:prstGeom>
        </p:spPr>
        <p:txBody>
          <a:bodyPr wrap="square">
            <a:spAutoFit/>
          </a:bodyPr>
          <a:lstStyle/>
          <a:p>
            <a:pPr lvl="0" algn="ctr">
              <a:lnSpc>
                <a:spcPct val="120000"/>
              </a:lnSpc>
            </a:pPr>
            <a:r>
              <a:rPr lang="zh-CN" altLang="en-US" sz="1200" dirty="0">
                <a:solidFill>
                  <a:schemeClr val="bg1"/>
                </a:solidFill>
                <a:latin typeface="张海山锐线体2.0" panose="02000000000000000000" pitchFamily="2" charset="-122"/>
                <a:ea typeface="张海山锐线体2.0" panose="02000000000000000000" pitchFamily="2" charset="-122"/>
              </a:rPr>
              <a:t>您的文字添加到此处，可以通过单击此处删除此处的文字进行添加，也可以复制您的文字粘贴到此处</a:t>
            </a:r>
          </a:p>
        </p:txBody>
      </p:sp>
      <p:sp>
        <p:nvSpPr>
          <p:cNvPr id="13" name="矩形 12"/>
          <p:cNvSpPr/>
          <p:nvPr/>
        </p:nvSpPr>
        <p:spPr>
          <a:xfrm>
            <a:off x="6426200" y="3511550"/>
            <a:ext cx="1905000" cy="978729"/>
          </a:xfrm>
          <a:prstGeom prst="rect">
            <a:avLst/>
          </a:prstGeom>
        </p:spPr>
        <p:txBody>
          <a:bodyPr wrap="square">
            <a:spAutoFit/>
          </a:bodyPr>
          <a:lstStyle/>
          <a:p>
            <a:pPr lvl="0" algn="ctr">
              <a:lnSpc>
                <a:spcPct val="120000"/>
              </a:lnSpc>
            </a:pPr>
            <a:r>
              <a:rPr lang="zh-CN" altLang="en-US" sz="1200" dirty="0">
                <a:solidFill>
                  <a:schemeClr val="bg1"/>
                </a:solidFill>
                <a:latin typeface="张海山锐线体2.0" panose="02000000000000000000" pitchFamily="2" charset="-122"/>
                <a:ea typeface="张海山锐线体2.0" panose="02000000000000000000" pitchFamily="2" charset="-122"/>
              </a:rPr>
              <a:t>您的文字添加到此处，可以通过单击此处删除此处的文字进行添加，也可以复制您的文字粘贴到此处</a:t>
            </a:r>
          </a:p>
        </p:txBody>
      </p:sp>
      <p:sp>
        <p:nvSpPr>
          <p:cNvPr id="14" name="矩形 13"/>
          <p:cNvSpPr/>
          <p:nvPr/>
        </p:nvSpPr>
        <p:spPr>
          <a:xfrm>
            <a:off x="8940800" y="3511550"/>
            <a:ext cx="1905000" cy="978729"/>
          </a:xfrm>
          <a:prstGeom prst="rect">
            <a:avLst/>
          </a:prstGeom>
        </p:spPr>
        <p:txBody>
          <a:bodyPr wrap="square">
            <a:spAutoFit/>
          </a:bodyPr>
          <a:lstStyle/>
          <a:p>
            <a:pPr lvl="0" algn="ctr">
              <a:lnSpc>
                <a:spcPct val="120000"/>
              </a:lnSpc>
            </a:pPr>
            <a:r>
              <a:rPr lang="zh-CN" altLang="en-US" sz="1200" dirty="0">
                <a:solidFill>
                  <a:schemeClr val="bg1"/>
                </a:solidFill>
                <a:latin typeface="张海山锐线体2.0" panose="02000000000000000000" pitchFamily="2" charset="-122"/>
                <a:ea typeface="张海山锐线体2.0" panose="02000000000000000000" pitchFamily="2" charset="-122"/>
              </a:rPr>
              <a:t>您的文字添加到此处，可以通过单击此处删除此处的文字进行添加，也可以复制您的文字粘贴到此处</a:t>
            </a:r>
          </a:p>
        </p:txBody>
      </p:sp>
      <p:sp>
        <p:nvSpPr>
          <p:cNvPr id="15" name="矩形 14"/>
          <p:cNvSpPr/>
          <p:nvPr/>
        </p:nvSpPr>
        <p:spPr>
          <a:xfrm>
            <a:off x="1358900" y="3061529"/>
            <a:ext cx="1905000" cy="350865"/>
          </a:xfrm>
          <a:prstGeom prst="rect">
            <a:avLst/>
          </a:prstGeom>
        </p:spPr>
        <p:txBody>
          <a:bodyPr wrap="square">
            <a:spAutoFit/>
          </a:bodyPr>
          <a:lstStyle/>
          <a:p>
            <a:pPr lvl="0" algn="ctr">
              <a:lnSpc>
                <a:spcPct val="120000"/>
              </a:lnSpc>
            </a:pPr>
            <a:r>
              <a:rPr lang="zh-CN" altLang="en-US" sz="1400" dirty="0">
                <a:solidFill>
                  <a:schemeClr val="bg1"/>
                </a:solidFill>
                <a:latin typeface="张海山锐线体2.0" panose="02000000000000000000" pitchFamily="2" charset="-122"/>
                <a:ea typeface="张海山锐线体2.0" panose="02000000000000000000" pitchFamily="2" charset="-122"/>
              </a:rPr>
              <a:t>文字添加到此处</a:t>
            </a:r>
          </a:p>
        </p:txBody>
      </p:sp>
      <p:sp>
        <p:nvSpPr>
          <p:cNvPr id="16" name="矩形 15"/>
          <p:cNvSpPr/>
          <p:nvPr/>
        </p:nvSpPr>
        <p:spPr>
          <a:xfrm>
            <a:off x="3886200" y="3061529"/>
            <a:ext cx="1905000" cy="350865"/>
          </a:xfrm>
          <a:prstGeom prst="rect">
            <a:avLst/>
          </a:prstGeom>
        </p:spPr>
        <p:txBody>
          <a:bodyPr wrap="square">
            <a:spAutoFit/>
          </a:bodyPr>
          <a:lstStyle/>
          <a:p>
            <a:pPr lvl="0" algn="ctr">
              <a:lnSpc>
                <a:spcPct val="120000"/>
              </a:lnSpc>
            </a:pPr>
            <a:r>
              <a:rPr lang="zh-CN" altLang="en-US" sz="1400" dirty="0">
                <a:solidFill>
                  <a:schemeClr val="bg1"/>
                </a:solidFill>
                <a:latin typeface="张海山锐线体2.0" panose="02000000000000000000" pitchFamily="2" charset="-122"/>
                <a:ea typeface="张海山锐线体2.0" panose="02000000000000000000" pitchFamily="2" charset="-122"/>
              </a:rPr>
              <a:t>文字添加到此处</a:t>
            </a:r>
          </a:p>
        </p:txBody>
      </p:sp>
      <p:sp>
        <p:nvSpPr>
          <p:cNvPr id="17" name="矩形 16"/>
          <p:cNvSpPr/>
          <p:nvPr/>
        </p:nvSpPr>
        <p:spPr>
          <a:xfrm>
            <a:off x="6426200" y="3061529"/>
            <a:ext cx="1905000" cy="350865"/>
          </a:xfrm>
          <a:prstGeom prst="rect">
            <a:avLst/>
          </a:prstGeom>
        </p:spPr>
        <p:txBody>
          <a:bodyPr wrap="square">
            <a:spAutoFit/>
          </a:bodyPr>
          <a:lstStyle/>
          <a:p>
            <a:pPr lvl="0" algn="ctr">
              <a:lnSpc>
                <a:spcPct val="120000"/>
              </a:lnSpc>
            </a:pPr>
            <a:r>
              <a:rPr lang="zh-CN" altLang="en-US" sz="1400" dirty="0">
                <a:solidFill>
                  <a:schemeClr val="bg1"/>
                </a:solidFill>
                <a:latin typeface="张海山锐线体2.0" panose="02000000000000000000" pitchFamily="2" charset="-122"/>
                <a:ea typeface="张海山锐线体2.0" panose="02000000000000000000" pitchFamily="2" charset="-122"/>
              </a:rPr>
              <a:t>文字添加到此处</a:t>
            </a:r>
          </a:p>
        </p:txBody>
      </p:sp>
      <p:sp>
        <p:nvSpPr>
          <p:cNvPr id="18" name="矩形 17"/>
          <p:cNvSpPr/>
          <p:nvPr/>
        </p:nvSpPr>
        <p:spPr>
          <a:xfrm>
            <a:off x="8940800" y="3061529"/>
            <a:ext cx="1905000" cy="350865"/>
          </a:xfrm>
          <a:prstGeom prst="rect">
            <a:avLst/>
          </a:prstGeom>
        </p:spPr>
        <p:txBody>
          <a:bodyPr wrap="square">
            <a:spAutoFit/>
          </a:bodyPr>
          <a:lstStyle/>
          <a:p>
            <a:pPr lvl="0" algn="ctr">
              <a:lnSpc>
                <a:spcPct val="120000"/>
              </a:lnSpc>
            </a:pPr>
            <a:r>
              <a:rPr lang="zh-CN" altLang="en-US" sz="1400" dirty="0">
                <a:solidFill>
                  <a:schemeClr val="bg1"/>
                </a:solidFill>
                <a:latin typeface="张海山锐线体2.0" panose="02000000000000000000" pitchFamily="2" charset="-122"/>
                <a:ea typeface="张海山锐线体2.0" panose="02000000000000000000" pitchFamily="2" charset="-122"/>
              </a:rPr>
              <a:t>文字添加到此处</a:t>
            </a:r>
          </a:p>
        </p:txBody>
      </p:sp>
      <p:grpSp>
        <p:nvGrpSpPr>
          <p:cNvPr id="20" name="组合 19"/>
          <p:cNvGrpSpPr/>
          <p:nvPr/>
        </p:nvGrpSpPr>
        <p:grpSpPr>
          <a:xfrm>
            <a:off x="2152059" y="2589666"/>
            <a:ext cx="318682" cy="274214"/>
            <a:chOff x="495301" y="523876"/>
            <a:chExt cx="546101" cy="469900"/>
          </a:xfrm>
        </p:grpSpPr>
        <p:sp>
          <p:nvSpPr>
            <p:cNvPr id="21" name="Freeform 5"/>
            <p:cNvSpPr>
              <a:spLocks/>
            </p:cNvSpPr>
            <p:nvPr/>
          </p:nvSpPr>
          <p:spPr bwMode="auto">
            <a:xfrm>
              <a:off x="606426" y="631826"/>
              <a:ext cx="434975" cy="361950"/>
            </a:xfrm>
            <a:custGeom>
              <a:avLst/>
              <a:gdLst>
                <a:gd name="T0" fmla="*/ 153 w 153"/>
                <a:gd name="T1" fmla="*/ 121 h 127"/>
                <a:gd name="T2" fmla="*/ 147 w 153"/>
                <a:gd name="T3" fmla="*/ 127 h 127"/>
                <a:gd name="T4" fmla="*/ 6 w 153"/>
                <a:gd name="T5" fmla="*/ 127 h 127"/>
                <a:gd name="T6" fmla="*/ 0 w 153"/>
                <a:gd name="T7" fmla="*/ 121 h 127"/>
                <a:gd name="T8" fmla="*/ 0 w 153"/>
                <a:gd name="T9" fmla="*/ 6 h 127"/>
                <a:gd name="T10" fmla="*/ 6 w 153"/>
                <a:gd name="T11" fmla="*/ 0 h 127"/>
                <a:gd name="T12" fmla="*/ 147 w 153"/>
                <a:gd name="T13" fmla="*/ 0 h 127"/>
                <a:gd name="T14" fmla="*/ 153 w 153"/>
                <a:gd name="T15" fmla="*/ 6 h 127"/>
                <a:gd name="T16" fmla="*/ 153 w 153"/>
                <a:gd name="T17" fmla="*/ 121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3" h="127">
                  <a:moveTo>
                    <a:pt x="153" y="121"/>
                  </a:moveTo>
                  <a:cubicBezTo>
                    <a:pt x="153" y="124"/>
                    <a:pt x="151" y="127"/>
                    <a:pt x="147" y="127"/>
                  </a:cubicBezTo>
                  <a:cubicBezTo>
                    <a:pt x="6" y="127"/>
                    <a:pt x="6" y="127"/>
                    <a:pt x="6" y="127"/>
                  </a:cubicBezTo>
                  <a:cubicBezTo>
                    <a:pt x="2" y="127"/>
                    <a:pt x="0" y="124"/>
                    <a:pt x="0" y="121"/>
                  </a:cubicBezTo>
                  <a:cubicBezTo>
                    <a:pt x="0" y="6"/>
                    <a:pt x="0" y="6"/>
                    <a:pt x="0" y="6"/>
                  </a:cubicBezTo>
                  <a:cubicBezTo>
                    <a:pt x="0" y="3"/>
                    <a:pt x="2" y="0"/>
                    <a:pt x="6" y="0"/>
                  </a:cubicBezTo>
                  <a:cubicBezTo>
                    <a:pt x="147" y="0"/>
                    <a:pt x="147" y="0"/>
                    <a:pt x="147" y="0"/>
                  </a:cubicBezTo>
                  <a:cubicBezTo>
                    <a:pt x="151" y="0"/>
                    <a:pt x="153" y="3"/>
                    <a:pt x="153" y="6"/>
                  </a:cubicBezTo>
                  <a:lnTo>
                    <a:pt x="153" y="121"/>
                  </a:lnTo>
                  <a:close/>
                </a:path>
              </a:pathLst>
            </a:cu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6"/>
            <p:cNvSpPr>
              <a:spLocks/>
            </p:cNvSpPr>
            <p:nvPr/>
          </p:nvSpPr>
          <p:spPr bwMode="auto">
            <a:xfrm>
              <a:off x="495301" y="523876"/>
              <a:ext cx="438150" cy="361950"/>
            </a:xfrm>
            <a:custGeom>
              <a:avLst/>
              <a:gdLst>
                <a:gd name="T0" fmla="*/ 20 w 154"/>
                <a:gd name="T1" fmla="*/ 127 h 127"/>
                <a:gd name="T2" fmla="*/ 7 w 154"/>
                <a:gd name="T3" fmla="*/ 127 h 127"/>
                <a:gd name="T4" fmla="*/ 0 w 154"/>
                <a:gd name="T5" fmla="*/ 121 h 127"/>
                <a:gd name="T6" fmla="*/ 0 w 154"/>
                <a:gd name="T7" fmla="*/ 6 h 127"/>
                <a:gd name="T8" fmla="*/ 7 w 154"/>
                <a:gd name="T9" fmla="*/ 0 h 127"/>
                <a:gd name="T10" fmla="*/ 148 w 154"/>
                <a:gd name="T11" fmla="*/ 0 h 127"/>
                <a:gd name="T12" fmla="*/ 154 w 154"/>
                <a:gd name="T13" fmla="*/ 6 h 127"/>
                <a:gd name="T14" fmla="*/ 154 w 154"/>
                <a:gd name="T15" fmla="*/ 20 h 1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4" h="127">
                  <a:moveTo>
                    <a:pt x="20" y="127"/>
                  </a:moveTo>
                  <a:cubicBezTo>
                    <a:pt x="7" y="127"/>
                    <a:pt x="7" y="127"/>
                    <a:pt x="7" y="127"/>
                  </a:cubicBezTo>
                  <a:cubicBezTo>
                    <a:pt x="3" y="127"/>
                    <a:pt x="0" y="124"/>
                    <a:pt x="0" y="121"/>
                  </a:cubicBezTo>
                  <a:cubicBezTo>
                    <a:pt x="0" y="6"/>
                    <a:pt x="0" y="6"/>
                    <a:pt x="0" y="6"/>
                  </a:cubicBezTo>
                  <a:cubicBezTo>
                    <a:pt x="0" y="2"/>
                    <a:pt x="3" y="0"/>
                    <a:pt x="7" y="0"/>
                  </a:cubicBezTo>
                  <a:cubicBezTo>
                    <a:pt x="148" y="0"/>
                    <a:pt x="148" y="0"/>
                    <a:pt x="148" y="0"/>
                  </a:cubicBezTo>
                  <a:cubicBezTo>
                    <a:pt x="151" y="0"/>
                    <a:pt x="154" y="2"/>
                    <a:pt x="154" y="6"/>
                  </a:cubicBezTo>
                  <a:cubicBezTo>
                    <a:pt x="154" y="20"/>
                    <a:pt x="154" y="20"/>
                    <a:pt x="154" y="20"/>
                  </a:cubicBezTo>
                </a:path>
              </a:pathLst>
            </a:cu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7"/>
            <p:cNvSpPr>
              <a:spLocks/>
            </p:cNvSpPr>
            <p:nvPr/>
          </p:nvSpPr>
          <p:spPr bwMode="auto">
            <a:xfrm>
              <a:off x="646114" y="831851"/>
              <a:ext cx="395288" cy="161925"/>
            </a:xfrm>
            <a:custGeom>
              <a:avLst/>
              <a:gdLst>
                <a:gd name="T0" fmla="*/ 0 w 249"/>
                <a:gd name="T1" fmla="*/ 102 h 102"/>
                <a:gd name="T2" fmla="*/ 102 w 249"/>
                <a:gd name="T3" fmla="*/ 0 h 102"/>
                <a:gd name="T4" fmla="*/ 147 w 249"/>
                <a:gd name="T5" fmla="*/ 48 h 102"/>
                <a:gd name="T6" fmla="*/ 194 w 249"/>
                <a:gd name="T7" fmla="*/ 0 h 102"/>
                <a:gd name="T8" fmla="*/ 249 w 249"/>
                <a:gd name="T9" fmla="*/ 48 h 102"/>
              </a:gdLst>
              <a:ahLst/>
              <a:cxnLst>
                <a:cxn ang="0">
                  <a:pos x="T0" y="T1"/>
                </a:cxn>
                <a:cxn ang="0">
                  <a:pos x="T2" y="T3"/>
                </a:cxn>
                <a:cxn ang="0">
                  <a:pos x="T4" y="T5"/>
                </a:cxn>
                <a:cxn ang="0">
                  <a:pos x="T6" y="T7"/>
                </a:cxn>
                <a:cxn ang="0">
                  <a:pos x="T8" y="T9"/>
                </a:cxn>
              </a:cxnLst>
              <a:rect l="0" t="0" r="r" b="b"/>
              <a:pathLst>
                <a:path w="249" h="102">
                  <a:moveTo>
                    <a:pt x="0" y="102"/>
                  </a:moveTo>
                  <a:lnTo>
                    <a:pt x="102" y="0"/>
                  </a:lnTo>
                  <a:lnTo>
                    <a:pt x="147" y="48"/>
                  </a:lnTo>
                  <a:lnTo>
                    <a:pt x="194" y="0"/>
                  </a:lnTo>
                  <a:lnTo>
                    <a:pt x="249" y="48"/>
                  </a:lnTo>
                </a:path>
              </a:pathLst>
            </a:cu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Oval 8"/>
            <p:cNvSpPr>
              <a:spLocks noChangeArrowheads="1"/>
            </p:cNvSpPr>
            <p:nvPr/>
          </p:nvSpPr>
          <p:spPr bwMode="auto">
            <a:xfrm>
              <a:off x="666751" y="717551"/>
              <a:ext cx="84138" cy="85725"/>
            </a:xfrm>
            <a:prstGeom prst="ellipse">
              <a:avLst/>
            </a:pr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5" name="组合 24"/>
          <p:cNvGrpSpPr/>
          <p:nvPr/>
        </p:nvGrpSpPr>
        <p:grpSpPr>
          <a:xfrm>
            <a:off x="7219359" y="2547149"/>
            <a:ext cx="318681" cy="315902"/>
            <a:chOff x="5229226" y="484188"/>
            <a:chExt cx="546100" cy="541338"/>
          </a:xfrm>
        </p:grpSpPr>
        <p:sp>
          <p:nvSpPr>
            <p:cNvPr id="26" name="Freeform 20"/>
            <p:cNvSpPr>
              <a:spLocks/>
            </p:cNvSpPr>
            <p:nvPr/>
          </p:nvSpPr>
          <p:spPr bwMode="auto">
            <a:xfrm>
              <a:off x="5229226" y="538163"/>
              <a:ext cx="546100" cy="487363"/>
            </a:xfrm>
            <a:custGeom>
              <a:avLst/>
              <a:gdLst>
                <a:gd name="T0" fmla="*/ 157 w 192"/>
                <a:gd name="T1" fmla="*/ 0 h 171"/>
                <a:gd name="T2" fmla="*/ 188 w 192"/>
                <a:gd name="T3" fmla="*/ 0 h 171"/>
                <a:gd name="T4" fmla="*/ 192 w 192"/>
                <a:gd name="T5" fmla="*/ 4 h 171"/>
                <a:gd name="T6" fmla="*/ 192 w 192"/>
                <a:gd name="T7" fmla="*/ 168 h 171"/>
                <a:gd name="T8" fmla="*/ 188 w 192"/>
                <a:gd name="T9" fmla="*/ 171 h 171"/>
                <a:gd name="T10" fmla="*/ 3 w 192"/>
                <a:gd name="T11" fmla="*/ 171 h 171"/>
                <a:gd name="T12" fmla="*/ 0 w 192"/>
                <a:gd name="T13" fmla="*/ 168 h 171"/>
                <a:gd name="T14" fmla="*/ 0 w 192"/>
                <a:gd name="T15" fmla="*/ 4 h 171"/>
                <a:gd name="T16" fmla="*/ 3 w 192"/>
                <a:gd name="T17" fmla="*/ 0 h 171"/>
                <a:gd name="T18" fmla="*/ 34 w 192"/>
                <a:gd name="T1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2" h="171">
                  <a:moveTo>
                    <a:pt x="157" y="0"/>
                  </a:moveTo>
                  <a:cubicBezTo>
                    <a:pt x="188" y="0"/>
                    <a:pt x="188" y="0"/>
                    <a:pt x="188" y="0"/>
                  </a:cubicBezTo>
                  <a:cubicBezTo>
                    <a:pt x="190" y="0"/>
                    <a:pt x="192" y="2"/>
                    <a:pt x="192" y="4"/>
                  </a:cubicBezTo>
                  <a:cubicBezTo>
                    <a:pt x="192" y="168"/>
                    <a:pt x="192" y="168"/>
                    <a:pt x="192" y="168"/>
                  </a:cubicBezTo>
                  <a:cubicBezTo>
                    <a:pt x="192" y="170"/>
                    <a:pt x="190" y="171"/>
                    <a:pt x="188" y="171"/>
                  </a:cubicBezTo>
                  <a:cubicBezTo>
                    <a:pt x="3" y="171"/>
                    <a:pt x="3" y="171"/>
                    <a:pt x="3" y="171"/>
                  </a:cubicBezTo>
                  <a:cubicBezTo>
                    <a:pt x="1" y="171"/>
                    <a:pt x="0" y="170"/>
                    <a:pt x="0" y="168"/>
                  </a:cubicBezTo>
                  <a:cubicBezTo>
                    <a:pt x="0" y="4"/>
                    <a:pt x="0" y="4"/>
                    <a:pt x="0" y="4"/>
                  </a:cubicBezTo>
                  <a:cubicBezTo>
                    <a:pt x="0" y="2"/>
                    <a:pt x="1" y="0"/>
                    <a:pt x="3" y="0"/>
                  </a:cubicBezTo>
                  <a:cubicBezTo>
                    <a:pt x="34" y="0"/>
                    <a:pt x="34" y="0"/>
                    <a:pt x="34" y="0"/>
                  </a:cubicBezTo>
                </a:path>
              </a:pathLst>
            </a:cu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Line 21"/>
            <p:cNvSpPr>
              <a:spLocks noChangeShapeType="1"/>
            </p:cNvSpPr>
            <p:nvPr/>
          </p:nvSpPr>
          <p:spPr bwMode="auto">
            <a:xfrm>
              <a:off x="5229226" y="688976"/>
              <a:ext cx="546100" cy="0"/>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22"/>
            <p:cNvSpPr>
              <a:spLocks/>
            </p:cNvSpPr>
            <p:nvPr/>
          </p:nvSpPr>
          <p:spPr bwMode="auto">
            <a:xfrm>
              <a:off x="5337176" y="484188"/>
              <a:ext cx="77788" cy="103188"/>
            </a:xfrm>
            <a:custGeom>
              <a:avLst/>
              <a:gdLst>
                <a:gd name="T0" fmla="*/ 27 w 27"/>
                <a:gd name="T1" fmla="*/ 33 h 36"/>
                <a:gd name="T2" fmla="*/ 24 w 27"/>
                <a:gd name="T3" fmla="*/ 36 h 36"/>
                <a:gd name="T4" fmla="*/ 3 w 27"/>
                <a:gd name="T5" fmla="*/ 36 h 36"/>
                <a:gd name="T6" fmla="*/ 0 w 27"/>
                <a:gd name="T7" fmla="*/ 33 h 36"/>
                <a:gd name="T8" fmla="*/ 0 w 27"/>
                <a:gd name="T9" fmla="*/ 3 h 36"/>
                <a:gd name="T10" fmla="*/ 3 w 27"/>
                <a:gd name="T11" fmla="*/ 0 h 36"/>
                <a:gd name="T12" fmla="*/ 24 w 27"/>
                <a:gd name="T13" fmla="*/ 0 h 36"/>
                <a:gd name="T14" fmla="*/ 27 w 27"/>
                <a:gd name="T15" fmla="*/ 3 h 36"/>
                <a:gd name="T16" fmla="*/ 27 w 27"/>
                <a:gd name="T17" fmla="*/ 3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36">
                  <a:moveTo>
                    <a:pt x="27" y="33"/>
                  </a:moveTo>
                  <a:cubicBezTo>
                    <a:pt x="27" y="35"/>
                    <a:pt x="26" y="36"/>
                    <a:pt x="24" y="36"/>
                  </a:cubicBezTo>
                  <a:cubicBezTo>
                    <a:pt x="3" y="36"/>
                    <a:pt x="3" y="36"/>
                    <a:pt x="3" y="36"/>
                  </a:cubicBezTo>
                  <a:cubicBezTo>
                    <a:pt x="1" y="36"/>
                    <a:pt x="0" y="35"/>
                    <a:pt x="0" y="33"/>
                  </a:cubicBezTo>
                  <a:cubicBezTo>
                    <a:pt x="0" y="3"/>
                    <a:pt x="0" y="3"/>
                    <a:pt x="0" y="3"/>
                  </a:cubicBezTo>
                  <a:cubicBezTo>
                    <a:pt x="0" y="1"/>
                    <a:pt x="1" y="0"/>
                    <a:pt x="3" y="0"/>
                  </a:cubicBezTo>
                  <a:cubicBezTo>
                    <a:pt x="24" y="0"/>
                    <a:pt x="24" y="0"/>
                    <a:pt x="24" y="0"/>
                  </a:cubicBezTo>
                  <a:cubicBezTo>
                    <a:pt x="26" y="0"/>
                    <a:pt x="27" y="1"/>
                    <a:pt x="27" y="3"/>
                  </a:cubicBezTo>
                  <a:lnTo>
                    <a:pt x="27" y="33"/>
                  </a:lnTo>
                  <a:close/>
                </a:path>
              </a:pathLst>
            </a:cu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23"/>
            <p:cNvSpPr>
              <a:spLocks/>
            </p:cNvSpPr>
            <p:nvPr/>
          </p:nvSpPr>
          <p:spPr bwMode="auto">
            <a:xfrm>
              <a:off x="5588001" y="484188"/>
              <a:ext cx="76200" cy="103188"/>
            </a:xfrm>
            <a:custGeom>
              <a:avLst/>
              <a:gdLst>
                <a:gd name="T0" fmla="*/ 27 w 27"/>
                <a:gd name="T1" fmla="*/ 33 h 36"/>
                <a:gd name="T2" fmla="*/ 24 w 27"/>
                <a:gd name="T3" fmla="*/ 36 h 36"/>
                <a:gd name="T4" fmla="*/ 3 w 27"/>
                <a:gd name="T5" fmla="*/ 36 h 36"/>
                <a:gd name="T6" fmla="*/ 0 w 27"/>
                <a:gd name="T7" fmla="*/ 33 h 36"/>
                <a:gd name="T8" fmla="*/ 0 w 27"/>
                <a:gd name="T9" fmla="*/ 3 h 36"/>
                <a:gd name="T10" fmla="*/ 3 w 27"/>
                <a:gd name="T11" fmla="*/ 0 h 36"/>
                <a:gd name="T12" fmla="*/ 24 w 27"/>
                <a:gd name="T13" fmla="*/ 0 h 36"/>
                <a:gd name="T14" fmla="*/ 27 w 27"/>
                <a:gd name="T15" fmla="*/ 3 h 36"/>
                <a:gd name="T16" fmla="*/ 27 w 27"/>
                <a:gd name="T17" fmla="*/ 3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36">
                  <a:moveTo>
                    <a:pt x="27" y="33"/>
                  </a:moveTo>
                  <a:cubicBezTo>
                    <a:pt x="27" y="35"/>
                    <a:pt x="26" y="36"/>
                    <a:pt x="24" y="36"/>
                  </a:cubicBezTo>
                  <a:cubicBezTo>
                    <a:pt x="3" y="36"/>
                    <a:pt x="3" y="36"/>
                    <a:pt x="3" y="36"/>
                  </a:cubicBezTo>
                  <a:cubicBezTo>
                    <a:pt x="2" y="36"/>
                    <a:pt x="0" y="35"/>
                    <a:pt x="0" y="33"/>
                  </a:cubicBezTo>
                  <a:cubicBezTo>
                    <a:pt x="0" y="3"/>
                    <a:pt x="0" y="3"/>
                    <a:pt x="0" y="3"/>
                  </a:cubicBezTo>
                  <a:cubicBezTo>
                    <a:pt x="0" y="1"/>
                    <a:pt x="2" y="0"/>
                    <a:pt x="3" y="0"/>
                  </a:cubicBezTo>
                  <a:cubicBezTo>
                    <a:pt x="24" y="0"/>
                    <a:pt x="24" y="0"/>
                    <a:pt x="24" y="0"/>
                  </a:cubicBezTo>
                  <a:cubicBezTo>
                    <a:pt x="26" y="0"/>
                    <a:pt x="27" y="1"/>
                    <a:pt x="27" y="3"/>
                  </a:cubicBezTo>
                  <a:lnTo>
                    <a:pt x="27" y="33"/>
                  </a:lnTo>
                  <a:close/>
                </a:path>
              </a:pathLst>
            </a:cu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Line 24"/>
            <p:cNvSpPr>
              <a:spLocks noChangeShapeType="1"/>
            </p:cNvSpPr>
            <p:nvPr/>
          </p:nvSpPr>
          <p:spPr bwMode="auto">
            <a:xfrm>
              <a:off x="5426076" y="538163"/>
              <a:ext cx="150813" cy="0"/>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1" name="组合 30"/>
          <p:cNvGrpSpPr/>
          <p:nvPr/>
        </p:nvGrpSpPr>
        <p:grpSpPr>
          <a:xfrm>
            <a:off x="4679359" y="2553459"/>
            <a:ext cx="318681" cy="319608"/>
            <a:chOff x="2862264" y="1550988"/>
            <a:chExt cx="546100" cy="547688"/>
          </a:xfrm>
        </p:grpSpPr>
        <p:sp>
          <p:nvSpPr>
            <p:cNvPr id="32" name="Oval 76"/>
            <p:cNvSpPr>
              <a:spLocks noChangeArrowheads="1"/>
            </p:cNvSpPr>
            <p:nvPr/>
          </p:nvSpPr>
          <p:spPr bwMode="auto">
            <a:xfrm>
              <a:off x="2862264" y="1550988"/>
              <a:ext cx="546100" cy="547688"/>
            </a:xfrm>
            <a:prstGeom prst="ellipse">
              <a:avLst/>
            </a:pr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Line 77"/>
            <p:cNvSpPr>
              <a:spLocks noChangeShapeType="1"/>
            </p:cNvSpPr>
            <p:nvPr/>
          </p:nvSpPr>
          <p:spPr bwMode="auto">
            <a:xfrm>
              <a:off x="3135314" y="1700213"/>
              <a:ext cx="0" cy="244475"/>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Line 78"/>
            <p:cNvSpPr>
              <a:spLocks noChangeShapeType="1"/>
            </p:cNvSpPr>
            <p:nvPr/>
          </p:nvSpPr>
          <p:spPr bwMode="auto">
            <a:xfrm>
              <a:off x="3008314" y="1822451"/>
              <a:ext cx="255588" cy="0"/>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5" name="组合 34"/>
          <p:cNvGrpSpPr/>
          <p:nvPr/>
        </p:nvGrpSpPr>
        <p:grpSpPr>
          <a:xfrm>
            <a:off x="9773794" y="2529657"/>
            <a:ext cx="239011" cy="319608"/>
            <a:chOff x="6481764" y="5832476"/>
            <a:chExt cx="409575" cy="547688"/>
          </a:xfrm>
          <a:noFill/>
        </p:grpSpPr>
        <p:sp>
          <p:nvSpPr>
            <p:cNvPr id="36" name="Freeform 219"/>
            <p:cNvSpPr>
              <a:spLocks/>
            </p:cNvSpPr>
            <p:nvPr/>
          </p:nvSpPr>
          <p:spPr bwMode="auto">
            <a:xfrm>
              <a:off x="6589714" y="6089651"/>
              <a:ext cx="190500" cy="107950"/>
            </a:xfrm>
            <a:custGeom>
              <a:avLst/>
              <a:gdLst>
                <a:gd name="T0" fmla="*/ 59 w 120"/>
                <a:gd name="T1" fmla="*/ 68 h 68"/>
                <a:gd name="T2" fmla="*/ 0 w 120"/>
                <a:gd name="T3" fmla="*/ 9 h 68"/>
                <a:gd name="T4" fmla="*/ 9 w 120"/>
                <a:gd name="T5" fmla="*/ 0 h 68"/>
                <a:gd name="T6" fmla="*/ 59 w 120"/>
                <a:gd name="T7" fmla="*/ 52 h 68"/>
                <a:gd name="T8" fmla="*/ 111 w 120"/>
                <a:gd name="T9" fmla="*/ 0 h 68"/>
                <a:gd name="T10" fmla="*/ 120 w 120"/>
                <a:gd name="T11" fmla="*/ 9 h 68"/>
                <a:gd name="T12" fmla="*/ 59 w 120"/>
                <a:gd name="T13" fmla="*/ 68 h 68"/>
              </a:gdLst>
              <a:ahLst/>
              <a:cxnLst>
                <a:cxn ang="0">
                  <a:pos x="T0" y="T1"/>
                </a:cxn>
                <a:cxn ang="0">
                  <a:pos x="T2" y="T3"/>
                </a:cxn>
                <a:cxn ang="0">
                  <a:pos x="T4" y="T5"/>
                </a:cxn>
                <a:cxn ang="0">
                  <a:pos x="T6" y="T7"/>
                </a:cxn>
                <a:cxn ang="0">
                  <a:pos x="T8" y="T9"/>
                </a:cxn>
                <a:cxn ang="0">
                  <a:pos x="T10" y="T11"/>
                </a:cxn>
                <a:cxn ang="0">
                  <a:pos x="T12" y="T13"/>
                </a:cxn>
              </a:cxnLst>
              <a:rect l="0" t="0" r="r" b="b"/>
              <a:pathLst>
                <a:path w="120" h="68">
                  <a:moveTo>
                    <a:pt x="59" y="68"/>
                  </a:moveTo>
                  <a:lnTo>
                    <a:pt x="0" y="9"/>
                  </a:lnTo>
                  <a:lnTo>
                    <a:pt x="9" y="0"/>
                  </a:lnTo>
                  <a:lnTo>
                    <a:pt x="59" y="52"/>
                  </a:lnTo>
                  <a:lnTo>
                    <a:pt x="111" y="0"/>
                  </a:lnTo>
                  <a:lnTo>
                    <a:pt x="120" y="9"/>
                  </a:lnTo>
                  <a:lnTo>
                    <a:pt x="59" y="68"/>
                  </a:ln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37" name="Rectangle 220"/>
            <p:cNvSpPr>
              <a:spLocks noChangeArrowheads="1"/>
            </p:cNvSpPr>
            <p:nvPr/>
          </p:nvSpPr>
          <p:spPr bwMode="auto">
            <a:xfrm>
              <a:off x="6675439" y="5832476"/>
              <a:ext cx="19050" cy="344488"/>
            </a:xfrm>
            <a:prstGeom prst="rect">
              <a:avLst/>
            </a:prstGeom>
            <a:grpFill/>
            <a:ln w="9525">
              <a:solidFill>
                <a:schemeClr val="bg1"/>
              </a:solidFill>
              <a:miter lim="800000"/>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221"/>
            <p:cNvSpPr>
              <a:spLocks/>
            </p:cNvSpPr>
            <p:nvPr/>
          </p:nvSpPr>
          <p:spPr bwMode="auto">
            <a:xfrm>
              <a:off x="6481764" y="5969001"/>
              <a:ext cx="409575" cy="411163"/>
            </a:xfrm>
            <a:custGeom>
              <a:avLst/>
              <a:gdLst>
                <a:gd name="T0" fmla="*/ 258 w 258"/>
                <a:gd name="T1" fmla="*/ 259 h 259"/>
                <a:gd name="T2" fmla="*/ 0 w 258"/>
                <a:gd name="T3" fmla="*/ 259 h 259"/>
                <a:gd name="T4" fmla="*/ 0 w 258"/>
                <a:gd name="T5" fmla="*/ 0 h 259"/>
                <a:gd name="T6" fmla="*/ 95 w 258"/>
                <a:gd name="T7" fmla="*/ 0 h 259"/>
                <a:gd name="T8" fmla="*/ 95 w 258"/>
                <a:gd name="T9" fmla="*/ 13 h 259"/>
                <a:gd name="T10" fmla="*/ 11 w 258"/>
                <a:gd name="T11" fmla="*/ 13 h 259"/>
                <a:gd name="T12" fmla="*/ 11 w 258"/>
                <a:gd name="T13" fmla="*/ 246 h 259"/>
                <a:gd name="T14" fmla="*/ 245 w 258"/>
                <a:gd name="T15" fmla="*/ 246 h 259"/>
                <a:gd name="T16" fmla="*/ 245 w 258"/>
                <a:gd name="T17" fmla="*/ 13 h 259"/>
                <a:gd name="T18" fmla="*/ 163 w 258"/>
                <a:gd name="T19" fmla="*/ 13 h 259"/>
                <a:gd name="T20" fmla="*/ 163 w 258"/>
                <a:gd name="T21" fmla="*/ 0 h 259"/>
                <a:gd name="T22" fmla="*/ 258 w 258"/>
                <a:gd name="T23" fmla="*/ 0 h 259"/>
                <a:gd name="T24" fmla="*/ 258 w 258"/>
                <a:gd name="T25" fmla="*/ 259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8" h="259">
                  <a:moveTo>
                    <a:pt x="258" y="259"/>
                  </a:moveTo>
                  <a:lnTo>
                    <a:pt x="0" y="259"/>
                  </a:lnTo>
                  <a:lnTo>
                    <a:pt x="0" y="0"/>
                  </a:lnTo>
                  <a:lnTo>
                    <a:pt x="95" y="0"/>
                  </a:lnTo>
                  <a:lnTo>
                    <a:pt x="95" y="13"/>
                  </a:lnTo>
                  <a:lnTo>
                    <a:pt x="11" y="13"/>
                  </a:lnTo>
                  <a:lnTo>
                    <a:pt x="11" y="246"/>
                  </a:lnTo>
                  <a:lnTo>
                    <a:pt x="245" y="246"/>
                  </a:lnTo>
                  <a:lnTo>
                    <a:pt x="245" y="13"/>
                  </a:lnTo>
                  <a:lnTo>
                    <a:pt x="163" y="13"/>
                  </a:lnTo>
                  <a:lnTo>
                    <a:pt x="163" y="0"/>
                  </a:lnTo>
                  <a:lnTo>
                    <a:pt x="258" y="0"/>
                  </a:lnTo>
                  <a:lnTo>
                    <a:pt x="258" y="259"/>
                  </a:ln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cxnSp>
        <p:nvCxnSpPr>
          <p:cNvPr id="39" name="直接连接符 38"/>
          <p:cNvCxnSpPr>
            <a:cxnSpLocks/>
          </p:cNvCxnSpPr>
          <p:nvPr/>
        </p:nvCxnSpPr>
        <p:spPr>
          <a:xfrm>
            <a:off x="5125101" y="1155700"/>
            <a:ext cx="1941798" cy="0"/>
          </a:xfrm>
          <a:prstGeom prst="line">
            <a:avLst/>
          </a:prstGeom>
          <a:ln w="31750" cap="rnd">
            <a:solidFill>
              <a:srgbClr val="00B0F0"/>
            </a:solidFill>
            <a:round/>
          </a:ln>
        </p:spPr>
        <p:style>
          <a:lnRef idx="1">
            <a:schemeClr val="accent1"/>
          </a:lnRef>
          <a:fillRef idx="0">
            <a:schemeClr val="accent1"/>
          </a:fillRef>
          <a:effectRef idx="0">
            <a:schemeClr val="accent1"/>
          </a:effectRef>
          <a:fontRef idx="minor">
            <a:schemeClr val="tx1"/>
          </a:fontRef>
        </p:style>
      </p:cxnSp>
      <p:grpSp>
        <p:nvGrpSpPr>
          <p:cNvPr id="40" name="组合 39"/>
          <p:cNvGrpSpPr/>
          <p:nvPr/>
        </p:nvGrpSpPr>
        <p:grpSpPr>
          <a:xfrm>
            <a:off x="239407" y="298400"/>
            <a:ext cx="782943" cy="494685"/>
            <a:chOff x="239407" y="298400"/>
            <a:chExt cx="782943" cy="494685"/>
          </a:xfrm>
        </p:grpSpPr>
        <p:sp>
          <p:nvSpPr>
            <p:cNvPr id="41" name="椭圆 10"/>
            <p:cNvSpPr/>
            <p:nvPr/>
          </p:nvSpPr>
          <p:spPr>
            <a:xfrm>
              <a:off x="415556" y="298400"/>
              <a:ext cx="409944" cy="252125"/>
            </a:xfrm>
            <a:custGeom>
              <a:avLst/>
              <a:gdLst>
                <a:gd name="connsiteX0" fmla="*/ 244475 w 338138"/>
                <a:gd name="connsiteY0" fmla="*/ 96838 h 207963"/>
                <a:gd name="connsiteX1" fmla="*/ 209550 w 338138"/>
                <a:gd name="connsiteY1" fmla="*/ 131763 h 207963"/>
                <a:gd name="connsiteX2" fmla="*/ 244475 w 338138"/>
                <a:gd name="connsiteY2" fmla="*/ 166688 h 207963"/>
                <a:gd name="connsiteX3" fmla="*/ 279400 w 338138"/>
                <a:gd name="connsiteY3" fmla="*/ 131763 h 207963"/>
                <a:gd name="connsiteX4" fmla="*/ 244475 w 338138"/>
                <a:gd name="connsiteY4" fmla="*/ 96838 h 207963"/>
                <a:gd name="connsiteX5" fmla="*/ 94457 w 338138"/>
                <a:gd name="connsiteY5" fmla="*/ 96838 h 207963"/>
                <a:gd name="connsiteX6" fmla="*/ 60325 w 338138"/>
                <a:gd name="connsiteY6" fmla="*/ 131763 h 207963"/>
                <a:gd name="connsiteX7" fmla="*/ 94457 w 338138"/>
                <a:gd name="connsiteY7" fmla="*/ 166688 h 207963"/>
                <a:gd name="connsiteX8" fmla="*/ 128589 w 338138"/>
                <a:gd name="connsiteY8" fmla="*/ 131763 h 207963"/>
                <a:gd name="connsiteX9" fmla="*/ 94457 w 338138"/>
                <a:gd name="connsiteY9" fmla="*/ 96838 h 207963"/>
                <a:gd name="connsiteX10" fmla="*/ 18492 w 338138"/>
                <a:gd name="connsiteY10" fmla="*/ 15875 h 207963"/>
                <a:gd name="connsiteX11" fmla="*/ 39625 w 338138"/>
                <a:gd name="connsiteY11" fmla="*/ 15875 h 207963"/>
                <a:gd name="connsiteX12" fmla="*/ 46230 w 338138"/>
                <a:gd name="connsiteY12" fmla="*/ 69818 h 207963"/>
                <a:gd name="connsiteX13" fmla="*/ 294550 w 338138"/>
                <a:gd name="connsiteY13" fmla="*/ 69818 h 207963"/>
                <a:gd name="connsiteX14" fmla="*/ 299834 w 338138"/>
                <a:gd name="connsiteY14" fmla="*/ 15875 h 207963"/>
                <a:gd name="connsiteX15" fmla="*/ 319646 w 338138"/>
                <a:gd name="connsiteY15" fmla="*/ 15875 h 207963"/>
                <a:gd name="connsiteX16" fmla="*/ 338138 w 338138"/>
                <a:gd name="connsiteY16" fmla="*/ 34295 h 207963"/>
                <a:gd name="connsiteX17" fmla="*/ 338138 w 338138"/>
                <a:gd name="connsiteY17" fmla="*/ 189544 h 207963"/>
                <a:gd name="connsiteX18" fmla="*/ 319646 w 338138"/>
                <a:gd name="connsiteY18" fmla="*/ 207963 h 207963"/>
                <a:gd name="connsiteX19" fmla="*/ 315684 w 338138"/>
                <a:gd name="connsiteY19" fmla="*/ 207963 h 207963"/>
                <a:gd name="connsiteX20" fmla="*/ 315684 w 338138"/>
                <a:gd name="connsiteY20" fmla="*/ 202700 h 207963"/>
                <a:gd name="connsiteX21" fmla="*/ 305117 w 338138"/>
                <a:gd name="connsiteY21" fmla="*/ 190859 h 207963"/>
                <a:gd name="connsiteX22" fmla="*/ 293229 w 338138"/>
                <a:gd name="connsiteY22" fmla="*/ 202700 h 207963"/>
                <a:gd name="connsiteX23" fmla="*/ 293229 w 338138"/>
                <a:gd name="connsiteY23" fmla="*/ 207963 h 207963"/>
                <a:gd name="connsiteX24" fmla="*/ 50192 w 338138"/>
                <a:gd name="connsiteY24" fmla="*/ 207963 h 207963"/>
                <a:gd name="connsiteX25" fmla="*/ 50192 w 338138"/>
                <a:gd name="connsiteY25" fmla="*/ 202700 h 207963"/>
                <a:gd name="connsiteX26" fmla="*/ 38304 w 338138"/>
                <a:gd name="connsiteY26" fmla="*/ 190859 h 207963"/>
                <a:gd name="connsiteX27" fmla="*/ 27738 w 338138"/>
                <a:gd name="connsiteY27" fmla="*/ 202700 h 207963"/>
                <a:gd name="connsiteX28" fmla="*/ 27738 w 338138"/>
                <a:gd name="connsiteY28" fmla="*/ 207963 h 207963"/>
                <a:gd name="connsiteX29" fmla="*/ 18492 w 338138"/>
                <a:gd name="connsiteY29" fmla="*/ 207963 h 207963"/>
                <a:gd name="connsiteX30" fmla="*/ 0 w 338138"/>
                <a:gd name="connsiteY30" fmla="*/ 189544 h 207963"/>
                <a:gd name="connsiteX31" fmla="*/ 0 w 338138"/>
                <a:gd name="connsiteY31" fmla="*/ 34295 h 207963"/>
                <a:gd name="connsiteX32" fmla="*/ 18492 w 338138"/>
                <a:gd name="connsiteY32" fmla="*/ 15875 h 207963"/>
                <a:gd name="connsiteX33" fmla="*/ 72740 w 338138"/>
                <a:gd name="connsiteY33" fmla="*/ 0 h 207963"/>
                <a:gd name="connsiteX34" fmla="*/ 265663 w 338138"/>
                <a:gd name="connsiteY34" fmla="*/ 0 h 207963"/>
                <a:gd name="connsiteX35" fmla="*/ 284162 w 338138"/>
                <a:gd name="connsiteY35" fmla="*/ 15798 h 207963"/>
                <a:gd name="connsiteX36" fmla="*/ 280198 w 338138"/>
                <a:gd name="connsiteY36" fmla="*/ 53975 h 207963"/>
                <a:gd name="connsiteX37" fmla="*/ 60848 w 338138"/>
                <a:gd name="connsiteY37" fmla="*/ 53975 h 207963"/>
                <a:gd name="connsiteX38" fmla="*/ 55562 w 338138"/>
                <a:gd name="connsiteY38" fmla="*/ 15798 h 207963"/>
                <a:gd name="connsiteX39" fmla="*/ 72740 w 338138"/>
                <a:gd name="connsiteY39" fmla="*/ 0 h 207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38138" h="207963">
                  <a:moveTo>
                    <a:pt x="244475" y="96838"/>
                  </a:moveTo>
                  <a:cubicBezTo>
                    <a:pt x="225186" y="96838"/>
                    <a:pt x="209550" y="112474"/>
                    <a:pt x="209550" y="131763"/>
                  </a:cubicBezTo>
                  <a:cubicBezTo>
                    <a:pt x="209550" y="151052"/>
                    <a:pt x="225186" y="166688"/>
                    <a:pt x="244475" y="166688"/>
                  </a:cubicBezTo>
                  <a:cubicBezTo>
                    <a:pt x="263764" y="166688"/>
                    <a:pt x="279400" y="151052"/>
                    <a:pt x="279400" y="131763"/>
                  </a:cubicBezTo>
                  <a:cubicBezTo>
                    <a:pt x="279400" y="112474"/>
                    <a:pt x="263764" y="96838"/>
                    <a:pt x="244475" y="96838"/>
                  </a:cubicBezTo>
                  <a:close/>
                  <a:moveTo>
                    <a:pt x="94457" y="96838"/>
                  </a:moveTo>
                  <a:cubicBezTo>
                    <a:pt x="75606" y="96838"/>
                    <a:pt x="60325" y="112474"/>
                    <a:pt x="60325" y="131763"/>
                  </a:cubicBezTo>
                  <a:cubicBezTo>
                    <a:pt x="60325" y="151052"/>
                    <a:pt x="75606" y="166688"/>
                    <a:pt x="94457" y="166688"/>
                  </a:cubicBezTo>
                  <a:cubicBezTo>
                    <a:pt x="113308" y="166688"/>
                    <a:pt x="128589" y="151052"/>
                    <a:pt x="128589" y="131763"/>
                  </a:cubicBezTo>
                  <a:cubicBezTo>
                    <a:pt x="128589" y="112474"/>
                    <a:pt x="113308" y="96838"/>
                    <a:pt x="94457" y="96838"/>
                  </a:cubicBezTo>
                  <a:close/>
                  <a:moveTo>
                    <a:pt x="18492" y="15875"/>
                  </a:moveTo>
                  <a:cubicBezTo>
                    <a:pt x="18492" y="15875"/>
                    <a:pt x="18492" y="15875"/>
                    <a:pt x="39625" y="15875"/>
                  </a:cubicBezTo>
                  <a:cubicBezTo>
                    <a:pt x="39625" y="18506"/>
                    <a:pt x="46230" y="69818"/>
                    <a:pt x="46230" y="69818"/>
                  </a:cubicBezTo>
                  <a:cubicBezTo>
                    <a:pt x="46230" y="69818"/>
                    <a:pt x="46230" y="69818"/>
                    <a:pt x="294550" y="69818"/>
                  </a:cubicBezTo>
                  <a:cubicBezTo>
                    <a:pt x="294550" y="69818"/>
                    <a:pt x="299834" y="18506"/>
                    <a:pt x="299834" y="15875"/>
                  </a:cubicBezTo>
                  <a:cubicBezTo>
                    <a:pt x="299834" y="15875"/>
                    <a:pt x="299834" y="15875"/>
                    <a:pt x="319646" y="15875"/>
                  </a:cubicBezTo>
                  <a:cubicBezTo>
                    <a:pt x="330213" y="15875"/>
                    <a:pt x="338138" y="23769"/>
                    <a:pt x="338138" y="34295"/>
                  </a:cubicBezTo>
                  <a:cubicBezTo>
                    <a:pt x="338138" y="34295"/>
                    <a:pt x="338138" y="34295"/>
                    <a:pt x="338138" y="189544"/>
                  </a:cubicBezTo>
                  <a:cubicBezTo>
                    <a:pt x="338138" y="200069"/>
                    <a:pt x="330213" y="207963"/>
                    <a:pt x="319646" y="207963"/>
                  </a:cubicBezTo>
                  <a:cubicBezTo>
                    <a:pt x="319646" y="207963"/>
                    <a:pt x="319646" y="207963"/>
                    <a:pt x="315684" y="207963"/>
                  </a:cubicBezTo>
                  <a:cubicBezTo>
                    <a:pt x="315684" y="207963"/>
                    <a:pt x="315684" y="207963"/>
                    <a:pt x="315684" y="202700"/>
                  </a:cubicBezTo>
                  <a:cubicBezTo>
                    <a:pt x="315684" y="196122"/>
                    <a:pt x="310400" y="190859"/>
                    <a:pt x="305117" y="190859"/>
                  </a:cubicBezTo>
                  <a:cubicBezTo>
                    <a:pt x="298513" y="190859"/>
                    <a:pt x="293229" y="196122"/>
                    <a:pt x="293229" y="202700"/>
                  </a:cubicBezTo>
                  <a:cubicBezTo>
                    <a:pt x="293229" y="202700"/>
                    <a:pt x="293229" y="202700"/>
                    <a:pt x="293229" y="207963"/>
                  </a:cubicBezTo>
                  <a:cubicBezTo>
                    <a:pt x="293229" y="207963"/>
                    <a:pt x="293229" y="207963"/>
                    <a:pt x="50192" y="207963"/>
                  </a:cubicBezTo>
                  <a:cubicBezTo>
                    <a:pt x="50192" y="207963"/>
                    <a:pt x="50192" y="207963"/>
                    <a:pt x="50192" y="202700"/>
                  </a:cubicBezTo>
                  <a:cubicBezTo>
                    <a:pt x="50192" y="196122"/>
                    <a:pt x="44909" y="190859"/>
                    <a:pt x="38304" y="190859"/>
                  </a:cubicBezTo>
                  <a:cubicBezTo>
                    <a:pt x="33021" y="190859"/>
                    <a:pt x="27738" y="196122"/>
                    <a:pt x="27738" y="202700"/>
                  </a:cubicBezTo>
                  <a:cubicBezTo>
                    <a:pt x="27738" y="202700"/>
                    <a:pt x="27738" y="202700"/>
                    <a:pt x="27738" y="207963"/>
                  </a:cubicBezTo>
                  <a:cubicBezTo>
                    <a:pt x="27738" y="207963"/>
                    <a:pt x="27738" y="207963"/>
                    <a:pt x="18492" y="207963"/>
                  </a:cubicBezTo>
                  <a:cubicBezTo>
                    <a:pt x="7925" y="207963"/>
                    <a:pt x="0" y="200069"/>
                    <a:pt x="0" y="189544"/>
                  </a:cubicBezTo>
                  <a:cubicBezTo>
                    <a:pt x="0" y="189544"/>
                    <a:pt x="0" y="189544"/>
                    <a:pt x="0" y="34295"/>
                  </a:cubicBezTo>
                  <a:cubicBezTo>
                    <a:pt x="0" y="23769"/>
                    <a:pt x="7925" y="15875"/>
                    <a:pt x="18492" y="15875"/>
                  </a:cubicBezTo>
                  <a:close/>
                  <a:moveTo>
                    <a:pt x="72740" y="0"/>
                  </a:moveTo>
                  <a:cubicBezTo>
                    <a:pt x="72740" y="0"/>
                    <a:pt x="72740" y="0"/>
                    <a:pt x="265663" y="0"/>
                  </a:cubicBezTo>
                  <a:cubicBezTo>
                    <a:pt x="276234" y="0"/>
                    <a:pt x="282841" y="7899"/>
                    <a:pt x="284162" y="15798"/>
                  </a:cubicBezTo>
                  <a:cubicBezTo>
                    <a:pt x="284162" y="17114"/>
                    <a:pt x="280198" y="53975"/>
                    <a:pt x="280198" y="53975"/>
                  </a:cubicBezTo>
                  <a:cubicBezTo>
                    <a:pt x="280198" y="53975"/>
                    <a:pt x="280198" y="53975"/>
                    <a:pt x="60848" y="53975"/>
                  </a:cubicBezTo>
                  <a:cubicBezTo>
                    <a:pt x="60848" y="53975"/>
                    <a:pt x="55562" y="17114"/>
                    <a:pt x="55562" y="15798"/>
                  </a:cubicBezTo>
                  <a:cubicBezTo>
                    <a:pt x="55562" y="7899"/>
                    <a:pt x="63491" y="0"/>
                    <a:pt x="72740" y="0"/>
                  </a:cubicBezTo>
                  <a:close/>
                </a:path>
              </a:pathLst>
            </a:custGeom>
            <a:solidFill>
              <a:srgbClr val="1418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2" name="文本框 41"/>
            <p:cNvSpPr txBox="1"/>
            <p:nvPr/>
          </p:nvSpPr>
          <p:spPr>
            <a:xfrm>
              <a:off x="239407" y="531475"/>
              <a:ext cx="782943" cy="261610"/>
            </a:xfrm>
            <a:prstGeom prst="rect">
              <a:avLst/>
            </a:prstGeom>
            <a:noFill/>
          </p:spPr>
          <p:txBody>
            <a:bodyPr wrap="square" rtlCol="0">
              <a:spAutoFit/>
              <a:scene3d>
                <a:camera prst="orthographicFront"/>
                <a:lightRig rig="threePt" dir="t"/>
              </a:scene3d>
              <a:sp3d contourW="6350"/>
            </a:bodyPr>
            <a:lstStyle/>
            <a:p>
              <a:r>
                <a:rPr lang="zh-CN" altLang="en-US" sz="1100" dirty="0">
                  <a:latin typeface="方正静蕾简体" panose="02000000000000000000" pitchFamily="2" charset="-122"/>
                  <a:ea typeface="方正静蕾简体" panose="02000000000000000000" pitchFamily="2" charset="-122"/>
                </a:rPr>
                <a:t>音为有你</a:t>
              </a:r>
            </a:p>
          </p:txBody>
        </p:sp>
      </p:grpSp>
    </p:spTree>
    <p:extLst>
      <p:ext uri="{BB962C8B-B14F-4D97-AF65-F5344CB8AC3E}">
        <p14:creationId xmlns:p14="http://schemas.microsoft.com/office/powerpoint/2010/main" val="84154470"/>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4567377" y="684885"/>
            <a:ext cx="3057247" cy="584775"/>
          </a:xfrm>
          <a:prstGeom prst="rect">
            <a:avLst/>
          </a:prstGeom>
          <a:noFill/>
        </p:spPr>
        <p:txBody>
          <a:bodyPr wrap="none" rtlCol="0">
            <a:spAutoFit/>
          </a:bodyPr>
          <a:lstStyle>
            <a:defPPr>
              <a:defRPr lang="zh-CN"/>
            </a:defPPr>
            <a:lvl1pPr algn="ctr">
              <a:defRPr sz="3200">
                <a:solidFill>
                  <a:schemeClr val="tx1">
                    <a:lumMod val="75000"/>
                    <a:lumOff val="25000"/>
                  </a:schemeClr>
                </a:solidFill>
                <a:latin typeface="造字工房悦黑体验版常规体" pitchFamily="2" charset="-122"/>
                <a:ea typeface="造字工房悦黑体验版常规体" pitchFamily="2" charset="-122"/>
              </a:defRPr>
            </a:lvl1pPr>
          </a:lstStyle>
          <a:p>
            <a:r>
              <a:rPr lang="zh-CN" altLang="en-US" dirty="0"/>
              <a:t>标题添加到此处</a:t>
            </a:r>
          </a:p>
        </p:txBody>
      </p:sp>
      <p:cxnSp>
        <p:nvCxnSpPr>
          <p:cNvPr id="6" name="直接连接符 5"/>
          <p:cNvCxnSpPr>
            <a:cxnSpLocks/>
          </p:cNvCxnSpPr>
          <p:nvPr/>
        </p:nvCxnSpPr>
        <p:spPr>
          <a:xfrm>
            <a:off x="6096000" y="2006600"/>
            <a:ext cx="0" cy="485140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7" name="等腰三角形 6"/>
          <p:cNvSpPr/>
          <p:nvPr/>
        </p:nvSpPr>
        <p:spPr>
          <a:xfrm flipV="1">
            <a:off x="5978144" y="1905000"/>
            <a:ext cx="235712" cy="203200"/>
          </a:xfrm>
          <a:prstGeom prst="triangle">
            <a:avLst/>
          </a:prstGeom>
          <a:solidFill>
            <a:srgbClr val="3B48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椭圆 7"/>
          <p:cNvSpPr/>
          <p:nvPr/>
        </p:nvSpPr>
        <p:spPr>
          <a:xfrm>
            <a:off x="6032500" y="2918565"/>
            <a:ext cx="127000" cy="127000"/>
          </a:xfrm>
          <a:prstGeom prst="ellipse">
            <a:avLst/>
          </a:prstGeom>
          <a:solidFill>
            <a:srgbClr val="3B48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6032500" y="4455265"/>
            <a:ext cx="127000" cy="127000"/>
          </a:xfrm>
          <a:prstGeom prst="ellipse">
            <a:avLst/>
          </a:prstGeom>
          <a:solidFill>
            <a:srgbClr val="3B48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9014550" y="4382310"/>
            <a:ext cx="2302738" cy="978729"/>
          </a:xfrm>
          <a:prstGeom prst="rect">
            <a:avLst/>
          </a:prstGeom>
        </p:spPr>
        <p:txBody>
          <a:bodyPr wrap="square">
            <a:spAutoFit/>
          </a:bodyPr>
          <a:lstStyle/>
          <a:p>
            <a:pPr lvl="0">
              <a:lnSpc>
                <a:spcPct val="120000"/>
              </a:lnSpc>
            </a:pPr>
            <a:r>
              <a:rPr lang="zh-CN" altLang="en-US" sz="1200" dirty="0">
                <a:solidFill>
                  <a:schemeClr val="bg1">
                    <a:lumMod val="65000"/>
                  </a:schemeClr>
                </a:solidFill>
                <a:latin typeface="张海山锐线体2.0" panose="02000000000000000000" pitchFamily="2" charset="-122"/>
                <a:ea typeface="张海山锐线体2.0" panose="02000000000000000000" pitchFamily="2" charset="-122"/>
              </a:rPr>
              <a:t>您的文字添加到此处，可以通过单击此处删除此处的文字进行添加，也可以复制您的文字粘贴到此处</a:t>
            </a:r>
          </a:p>
        </p:txBody>
      </p:sp>
      <p:sp>
        <p:nvSpPr>
          <p:cNvPr id="13" name="矩形 12"/>
          <p:cNvSpPr/>
          <p:nvPr/>
        </p:nvSpPr>
        <p:spPr>
          <a:xfrm>
            <a:off x="9014550" y="4032218"/>
            <a:ext cx="2302738" cy="387798"/>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张海山锐线体2.0" panose="02000000000000000000" pitchFamily="2" charset="-122"/>
                <a:ea typeface="张海山锐线体2.0" panose="02000000000000000000" pitchFamily="2" charset="-122"/>
              </a:rPr>
              <a:t>您的文字</a:t>
            </a:r>
          </a:p>
        </p:txBody>
      </p:sp>
      <p:sp>
        <p:nvSpPr>
          <p:cNvPr id="16" name="矩形 15"/>
          <p:cNvSpPr/>
          <p:nvPr/>
        </p:nvSpPr>
        <p:spPr>
          <a:xfrm>
            <a:off x="934244" y="2940438"/>
            <a:ext cx="2302738" cy="978729"/>
          </a:xfrm>
          <a:prstGeom prst="rect">
            <a:avLst/>
          </a:prstGeom>
        </p:spPr>
        <p:txBody>
          <a:bodyPr wrap="square">
            <a:spAutoFit/>
          </a:bodyPr>
          <a:lstStyle/>
          <a:p>
            <a:pPr lvl="0" algn="r">
              <a:lnSpc>
                <a:spcPct val="120000"/>
              </a:lnSpc>
            </a:pPr>
            <a:r>
              <a:rPr lang="zh-CN" altLang="en-US" sz="1200" dirty="0">
                <a:solidFill>
                  <a:schemeClr val="bg1">
                    <a:lumMod val="65000"/>
                  </a:schemeClr>
                </a:solidFill>
                <a:latin typeface="张海山锐线体2.0" panose="02000000000000000000" pitchFamily="2" charset="-122"/>
                <a:ea typeface="张海山锐线体2.0" panose="02000000000000000000" pitchFamily="2" charset="-122"/>
              </a:rPr>
              <a:t>您的文字添加到此处，可以通过单击此处删除此处的文字进行添加，也可以复制您的文字粘贴到此处</a:t>
            </a:r>
          </a:p>
        </p:txBody>
      </p:sp>
      <p:sp>
        <p:nvSpPr>
          <p:cNvPr id="17" name="矩形 16"/>
          <p:cNvSpPr/>
          <p:nvPr/>
        </p:nvSpPr>
        <p:spPr>
          <a:xfrm>
            <a:off x="934244" y="2590346"/>
            <a:ext cx="2302738" cy="387798"/>
          </a:xfrm>
          <a:prstGeom prst="rect">
            <a:avLst/>
          </a:prstGeom>
        </p:spPr>
        <p:txBody>
          <a:bodyPr wrap="square">
            <a:spAutoFit/>
          </a:bodyPr>
          <a:lstStyle/>
          <a:p>
            <a:pPr lvl="0" algn="r">
              <a:lnSpc>
                <a:spcPct val="120000"/>
              </a:lnSpc>
            </a:pPr>
            <a:r>
              <a:rPr lang="zh-CN" altLang="en-US" sz="1600" dirty="0">
                <a:solidFill>
                  <a:prstClr val="black">
                    <a:lumMod val="65000"/>
                    <a:lumOff val="35000"/>
                  </a:prstClr>
                </a:solidFill>
                <a:latin typeface="张海山锐线体2.0" panose="02000000000000000000" pitchFamily="2" charset="-122"/>
                <a:ea typeface="张海山锐线体2.0" panose="02000000000000000000" pitchFamily="2" charset="-122"/>
              </a:rPr>
              <a:t>您的文字</a:t>
            </a:r>
          </a:p>
        </p:txBody>
      </p:sp>
      <p:cxnSp>
        <p:nvCxnSpPr>
          <p:cNvPr id="19" name="直接连接符 18"/>
          <p:cNvCxnSpPr/>
          <p:nvPr/>
        </p:nvCxnSpPr>
        <p:spPr>
          <a:xfrm>
            <a:off x="5519420" y="2997305"/>
            <a:ext cx="520700" cy="0"/>
          </a:xfrm>
          <a:prstGeom prst="line">
            <a:avLst/>
          </a:prstGeom>
          <a:ln w="3175">
            <a:solidFill>
              <a:srgbClr val="3B4859"/>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6103620" y="4520670"/>
            <a:ext cx="520700" cy="0"/>
          </a:xfrm>
          <a:prstGeom prst="line">
            <a:avLst/>
          </a:prstGeom>
          <a:ln w="3175">
            <a:solidFill>
              <a:srgbClr val="3B4859"/>
            </a:solidFill>
          </a:ln>
        </p:spPr>
        <p:style>
          <a:lnRef idx="1">
            <a:schemeClr val="accent1"/>
          </a:lnRef>
          <a:fillRef idx="0">
            <a:schemeClr val="accent1"/>
          </a:fillRef>
          <a:effectRef idx="0">
            <a:schemeClr val="accent1"/>
          </a:effectRef>
          <a:fontRef idx="minor">
            <a:schemeClr val="tx1"/>
          </a:fontRef>
        </p:style>
      </p:cxnSp>
      <p:pic>
        <p:nvPicPr>
          <p:cNvPr id="15" name="图片占位符 14"/>
          <p:cNvPicPr>
            <a:picLocks noGrp="1" noChangeAspect="1"/>
          </p:cNvPicPr>
          <p:nvPr>
            <p:ph type="pic" sz="quarter" idx="10"/>
          </p:nvPr>
        </p:nvPicPr>
        <p:blipFill>
          <a:blip r:embed="rId3" cstate="print">
            <a:grayscl/>
            <a:extLst>
              <a:ext uri="{28A0092B-C50C-407E-A947-70E740481C1C}">
                <a14:useLocalDpi xmlns:a14="http://schemas.microsoft.com/office/drawing/2010/main" val="0"/>
              </a:ext>
            </a:extLst>
          </a:blip>
          <a:srcRect l="10872" r="10872"/>
          <a:stretch>
            <a:fillRect/>
          </a:stretch>
        </p:blipFill>
        <p:spPr/>
      </p:pic>
      <p:pic>
        <p:nvPicPr>
          <p:cNvPr id="25" name="图片占位符 24"/>
          <p:cNvPicPr>
            <a:picLocks noGrp="1" noChangeAspect="1"/>
          </p:cNvPicPr>
          <p:nvPr>
            <p:ph type="pic" sz="quarter" idx="11"/>
          </p:nvPr>
        </p:nvPicPr>
        <p:blipFill>
          <a:blip r:embed="rId4" cstate="print">
            <a:grayscl/>
            <a:extLst>
              <a:ext uri="{28A0092B-C50C-407E-A947-70E740481C1C}">
                <a14:useLocalDpi xmlns:a14="http://schemas.microsoft.com/office/drawing/2010/main" val="0"/>
              </a:ext>
            </a:extLst>
          </a:blip>
          <a:srcRect l="3707" r="3707"/>
          <a:stretch>
            <a:fillRect/>
          </a:stretch>
        </p:blipFill>
        <p:spPr/>
      </p:pic>
      <p:grpSp>
        <p:nvGrpSpPr>
          <p:cNvPr id="21" name="组合 20"/>
          <p:cNvGrpSpPr/>
          <p:nvPr/>
        </p:nvGrpSpPr>
        <p:grpSpPr>
          <a:xfrm>
            <a:off x="239407" y="298400"/>
            <a:ext cx="782943" cy="494685"/>
            <a:chOff x="239407" y="298400"/>
            <a:chExt cx="782943" cy="494685"/>
          </a:xfrm>
        </p:grpSpPr>
        <p:sp>
          <p:nvSpPr>
            <p:cNvPr id="22" name="椭圆 10"/>
            <p:cNvSpPr/>
            <p:nvPr/>
          </p:nvSpPr>
          <p:spPr>
            <a:xfrm>
              <a:off x="415556" y="298400"/>
              <a:ext cx="409944" cy="252125"/>
            </a:xfrm>
            <a:custGeom>
              <a:avLst/>
              <a:gdLst>
                <a:gd name="connsiteX0" fmla="*/ 244475 w 338138"/>
                <a:gd name="connsiteY0" fmla="*/ 96838 h 207963"/>
                <a:gd name="connsiteX1" fmla="*/ 209550 w 338138"/>
                <a:gd name="connsiteY1" fmla="*/ 131763 h 207963"/>
                <a:gd name="connsiteX2" fmla="*/ 244475 w 338138"/>
                <a:gd name="connsiteY2" fmla="*/ 166688 h 207963"/>
                <a:gd name="connsiteX3" fmla="*/ 279400 w 338138"/>
                <a:gd name="connsiteY3" fmla="*/ 131763 h 207963"/>
                <a:gd name="connsiteX4" fmla="*/ 244475 w 338138"/>
                <a:gd name="connsiteY4" fmla="*/ 96838 h 207963"/>
                <a:gd name="connsiteX5" fmla="*/ 94457 w 338138"/>
                <a:gd name="connsiteY5" fmla="*/ 96838 h 207963"/>
                <a:gd name="connsiteX6" fmla="*/ 60325 w 338138"/>
                <a:gd name="connsiteY6" fmla="*/ 131763 h 207963"/>
                <a:gd name="connsiteX7" fmla="*/ 94457 w 338138"/>
                <a:gd name="connsiteY7" fmla="*/ 166688 h 207963"/>
                <a:gd name="connsiteX8" fmla="*/ 128589 w 338138"/>
                <a:gd name="connsiteY8" fmla="*/ 131763 h 207963"/>
                <a:gd name="connsiteX9" fmla="*/ 94457 w 338138"/>
                <a:gd name="connsiteY9" fmla="*/ 96838 h 207963"/>
                <a:gd name="connsiteX10" fmla="*/ 18492 w 338138"/>
                <a:gd name="connsiteY10" fmla="*/ 15875 h 207963"/>
                <a:gd name="connsiteX11" fmla="*/ 39625 w 338138"/>
                <a:gd name="connsiteY11" fmla="*/ 15875 h 207963"/>
                <a:gd name="connsiteX12" fmla="*/ 46230 w 338138"/>
                <a:gd name="connsiteY12" fmla="*/ 69818 h 207963"/>
                <a:gd name="connsiteX13" fmla="*/ 294550 w 338138"/>
                <a:gd name="connsiteY13" fmla="*/ 69818 h 207963"/>
                <a:gd name="connsiteX14" fmla="*/ 299834 w 338138"/>
                <a:gd name="connsiteY14" fmla="*/ 15875 h 207963"/>
                <a:gd name="connsiteX15" fmla="*/ 319646 w 338138"/>
                <a:gd name="connsiteY15" fmla="*/ 15875 h 207963"/>
                <a:gd name="connsiteX16" fmla="*/ 338138 w 338138"/>
                <a:gd name="connsiteY16" fmla="*/ 34295 h 207963"/>
                <a:gd name="connsiteX17" fmla="*/ 338138 w 338138"/>
                <a:gd name="connsiteY17" fmla="*/ 189544 h 207963"/>
                <a:gd name="connsiteX18" fmla="*/ 319646 w 338138"/>
                <a:gd name="connsiteY18" fmla="*/ 207963 h 207963"/>
                <a:gd name="connsiteX19" fmla="*/ 315684 w 338138"/>
                <a:gd name="connsiteY19" fmla="*/ 207963 h 207963"/>
                <a:gd name="connsiteX20" fmla="*/ 315684 w 338138"/>
                <a:gd name="connsiteY20" fmla="*/ 202700 h 207963"/>
                <a:gd name="connsiteX21" fmla="*/ 305117 w 338138"/>
                <a:gd name="connsiteY21" fmla="*/ 190859 h 207963"/>
                <a:gd name="connsiteX22" fmla="*/ 293229 w 338138"/>
                <a:gd name="connsiteY22" fmla="*/ 202700 h 207963"/>
                <a:gd name="connsiteX23" fmla="*/ 293229 w 338138"/>
                <a:gd name="connsiteY23" fmla="*/ 207963 h 207963"/>
                <a:gd name="connsiteX24" fmla="*/ 50192 w 338138"/>
                <a:gd name="connsiteY24" fmla="*/ 207963 h 207963"/>
                <a:gd name="connsiteX25" fmla="*/ 50192 w 338138"/>
                <a:gd name="connsiteY25" fmla="*/ 202700 h 207963"/>
                <a:gd name="connsiteX26" fmla="*/ 38304 w 338138"/>
                <a:gd name="connsiteY26" fmla="*/ 190859 h 207963"/>
                <a:gd name="connsiteX27" fmla="*/ 27738 w 338138"/>
                <a:gd name="connsiteY27" fmla="*/ 202700 h 207963"/>
                <a:gd name="connsiteX28" fmla="*/ 27738 w 338138"/>
                <a:gd name="connsiteY28" fmla="*/ 207963 h 207963"/>
                <a:gd name="connsiteX29" fmla="*/ 18492 w 338138"/>
                <a:gd name="connsiteY29" fmla="*/ 207963 h 207963"/>
                <a:gd name="connsiteX30" fmla="*/ 0 w 338138"/>
                <a:gd name="connsiteY30" fmla="*/ 189544 h 207963"/>
                <a:gd name="connsiteX31" fmla="*/ 0 w 338138"/>
                <a:gd name="connsiteY31" fmla="*/ 34295 h 207963"/>
                <a:gd name="connsiteX32" fmla="*/ 18492 w 338138"/>
                <a:gd name="connsiteY32" fmla="*/ 15875 h 207963"/>
                <a:gd name="connsiteX33" fmla="*/ 72740 w 338138"/>
                <a:gd name="connsiteY33" fmla="*/ 0 h 207963"/>
                <a:gd name="connsiteX34" fmla="*/ 265663 w 338138"/>
                <a:gd name="connsiteY34" fmla="*/ 0 h 207963"/>
                <a:gd name="connsiteX35" fmla="*/ 284162 w 338138"/>
                <a:gd name="connsiteY35" fmla="*/ 15798 h 207963"/>
                <a:gd name="connsiteX36" fmla="*/ 280198 w 338138"/>
                <a:gd name="connsiteY36" fmla="*/ 53975 h 207963"/>
                <a:gd name="connsiteX37" fmla="*/ 60848 w 338138"/>
                <a:gd name="connsiteY37" fmla="*/ 53975 h 207963"/>
                <a:gd name="connsiteX38" fmla="*/ 55562 w 338138"/>
                <a:gd name="connsiteY38" fmla="*/ 15798 h 207963"/>
                <a:gd name="connsiteX39" fmla="*/ 72740 w 338138"/>
                <a:gd name="connsiteY39" fmla="*/ 0 h 207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38138" h="207963">
                  <a:moveTo>
                    <a:pt x="244475" y="96838"/>
                  </a:moveTo>
                  <a:cubicBezTo>
                    <a:pt x="225186" y="96838"/>
                    <a:pt x="209550" y="112474"/>
                    <a:pt x="209550" y="131763"/>
                  </a:cubicBezTo>
                  <a:cubicBezTo>
                    <a:pt x="209550" y="151052"/>
                    <a:pt x="225186" y="166688"/>
                    <a:pt x="244475" y="166688"/>
                  </a:cubicBezTo>
                  <a:cubicBezTo>
                    <a:pt x="263764" y="166688"/>
                    <a:pt x="279400" y="151052"/>
                    <a:pt x="279400" y="131763"/>
                  </a:cubicBezTo>
                  <a:cubicBezTo>
                    <a:pt x="279400" y="112474"/>
                    <a:pt x="263764" y="96838"/>
                    <a:pt x="244475" y="96838"/>
                  </a:cubicBezTo>
                  <a:close/>
                  <a:moveTo>
                    <a:pt x="94457" y="96838"/>
                  </a:moveTo>
                  <a:cubicBezTo>
                    <a:pt x="75606" y="96838"/>
                    <a:pt x="60325" y="112474"/>
                    <a:pt x="60325" y="131763"/>
                  </a:cubicBezTo>
                  <a:cubicBezTo>
                    <a:pt x="60325" y="151052"/>
                    <a:pt x="75606" y="166688"/>
                    <a:pt x="94457" y="166688"/>
                  </a:cubicBezTo>
                  <a:cubicBezTo>
                    <a:pt x="113308" y="166688"/>
                    <a:pt x="128589" y="151052"/>
                    <a:pt x="128589" y="131763"/>
                  </a:cubicBezTo>
                  <a:cubicBezTo>
                    <a:pt x="128589" y="112474"/>
                    <a:pt x="113308" y="96838"/>
                    <a:pt x="94457" y="96838"/>
                  </a:cubicBezTo>
                  <a:close/>
                  <a:moveTo>
                    <a:pt x="18492" y="15875"/>
                  </a:moveTo>
                  <a:cubicBezTo>
                    <a:pt x="18492" y="15875"/>
                    <a:pt x="18492" y="15875"/>
                    <a:pt x="39625" y="15875"/>
                  </a:cubicBezTo>
                  <a:cubicBezTo>
                    <a:pt x="39625" y="18506"/>
                    <a:pt x="46230" y="69818"/>
                    <a:pt x="46230" y="69818"/>
                  </a:cubicBezTo>
                  <a:cubicBezTo>
                    <a:pt x="46230" y="69818"/>
                    <a:pt x="46230" y="69818"/>
                    <a:pt x="294550" y="69818"/>
                  </a:cubicBezTo>
                  <a:cubicBezTo>
                    <a:pt x="294550" y="69818"/>
                    <a:pt x="299834" y="18506"/>
                    <a:pt x="299834" y="15875"/>
                  </a:cubicBezTo>
                  <a:cubicBezTo>
                    <a:pt x="299834" y="15875"/>
                    <a:pt x="299834" y="15875"/>
                    <a:pt x="319646" y="15875"/>
                  </a:cubicBezTo>
                  <a:cubicBezTo>
                    <a:pt x="330213" y="15875"/>
                    <a:pt x="338138" y="23769"/>
                    <a:pt x="338138" y="34295"/>
                  </a:cubicBezTo>
                  <a:cubicBezTo>
                    <a:pt x="338138" y="34295"/>
                    <a:pt x="338138" y="34295"/>
                    <a:pt x="338138" y="189544"/>
                  </a:cubicBezTo>
                  <a:cubicBezTo>
                    <a:pt x="338138" y="200069"/>
                    <a:pt x="330213" y="207963"/>
                    <a:pt x="319646" y="207963"/>
                  </a:cubicBezTo>
                  <a:cubicBezTo>
                    <a:pt x="319646" y="207963"/>
                    <a:pt x="319646" y="207963"/>
                    <a:pt x="315684" y="207963"/>
                  </a:cubicBezTo>
                  <a:cubicBezTo>
                    <a:pt x="315684" y="207963"/>
                    <a:pt x="315684" y="207963"/>
                    <a:pt x="315684" y="202700"/>
                  </a:cubicBezTo>
                  <a:cubicBezTo>
                    <a:pt x="315684" y="196122"/>
                    <a:pt x="310400" y="190859"/>
                    <a:pt x="305117" y="190859"/>
                  </a:cubicBezTo>
                  <a:cubicBezTo>
                    <a:pt x="298513" y="190859"/>
                    <a:pt x="293229" y="196122"/>
                    <a:pt x="293229" y="202700"/>
                  </a:cubicBezTo>
                  <a:cubicBezTo>
                    <a:pt x="293229" y="202700"/>
                    <a:pt x="293229" y="202700"/>
                    <a:pt x="293229" y="207963"/>
                  </a:cubicBezTo>
                  <a:cubicBezTo>
                    <a:pt x="293229" y="207963"/>
                    <a:pt x="293229" y="207963"/>
                    <a:pt x="50192" y="207963"/>
                  </a:cubicBezTo>
                  <a:cubicBezTo>
                    <a:pt x="50192" y="207963"/>
                    <a:pt x="50192" y="207963"/>
                    <a:pt x="50192" y="202700"/>
                  </a:cubicBezTo>
                  <a:cubicBezTo>
                    <a:pt x="50192" y="196122"/>
                    <a:pt x="44909" y="190859"/>
                    <a:pt x="38304" y="190859"/>
                  </a:cubicBezTo>
                  <a:cubicBezTo>
                    <a:pt x="33021" y="190859"/>
                    <a:pt x="27738" y="196122"/>
                    <a:pt x="27738" y="202700"/>
                  </a:cubicBezTo>
                  <a:cubicBezTo>
                    <a:pt x="27738" y="202700"/>
                    <a:pt x="27738" y="202700"/>
                    <a:pt x="27738" y="207963"/>
                  </a:cubicBezTo>
                  <a:cubicBezTo>
                    <a:pt x="27738" y="207963"/>
                    <a:pt x="27738" y="207963"/>
                    <a:pt x="18492" y="207963"/>
                  </a:cubicBezTo>
                  <a:cubicBezTo>
                    <a:pt x="7925" y="207963"/>
                    <a:pt x="0" y="200069"/>
                    <a:pt x="0" y="189544"/>
                  </a:cubicBezTo>
                  <a:cubicBezTo>
                    <a:pt x="0" y="189544"/>
                    <a:pt x="0" y="189544"/>
                    <a:pt x="0" y="34295"/>
                  </a:cubicBezTo>
                  <a:cubicBezTo>
                    <a:pt x="0" y="23769"/>
                    <a:pt x="7925" y="15875"/>
                    <a:pt x="18492" y="15875"/>
                  </a:cubicBezTo>
                  <a:close/>
                  <a:moveTo>
                    <a:pt x="72740" y="0"/>
                  </a:moveTo>
                  <a:cubicBezTo>
                    <a:pt x="72740" y="0"/>
                    <a:pt x="72740" y="0"/>
                    <a:pt x="265663" y="0"/>
                  </a:cubicBezTo>
                  <a:cubicBezTo>
                    <a:pt x="276234" y="0"/>
                    <a:pt x="282841" y="7899"/>
                    <a:pt x="284162" y="15798"/>
                  </a:cubicBezTo>
                  <a:cubicBezTo>
                    <a:pt x="284162" y="17114"/>
                    <a:pt x="280198" y="53975"/>
                    <a:pt x="280198" y="53975"/>
                  </a:cubicBezTo>
                  <a:cubicBezTo>
                    <a:pt x="280198" y="53975"/>
                    <a:pt x="280198" y="53975"/>
                    <a:pt x="60848" y="53975"/>
                  </a:cubicBezTo>
                  <a:cubicBezTo>
                    <a:pt x="60848" y="53975"/>
                    <a:pt x="55562" y="17114"/>
                    <a:pt x="55562" y="15798"/>
                  </a:cubicBezTo>
                  <a:cubicBezTo>
                    <a:pt x="55562" y="7899"/>
                    <a:pt x="63491" y="0"/>
                    <a:pt x="72740" y="0"/>
                  </a:cubicBezTo>
                  <a:close/>
                </a:path>
              </a:pathLst>
            </a:custGeom>
            <a:solidFill>
              <a:srgbClr val="1418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3" name="文本框 22"/>
            <p:cNvSpPr txBox="1"/>
            <p:nvPr/>
          </p:nvSpPr>
          <p:spPr>
            <a:xfrm>
              <a:off x="239407" y="531475"/>
              <a:ext cx="782943" cy="261610"/>
            </a:xfrm>
            <a:prstGeom prst="rect">
              <a:avLst/>
            </a:prstGeom>
            <a:noFill/>
          </p:spPr>
          <p:txBody>
            <a:bodyPr wrap="square" rtlCol="0">
              <a:spAutoFit/>
              <a:scene3d>
                <a:camera prst="orthographicFront"/>
                <a:lightRig rig="threePt" dir="t"/>
              </a:scene3d>
              <a:sp3d contourW="6350"/>
            </a:bodyPr>
            <a:lstStyle/>
            <a:p>
              <a:r>
                <a:rPr lang="zh-CN" altLang="en-US" sz="1100" dirty="0">
                  <a:latin typeface="方正静蕾简体" panose="02000000000000000000" pitchFamily="2" charset="-122"/>
                  <a:ea typeface="方正静蕾简体" panose="02000000000000000000" pitchFamily="2" charset="-122"/>
                </a:rPr>
                <a:t>音为有你</a:t>
              </a:r>
            </a:p>
          </p:txBody>
        </p:sp>
      </p:grpSp>
    </p:spTree>
    <p:extLst>
      <p:ext uri="{BB962C8B-B14F-4D97-AF65-F5344CB8AC3E}">
        <p14:creationId xmlns:p14="http://schemas.microsoft.com/office/powerpoint/2010/main" val="760522866"/>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a:cxnSpLocks/>
          </p:cNvCxnSpPr>
          <p:nvPr/>
        </p:nvCxnSpPr>
        <p:spPr>
          <a:xfrm>
            <a:off x="6096000" y="0"/>
            <a:ext cx="0" cy="533400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5" name="椭圆 4"/>
          <p:cNvSpPr/>
          <p:nvPr/>
        </p:nvSpPr>
        <p:spPr>
          <a:xfrm>
            <a:off x="6032500" y="986526"/>
            <a:ext cx="127000" cy="127000"/>
          </a:xfrm>
          <a:prstGeom prst="ellipse">
            <a:avLst/>
          </a:prstGeom>
          <a:solidFill>
            <a:srgbClr val="3B48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6032500" y="2523226"/>
            <a:ext cx="127000" cy="127000"/>
          </a:xfrm>
          <a:prstGeom prst="ellipse">
            <a:avLst/>
          </a:prstGeom>
          <a:solidFill>
            <a:srgbClr val="3B48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9014550" y="2450271"/>
            <a:ext cx="2302738" cy="978729"/>
          </a:xfrm>
          <a:prstGeom prst="rect">
            <a:avLst/>
          </a:prstGeom>
        </p:spPr>
        <p:txBody>
          <a:bodyPr wrap="square">
            <a:spAutoFit/>
          </a:bodyPr>
          <a:lstStyle/>
          <a:p>
            <a:pPr lvl="0">
              <a:lnSpc>
                <a:spcPct val="120000"/>
              </a:lnSpc>
            </a:pPr>
            <a:r>
              <a:rPr lang="zh-CN" altLang="en-US" sz="1200" dirty="0">
                <a:solidFill>
                  <a:schemeClr val="bg1">
                    <a:lumMod val="65000"/>
                  </a:schemeClr>
                </a:solidFill>
                <a:latin typeface="张海山锐线体2.0" panose="02000000000000000000" pitchFamily="2" charset="-122"/>
                <a:ea typeface="张海山锐线体2.0" panose="02000000000000000000" pitchFamily="2" charset="-122"/>
              </a:rPr>
              <a:t>您的文字添加到此处，可以通过单击此处删除此处的文字进行添加，也可以复制您的文字粘贴到此处</a:t>
            </a:r>
          </a:p>
        </p:txBody>
      </p:sp>
      <p:sp>
        <p:nvSpPr>
          <p:cNvPr id="9" name="矩形 8"/>
          <p:cNvSpPr/>
          <p:nvPr/>
        </p:nvSpPr>
        <p:spPr>
          <a:xfrm>
            <a:off x="9014550" y="2100179"/>
            <a:ext cx="2302738" cy="387798"/>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张海山锐线体2.0" panose="02000000000000000000" pitchFamily="2" charset="-122"/>
                <a:ea typeface="张海山锐线体2.0" panose="02000000000000000000" pitchFamily="2" charset="-122"/>
              </a:rPr>
              <a:t>您的文字</a:t>
            </a:r>
          </a:p>
        </p:txBody>
      </p:sp>
      <p:sp>
        <p:nvSpPr>
          <p:cNvPr id="11" name="矩形 10"/>
          <p:cNvSpPr/>
          <p:nvPr/>
        </p:nvSpPr>
        <p:spPr>
          <a:xfrm>
            <a:off x="934244" y="1008399"/>
            <a:ext cx="2302738" cy="978729"/>
          </a:xfrm>
          <a:prstGeom prst="rect">
            <a:avLst/>
          </a:prstGeom>
        </p:spPr>
        <p:txBody>
          <a:bodyPr wrap="square">
            <a:spAutoFit/>
          </a:bodyPr>
          <a:lstStyle/>
          <a:p>
            <a:pPr lvl="0" algn="r">
              <a:lnSpc>
                <a:spcPct val="120000"/>
              </a:lnSpc>
            </a:pPr>
            <a:r>
              <a:rPr lang="zh-CN" altLang="en-US" sz="1200" dirty="0">
                <a:solidFill>
                  <a:schemeClr val="bg1">
                    <a:lumMod val="65000"/>
                  </a:schemeClr>
                </a:solidFill>
                <a:latin typeface="张海山锐线体2.0" panose="02000000000000000000" pitchFamily="2" charset="-122"/>
                <a:ea typeface="张海山锐线体2.0" panose="02000000000000000000" pitchFamily="2" charset="-122"/>
              </a:rPr>
              <a:t>您的文字添加到此处，可以通过单击此处删除此处的文字进行添加，也可以复制您的文字粘贴到此处</a:t>
            </a:r>
          </a:p>
        </p:txBody>
      </p:sp>
      <p:sp>
        <p:nvSpPr>
          <p:cNvPr id="12" name="矩形 11"/>
          <p:cNvSpPr/>
          <p:nvPr/>
        </p:nvSpPr>
        <p:spPr>
          <a:xfrm>
            <a:off x="934244" y="658307"/>
            <a:ext cx="2302738" cy="387798"/>
          </a:xfrm>
          <a:prstGeom prst="rect">
            <a:avLst/>
          </a:prstGeom>
        </p:spPr>
        <p:txBody>
          <a:bodyPr wrap="square">
            <a:spAutoFit/>
          </a:bodyPr>
          <a:lstStyle/>
          <a:p>
            <a:pPr lvl="0" algn="r">
              <a:lnSpc>
                <a:spcPct val="120000"/>
              </a:lnSpc>
            </a:pPr>
            <a:r>
              <a:rPr lang="zh-CN" altLang="en-US" sz="1600" dirty="0">
                <a:solidFill>
                  <a:prstClr val="black">
                    <a:lumMod val="65000"/>
                    <a:lumOff val="35000"/>
                  </a:prstClr>
                </a:solidFill>
                <a:latin typeface="张海山锐线体2.0" panose="02000000000000000000" pitchFamily="2" charset="-122"/>
                <a:ea typeface="张海山锐线体2.0" panose="02000000000000000000" pitchFamily="2" charset="-122"/>
              </a:rPr>
              <a:t>您的文字</a:t>
            </a:r>
          </a:p>
        </p:txBody>
      </p:sp>
      <p:cxnSp>
        <p:nvCxnSpPr>
          <p:cNvPr id="13" name="直接连接符 12"/>
          <p:cNvCxnSpPr/>
          <p:nvPr/>
        </p:nvCxnSpPr>
        <p:spPr>
          <a:xfrm>
            <a:off x="5519420" y="1065266"/>
            <a:ext cx="520700" cy="0"/>
          </a:xfrm>
          <a:prstGeom prst="line">
            <a:avLst/>
          </a:prstGeom>
          <a:ln w="3175">
            <a:solidFill>
              <a:srgbClr val="3B4859"/>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6103620" y="2588631"/>
            <a:ext cx="520700" cy="0"/>
          </a:xfrm>
          <a:prstGeom prst="line">
            <a:avLst/>
          </a:prstGeom>
          <a:ln w="3175">
            <a:solidFill>
              <a:srgbClr val="3B4859"/>
            </a:solidFill>
          </a:ln>
        </p:spPr>
        <p:style>
          <a:lnRef idx="1">
            <a:schemeClr val="accent1"/>
          </a:lnRef>
          <a:fillRef idx="0">
            <a:schemeClr val="accent1"/>
          </a:fillRef>
          <a:effectRef idx="0">
            <a:schemeClr val="accent1"/>
          </a:effectRef>
          <a:fontRef idx="minor">
            <a:schemeClr val="tx1"/>
          </a:fontRef>
        </p:style>
      </p:cxnSp>
      <p:sp>
        <p:nvSpPr>
          <p:cNvPr id="17" name="椭圆 16"/>
          <p:cNvSpPr/>
          <p:nvPr/>
        </p:nvSpPr>
        <p:spPr>
          <a:xfrm>
            <a:off x="6032500" y="4133772"/>
            <a:ext cx="127000" cy="127000"/>
          </a:xfrm>
          <a:prstGeom prst="ellipse">
            <a:avLst/>
          </a:prstGeom>
          <a:solidFill>
            <a:srgbClr val="3B48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934244" y="4155645"/>
            <a:ext cx="2302738" cy="978729"/>
          </a:xfrm>
          <a:prstGeom prst="rect">
            <a:avLst/>
          </a:prstGeom>
        </p:spPr>
        <p:txBody>
          <a:bodyPr wrap="square">
            <a:spAutoFit/>
          </a:bodyPr>
          <a:lstStyle/>
          <a:p>
            <a:pPr lvl="0" algn="r">
              <a:lnSpc>
                <a:spcPct val="120000"/>
              </a:lnSpc>
            </a:pPr>
            <a:r>
              <a:rPr lang="zh-CN" altLang="en-US" sz="1200" dirty="0">
                <a:solidFill>
                  <a:schemeClr val="bg1">
                    <a:lumMod val="65000"/>
                  </a:schemeClr>
                </a:solidFill>
                <a:latin typeface="张海山锐线体2.0" panose="02000000000000000000" pitchFamily="2" charset="-122"/>
                <a:ea typeface="张海山锐线体2.0" panose="02000000000000000000" pitchFamily="2" charset="-122"/>
              </a:rPr>
              <a:t>您的文字添加到此处，可以通过单击此处删除此处的文字进行添加，也可以复制您的文字粘贴到此处</a:t>
            </a:r>
          </a:p>
        </p:txBody>
      </p:sp>
      <p:sp>
        <p:nvSpPr>
          <p:cNvPr id="20" name="矩形 19"/>
          <p:cNvSpPr/>
          <p:nvPr/>
        </p:nvSpPr>
        <p:spPr>
          <a:xfrm>
            <a:off x="934244" y="3805553"/>
            <a:ext cx="2302738" cy="387798"/>
          </a:xfrm>
          <a:prstGeom prst="rect">
            <a:avLst/>
          </a:prstGeom>
        </p:spPr>
        <p:txBody>
          <a:bodyPr wrap="square">
            <a:spAutoFit/>
          </a:bodyPr>
          <a:lstStyle/>
          <a:p>
            <a:pPr lvl="0" algn="r">
              <a:lnSpc>
                <a:spcPct val="120000"/>
              </a:lnSpc>
            </a:pPr>
            <a:r>
              <a:rPr lang="zh-CN" altLang="en-US" sz="1600" dirty="0">
                <a:solidFill>
                  <a:prstClr val="black">
                    <a:lumMod val="65000"/>
                    <a:lumOff val="35000"/>
                  </a:prstClr>
                </a:solidFill>
                <a:latin typeface="张海山锐线体2.0" panose="02000000000000000000" pitchFamily="2" charset="-122"/>
                <a:ea typeface="张海山锐线体2.0" panose="02000000000000000000" pitchFamily="2" charset="-122"/>
              </a:rPr>
              <a:t>您的文字</a:t>
            </a:r>
          </a:p>
        </p:txBody>
      </p:sp>
      <p:cxnSp>
        <p:nvCxnSpPr>
          <p:cNvPr id="21" name="直接连接符 20"/>
          <p:cNvCxnSpPr/>
          <p:nvPr/>
        </p:nvCxnSpPr>
        <p:spPr>
          <a:xfrm>
            <a:off x="5519420" y="4212512"/>
            <a:ext cx="520700" cy="0"/>
          </a:xfrm>
          <a:prstGeom prst="line">
            <a:avLst/>
          </a:prstGeom>
          <a:ln w="3175">
            <a:solidFill>
              <a:srgbClr val="3B4859"/>
            </a:solidFill>
          </a:ln>
        </p:spPr>
        <p:style>
          <a:lnRef idx="1">
            <a:schemeClr val="accent1"/>
          </a:lnRef>
          <a:fillRef idx="0">
            <a:schemeClr val="accent1"/>
          </a:fillRef>
          <a:effectRef idx="0">
            <a:schemeClr val="accent1"/>
          </a:effectRef>
          <a:fontRef idx="minor">
            <a:schemeClr val="tx1"/>
          </a:fontRef>
        </p:style>
      </p:cxnSp>
      <p:sp>
        <p:nvSpPr>
          <p:cNvPr id="24" name="文本框 23"/>
          <p:cNvSpPr txBox="1"/>
          <p:nvPr/>
        </p:nvSpPr>
        <p:spPr>
          <a:xfrm>
            <a:off x="5182930" y="5667526"/>
            <a:ext cx="1826141" cy="584775"/>
          </a:xfrm>
          <a:prstGeom prst="rect">
            <a:avLst/>
          </a:prstGeom>
          <a:noFill/>
        </p:spPr>
        <p:txBody>
          <a:bodyPr wrap="none" rtlCol="0">
            <a:spAutoFit/>
          </a:bodyPr>
          <a:lstStyle>
            <a:defPPr>
              <a:defRPr lang="zh-CN"/>
            </a:defPPr>
            <a:lvl1pPr algn="ctr">
              <a:defRPr sz="3200">
                <a:solidFill>
                  <a:schemeClr val="tx1">
                    <a:lumMod val="75000"/>
                    <a:lumOff val="25000"/>
                  </a:schemeClr>
                </a:solidFill>
                <a:latin typeface="造字工房悦黑体验版常规体" pitchFamily="2" charset="-122"/>
                <a:ea typeface="造字工房悦黑体验版常规体" pitchFamily="2" charset="-122"/>
              </a:defRPr>
            </a:lvl1pPr>
          </a:lstStyle>
          <a:p>
            <a:r>
              <a:rPr lang="zh-CN" altLang="en-US" dirty="0"/>
              <a:t>标题添加</a:t>
            </a:r>
          </a:p>
        </p:txBody>
      </p:sp>
      <p:sp>
        <p:nvSpPr>
          <p:cNvPr id="25" name="等腰三角形 24"/>
          <p:cNvSpPr/>
          <p:nvPr/>
        </p:nvSpPr>
        <p:spPr>
          <a:xfrm>
            <a:off x="5978144" y="5316191"/>
            <a:ext cx="235712" cy="203200"/>
          </a:xfrm>
          <a:prstGeom prst="triangle">
            <a:avLst/>
          </a:prstGeom>
          <a:solidFill>
            <a:srgbClr val="3B48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23" name="图片占位符 22"/>
          <p:cNvPicPr>
            <a:picLocks noGrp="1" noChangeAspect="1"/>
          </p:cNvPicPr>
          <p:nvPr>
            <p:ph type="pic" sz="quarter" idx="10"/>
          </p:nvPr>
        </p:nvPicPr>
        <p:blipFill>
          <a:blip r:embed="rId3" cstate="print">
            <a:grayscl/>
            <a:extLst>
              <a:ext uri="{28A0092B-C50C-407E-A947-70E740481C1C}">
                <a14:useLocalDpi xmlns:a14="http://schemas.microsoft.com/office/drawing/2010/main" val="0"/>
              </a:ext>
            </a:extLst>
          </a:blip>
          <a:srcRect l="3637" r="3637"/>
          <a:stretch>
            <a:fillRect/>
          </a:stretch>
        </p:blipFill>
        <p:spPr/>
      </p:pic>
      <p:pic>
        <p:nvPicPr>
          <p:cNvPr id="31" name="图片占位符 30"/>
          <p:cNvPicPr>
            <a:picLocks noGrp="1" noChangeAspect="1"/>
          </p:cNvPicPr>
          <p:nvPr>
            <p:ph type="pic" sz="quarter" idx="12"/>
          </p:nvPr>
        </p:nvPicPr>
        <p:blipFill>
          <a:blip r:embed="rId4" cstate="print">
            <a:grayscl/>
            <a:extLst>
              <a:ext uri="{28A0092B-C50C-407E-A947-70E740481C1C}">
                <a14:useLocalDpi xmlns:a14="http://schemas.microsoft.com/office/drawing/2010/main" val="0"/>
              </a:ext>
            </a:extLst>
          </a:blip>
          <a:srcRect l="10329" r="10329"/>
          <a:stretch>
            <a:fillRect/>
          </a:stretch>
        </p:blipFill>
        <p:spPr/>
      </p:pic>
      <p:pic>
        <p:nvPicPr>
          <p:cNvPr id="29" name="图片占位符 28"/>
          <p:cNvPicPr>
            <a:picLocks noGrp="1" noChangeAspect="1"/>
          </p:cNvPicPr>
          <p:nvPr>
            <p:ph type="pic" sz="quarter" idx="11"/>
          </p:nvPr>
        </p:nvPicPr>
        <p:blipFill>
          <a:blip r:embed="rId5" cstate="print">
            <a:grayscl/>
            <a:extLst>
              <a:ext uri="{28A0092B-C50C-407E-A947-70E740481C1C}">
                <a14:useLocalDpi xmlns:a14="http://schemas.microsoft.com/office/drawing/2010/main" val="0"/>
              </a:ext>
            </a:extLst>
          </a:blip>
          <a:srcRect l="3638" r="3638"/>
          <a:stretch>
            <a:fillRect/>
          </a:stretch>
        </p:blipFill>
        <p:spPr/>
      </p:pic>
    </p:spTree>
    <p:extLst>
      <p:ext uri="{BB962C8B-B14F-4D97-AF65-F5344CB8AC3E}">
        <p14:creationId xmlns:p14="http://schemas.microsoft.com/office/powerpoint/2010/main" val="3760680862"/>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矩形 24"/>
          <p:cNvSpPr/>
          <p:nvPr/>
        </p:nvSpPr>
        <p:spPr>
          <a:xfrm>
            <a:off x="6750996" y="0"/>
            <a:ext cx="5441004"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889517" y="1023283"/>
            <a:ext cx="2646878" cy="1077218"/>
          </a:xfrm>
          <a:prstGeom prst="rect">
            <a:avLst/>
          </a:prstGeom>
          <a:noFill/>
        </p:spPr>
        <p:txBody>
          <a:bodyPr wrap="none" rtlCol="0">
            <a:spAutoFit/>
          </a:bodyPr>
          <a:lstStyle>
            <a:defPPr>
              <a:defRPr lang="zh-CN"/>
            </a:defPPr>
            <a:lvl1pPr algn="ctr">
              <a:defRPr sz="3200">
                <a:solidFill>
                  <a:schemeClr val="tx1">
                    <a:lumMod val="75000"/>
                    <a:lumOff val="25000"/>
                  </a:schemeClr>
                </a:solidFill>
                <a:latin typeface="造字工房悦黑体验版常规体" pitchFamily="2" charset="-122"/>
                <a:ea typeface="造字工房悦黑体验版常规体" pitchFamily="2" charset="-122"/>
              </a:defRPr>
            </a:lvl1pPr>
          </a:lstStyle>
          <a:p>
            <a:pPr algn="l"/>
            <a:r>
              <a:rPr lang="zh-CN" altLang="en-US" dirty="0"/>
              <a:t>您的标题添加</a:t>
            </a:r>
            <a:endParaRPr lang="en-US" altLang="zh-CN" dirty="0"/>
          </a:p>
          <a:p>
            <a:pPr algn="l"/>
            <a:r>
              <a:rPr lang="zh-CN" altLang="en-US" dirty="0"/>
              <a:t>此处</a:t>
            </a:r>
          </a:p>
        </p:txBody>
      </p:sp>
      <p:sp>
        <p:nvSpPr>
          <p:cNvPr id="8" name="矩形 7"/>
          <p:cNvSpPr/>
          <p:nvPr/>
        </p:nvSpPr>
        <p:spPr>
          <a:xfrm>
            <a:off x="2071993" y="2997124"/>
            <a:ext cx="3803513" cy="535531"/>
          </a:xfrm>
          <a:prstGeom prst="rect">
            <a:avLst/>
          </a:prstGeom>
        </p:spPr>
        <p:txBody>
          <a:bodyPr wrap="square">
            <a:spAutoFit/>
          </a:bodyPr>
          <a:lstStyle/>
          <a:p>
            <a:pPr lvl="0">
              <a:lnSpc>
                <a:spcPct val="120000"/>
              </a:lnSpc>
            </a:pPr>
            <a:r>
              <a:rPr lang="zh-CN" altLang="en-US" sz="1200" dirty="0">
                <a:solidFill>
                  <a:schemeClr val="bg1">
                    <a:lumMod val="65000"/>
                  </a:schemeClr>
                </a:solidFill>
                <a:latin typeface="张海山锐线体2.0" panose="02000000000000000000" pitchFamily="2" charset="-122"/>
                <a:ea typeface="张海山锐线体2.0" panose="02000000000000000000" pitchFamily="2" charset="-122"/>
              </a:rPr>
              <a:t>您的文字添加到此处，可以通过单击此处删除此处的文字进行添加，也可以复制您的文字粘贴到此处</a:t>
            </a:r>
          </a:p>
        </p:txBody>
      </p:sp>
      <p:sp>
        <p:nvSpPr>
          <p:cNvPr id="9" name="矩形 8"/>
          <p:cNvSpPr/>
          <p:nvPr/>
        </p:nvSpPr>
        <p:spPr>
          <a:xfrm>
            <a:off x="2071993" y="2647032"/>
            <a:ext cx="2302738" cy="387798"/>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张海山锐线体2.0" panose="02000000000000000000" pitchFamily="2" charset="-122"/>
                <a:ea typeface="张海山锐线体2.0" panose="02000000000000000000" pitchFamily="2" charset="-122"/>
              </a:rPr>
              <a:t>您的文字</a:t>
            </a:r>
          </a:p>
        </p:txBody>
      </p:sp>
      <p:sp>
        <p:nvSpPr>
          <p:cNvPr id="14" name="矩形 13"/>
          <p:cNvSpPr/>
          <p:nvPr/>
        </p:nvSpPr>
        <p:spPr>
          <a:xfrm>
            <a:off x="2071993" y="4309915"/>
            <a:ext cx="3803513" cy="535531"/>
          </a:xfrm>
          <a:prstGeom prst="rect">
            <a:avLst/>
          </a:prstGeom>
        </p:spPr>
        <p:txBody>
          <a:bodyPr wrap="square">
            <a:spAutoFit/>
          </a:bodyPr>
          <a:lstStyle/>
          <a:p>
            <a:pPr lvl="0">
              <a:lnSpc>
                <a:spcPct val="120000"/>
              </a:lnSpc>
            </a:pPr>
            <a:r>
              <a:rPr lang="zh-CN" altLang="en-US" sz="1200" dirty="0">
                <a:solidFill>
                  <a:schemeClr val="bg1">
                    <a:lumMod val="65000"/>
                  </a:schemeClr>
                </a:solidFill>
                <a:latin typeface="张海山锐线体2.0" panose="02000000000000000000" pitchFamily="2" charset="-122"/>
                <a:ea typeface="张海山锐线体2.0" panose="02000000000000000000" pitchFamily="2" charset="-122"/>
              </a:rPr>
              <a:t>您的文字添加到此处，可以通过单击此处删除此处的文字进行添加，也可以复制您的文字粘贴到此处</a:t>
            </a:r>
          </a:p>
        </p:txBody>
      </p:sp>
      <p:sp>
        <p:nvSpPr>
          <p:cNvPr id="15" name="矩形 14"/>
          <p:cNvSpPr/>
          <p:nvPr/>
        </p:nvSpPr>
        <p:spPr>
          <a:xfrm>
            <a:off x="2071993" y="3959823"/>
            <a:ext cx="2302738" cy="387798"/>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张海山锐线体2.0" panose="02000000000000000000" pitchFamily="2" charset="-122"/>
                <a:ea typeface="张海山锐线体2.0" panose="02000000000000000000" pitchFamily="2" charset="-122"/>
              </a:rPr>
              <a:t>您的文字</a:t>
            </a:r>
          </a:p>
        </p:txBody>
      </p:sp>
      <p:sp>
        <p:nvSpPr>
          <p:cNvPr id="19" name="矩形 18"/>
          <p:cNvSpPr/>
          <p:nvPr/>
        </p:nvSpPr>
        <p:spPr>
          <a:xfrm>
            <a:off x="2071993" y="5622705"/>
            <a:ext cx="3803513" cy="535531"/>
          </a:xfrm>
          <a:prstGeom prst="rect">
            <a:avLst/>
          </a:prstGeom>
        </p:spPr>
        <p:txBody>
          <a:bodyPr wrap="square">
            <a:spAutoFit/>
          </a:bodyPr>
          <a:lstStyle/>
          <a:p>
            <a:pPr lvl="0">
              <a:lnSpc>
                <a:spcPct val="120000"/>
              </a:lnSpc>
            </a:pPr>
            <a:r>
              <a:rPr lang="zh-CN" altLang="en-US" sz="1200" dirty="0">
                <a:solidFill>
                  <a:schemeClr val="bg1">
                    <a:lumMod val="65000"/>
                  </a:schemeClr>
                </a:solidFill>
                <a:latin typeface="张海山锐线体2.0" panose="02000000000000000000" pitchFamily="2" charset="-122"/>
                <a:ea typeface="张海山锐线体2.0" panose="02000000000000000000" pitchFamily="2" charset="-122"/>
              </a:rPr>
              <a:t>您的文字添加到此处，可以通过单击此处删除此处的文字进行添加，也可以复制您的文字粘贴到此处</a:t>
            </a:r>
          </a:p>
        </p:txBody>
      </p:sp>
      <p:sp>
        <p:nvSpPr>
          <p:cNvPr id="20" name="矩形 19"/>
          <p:cNvSpPr/>
          <p:nvPr/>
        </p:nvSpPr>
        <p:spPr>
          <a:xfrm>
            <a:off x="2071993" y="5272613"/>
            <a:ext cx="2302738" cy="387798"/>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张海山锐线体2.0" panose="02000000000000000000" pitchFamily="2" charset="-122"/>
                <a:ea typeface="张海山锐线体2.0" panose="02000000000000000000" pitchFamily="2" charset="-122"/>
              </a:rPr>
              <a:t>您的文字</a:t>
            </a:r>
          </a:p>
        </p:txBody>
      </p:sp>
      <p:sp>
        <p:nvSpPr>
          <p:cNvPr id="23" name="矩形 22"/>
          <p:cNvSpPr/>
          <p:nvPr/>
        </p:nvSpPr>
        <p:spPr>
          <a:xfrm>
            <a:off x="8014815" y="5353783"/>
            <a:ext cx="3084444" cy="757130"/>
          </a:xfrm>
          <a:prstGeom prst="rect">
            <a:avLst/>
          </a:prstGeom>
        </p:spPr>
        <p:txBody>
          <a:bodyPr wrap="square">
            <a:spAutoFit/>
          </a:bodyPr>
          <a:lstStyle/>
          <a:p>
            <a:pPr lvl="0" algn="ctr">
              <a:lnSpc>
                <a:spcPct val="120000"/>
              </a:lnSpc>
            </a:pPr>
            <a:r>
              <a:rPr lang="zh-CN" altLang="en-US" sz="1200" dirty="0">
                <a:solidFill>
                  <a:prstClr val="black">
                    <a:lumMod val="65000"/>
                    <a:lumOff val="35000"/>
                  </a:prstClr>
                </a:solidFill>
                <a:latin typeface="张海山锐线体2.0" panose="02000000000000000000" pitchFamily="2" charset="-122"/>
                <a:ea typeface="张海山锐线体2.0" panose="02000000000000000000" pitchFamily="2" charset="-122"/>
              </a:rPr>
              <a:t>您的文字添加到此处，可以通过单击此处删除此处的文字进行添加，也可以复制您的文字粘贴到此处</a:t>
            </a:r>
          </a:p>
        </p:txBody>
      </p:sp>
      <p:sp>
        <p:nvSpPr>
          <p:cNvPr id="24" name="矩形 23"/>
          <p:cNvSpPr/>
          <p:nvPr/>
        </p:nvSpPr>
        <p:spPr>
          <a:xfrm>
            <a:off x="8405668" y="4914600"/>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张海山锐线体2.0" panose="02000000000000000000" pitchFamily="2" charset="-122"/>
                <a:ea typeface="张海山锐线体2.0" panose="02000000000000000000" pitchFamily="2" charset="-122"/>
              </a:rPr>
              <a:t>您的文字添加到此处</a:t>
            </a:r>
          </a:p>
        </p:txBody>
      </p:sp>
      <p:cxnSp>
        <p:nvCxnSpPr>
          <p:cNvPr id="22" name="直接连接符 21"/>
          <p:cNvCxnSpPr>
            <a:cxnSpLocks/>
          </p:cNvCxnSpPr>
          <p:nvPr/>
        </p:nvCxnSpPr>
        <p:spPr>
          <a:xfrm>
            <a:off x="1028971" y="2228435"/>
            <a:ext cx="1373188" cy="0"/>
          </a:xfrm>
          <a:prstGeom prst="line">
            <a:avLst/>
          </a:prstGeom>
          <a:ln w="31750" cap="rnd">
            <a:solidFill>
              <a:srgbClr val="FD107F"/>
            </a:solidFill>
            <a:round/>
          </a:ln>
        </p:spPr>
        <p:style>
          <a:lnRef idx="1">
            <a:schemeClr val="accent1"/>
          </a:lnRef>
          <a:fillRef idx="0">
            <a:schemeClr val="accent1"/>
          </a:fillRef>
          <a:effectRef idx="0">
            <a:schemeClr val="accent1"/>
          </a:effectRef>
          <a:fontRef idx="minor">
            <a:schemeClr val="tx1"/>
          </a:fontRef>
        </p:style>
      </p:cxnSp>
      <p:pic>
        <p:nvPicPr>
          <p:cNvPr id="16" name="图片占位符 15"/>
          <p:cNvPicPr>
            <a:picLocks noGrp="1" noChangeAspect="1"/>
          </p:cNvPicPr>
          <p:nvPr>
            <p:ph type="pic" sz="quarter" idx="13"/>
          </p:nvPr>
        </p:nvPicPr>
        <p:blipFill>
          <a:blip r:embed="rId3" cstate="print">
            <a:grayscl/>
            <a:extLst>
              <a:ext uri="{28A0092B-C50C-407E-A947-70E740481C1C}">
                <a14:useLocalDpi xmlns:a14="http://schemas.microsoft.com/office/drawing/2010/main" val="0"/>
              </a:ext>
            </a:extLst>
          </a:blip>
          <a:srcRect t="1590" b="1590"/>
          <a:stretch>
            <a:fillRect/>
          </a:stretch>
        </p:blipFill>
        <p:spPr/>
      </p:pic>
      <p:pic>
        <p:nvPicPr>
          <p:cNvPr id="18" name="图片占位符 17"/>
          <p:cNvPicPr>
            <a:picLocks noGrp="1" noChangeAspect="1"/>
          </p:cNvPicPr>
          <p:nvPr>
            <p:ph type="pic" sz="quarter" idx="10"/>
          </p:nvPr>
        </p:nvPicPr>
        <p:blipFill>
          <a:blip r:embed="rId4" cstate="print">
            <a:grayscl/>
            <a:extLst>
              <a:ext uri="{28A0092B-C50C-407E-A947-70E740481C1C}">
                <a14:useLocalDpi xmlns:a14="http://schemas.microsoft.com/office/drawing/2010/main" val="0"/>
              </a:ext>
            </a:extLst>
          </a:blip>
          <a:srcRect l="2728" r="2728"/>
          <a:stretch>
            <a:fillRect/>
          </a:stretch>
        </p:blipFill>
        <p:spPr/>
      </p:pic>
      <p:pic>
        <p:nvPicPr>
          <p:cNvPr id="32" name="图片占位符 31"/>
          <p:cNvPicPr>
            <a:picLocks noGrp="1" noChangeAspect="1"/>
          </p:cNvPicPr>
          <p:nvPr>
            <p:ph type="pic" sz="quarter" idx="11"/>
          </p:nvPr>
        </p:nvPicPr>
        <p:blipFill>
          <a:blip r:embed="rId5" cstate="print">
            <a:grayscl/>
            <a:extLst>
              <a:ext uri="{28A0092B-C50C-407E-A947-70E740481C1C}">
                <a14:useLocalDpi xmlns:a14="http://schemas.microsoft.com/office/drawing/2010/main" val="0"/>
              </a:ext>
            </a:extLst>
          </a:blip>
          <a:srcRect l="2799" r="2799"/>
          <a:stretch>
            <a:fillRect/>
          </a:stretch>
        </p:blipFill>
        <p:spPr/>
      </p:pic>
      <p:pic>
        <p:nvPicPr>
          <p:cNvPr id="35" name="图片占位符 34"/>
          <p:cNvPicPr>
            <a:picLocks noGrp="1" noChangeAspect="1"/>
          </p:cNvPicPr>
          <p:nvPr>
            <p:ph type="pic" sz="quarter" idx="12"/>
          </p:nvPr>
        </p:nvPicPr>
        <p:blipFill>
          <a:blip r:embed="rId6" cstate="print">
            <a:grayscl/>
            <a:extLst>
              <a:ext uri="{28A0092B-C50C-407E-A947-70E740481C1C}">
                <a14:useLocalDpi xmlns:a14="http://schemas.microsoft.com/office/drawing/2010/main" val="0"/>
              </a:ext>
            </a:extLst>
          </a:blip>
          <a:srcRect l="3012" r="3012"/>
          <a:stretch>
            <a:fillRect/>
          </a:stretch>
        </p:blipFill>
        <p:spPr/>
      </p:pic>
      <p:grpSp>
        <p:nvGrpSpPr>
          <p:cNvPr id="26" name="组合 25"/>
          <p:cNvGrpSpPr/>
          <p:nvPr/>
        </p:nvGrpSpPr>
        <p:grpSpPr>
          <a:xfrm>
            <a:off x="239407" y="298400"/>
            <a:ext cx="782943" cy="494685"/>
            <a:chOff x="239407" y="298400"/>
            <a:chExt cx="782943" cy="494685"/>
          </a:xfrm>
        </p:grpSpPr>
        <p:sp>
          <p:nvSpPr>
            <p:cNvPr id="28" name="椭圆 10"/>
            <p:cNvSpPr/>
            <p:nvPr/>
          </p:nvSpPr>
          <p:spPr>
            <a:xfrm>
              <a:off x="415556" y="298400"/>
              <a:ext cx="409944" cy="252125"/>
            </a:xfrm>
            <a:custGeom>
              <a:avLst/>
              <a:gdLst>
                <a:gd name="connsiteX0" fmla="*/ 244475 w 338138"/>
                <a:gd name="connsiteY0" fmla="*/ 96838 h 207963"/>
                <a:gd name="connsiteX1" fmla="*/ 209550 w 338138"/>
                <a:gd name="connsiteY1" fmla="*/ 131763 h 207963"/>
                <a:gd name="connsiteX2" fmla="*/ 244475 w 338138"/>
                <a:gd name="connsiteY2" fmla="*/ 166688 h 207963"/>
                <a:gd name="connsiteX3" fmla="*/ 279400 w 338138"/>
                <a:gd name="connsiteY3" fmla="*/ 131763 h 207963"/>
                <a:gd name="connsiteX4" fmla="*/ 244475 w 338138"/>
                <a:gd name="connsiteY4" fmla="*/ 96838 h 207963"/>
                <a:gd name="connsiteX5" fmla="*/ 94457 w 338138"/>
                <a:gd name="connsiteY5" fmla="*/ 96838 h 207963"/>
                <a:gd name="connsiteX6" fmla="*/ 60325 w 338138"/>
                <a:gd name="connsiteY6" fmla="*/ 131763 h 207963"/>
                <a:gd name="connsiteX7" fmla="*/ 94457 w 338138"/>
                <a:gd name="connsiteY7" fmla="*/ 166688 h 207963"/>
                <a:gd name="connsiteX8" fmla="*/ 128589 w 338138"/>
                <a:gd name="connsiteY8" fmla="*/ 131763 h 207963"/>
                <a:gd name="connsiteX9" fmla="*/ 94457 w 338138"/>
                <a:gd name="connsiteY9" fmla="*/ 96838 h 207963"/>
                <a:gd name="connsiteX10" fmla="*/ 18492 w 338138"/>
                <a:gd name="connsiteY10" fmla="*/ 15875 h 207963"/>
                <a:gd name="connsiteX11" fmla="*/ 39625 w 338138"/>
                <a:gd name="connsiteY11" fmla="*/ 15875 h 207963"/>
                <a:gd name="connsiteX12" fmla="*/ 46230 w 338138"/>
                <a:gd name="connsiteY12" fmla="*/ 69818 h 207963"/>
                <a:gd name="connsiteX13" fmla="*/ 294550 w 338138"/>
                <a:gd name="connsiteY13" fmla="*/ 69818 h 207963"/>
                <a:gd name="connsiteX14" fmla="*/ 299834 w 338138"/>
                <a:gd name="connsiteY14" fmla="*/ 15875 h 207963"/>
                <a:gd name="connsiteX15" fmla="*/ 319646 w 338138"/>
                <a:gd name="connsiteY15" fmla="*/ 15875 h 207963"/>
                <a:gd name="connsiteX16" fmla="*/ 338138 w 338138"/>
                <a:gd name="connsiteY16" fmla="*/ 34295 h 207963"/>
                <a:gd name="connsiteX17" fmla="*/ 338138 w 338138"/>
                <a:gd name="connsiteY17" fmla="*/ 189544 h 207963"/>
                <a:gd name="connsiteX18" fmla="*/ 319646 w 338138"/>
                <a:gd name="connsiteY18" fmla="*/ 207963 h 207963"/>
                <a:gd name="connsiteX19" fmla="*/ 315684 w 338138"/>
                <a:gd name="connsiteY19" fmla="*/ 207963 h 207963"/>
                <a:gd name="connsiteX20" fmla="*/ 315684 w 338138"/>
                <a:gd name="connsiteY20" fmla="*/ 202700 h 207963"/>
                <a:gd name="connsiteX21" fmla="*/ 305117 w 338138"/>
                <a:gd name="connsiteY21" fmla="*/ 190859 h 207963"/>
                <a:gd name="connsiteX22" fmla="*/ 293229 w 338138"/>
                <a:gd name="connsiteY22" fmla="*/ 202700 h 207963"/>
                <a:gd name="connsiteX23" fmla="*/ 293229 w 338138"/>
                <a:gd name="connsiteY23" fmla="*/ 207963 h 207963"/>
                <a:gd name="connsiteX24" fmla="*/ 50192 w 338138"/>
                <a:gd name="connsiteY24" fmla="*/ 207963 h 207963"/>
                <a:gd name="connsiteX25" fmla="*/ 50192 w 338138"/>
                <a:gd name="connsiteY25" fmla="*/ 202700 h 207963"/>
                <a:gd name="connsiteX26" fmla="*/ 38304 w 338138"/>
                <a:gd name="connsiteY26" fmla="*/ 190859 h 207963"/>
                <a:gd name="connsiteX27" fmla="*/ 27738 w 338138"/>
                <a:gd name="connsiteY27" fmla="*/ 202700 h 207963"/>
                <a:gd name="connsiteX28" fmla="*/ 27738 w 338138"/>
                <a:gd name="connsiteY28" fmla="*/ 207963 h 207963"/>
                <a:gd name="connsiteX29" fmla="*/ 18492 w 338138"/>
                <a:gd name="connsiteY29" fmla="*/ 207963 h 207963"/>
                <a:gd name="connsiteX30" fmla="*/ 0 w 338138"/>
                <a:gd name="connsiteY30" fmla="*/ 189544 h 207963"/>
                <a:gd name="connsiteX31" fmla="*/ 0 w 338138"/>
                <a:gd name="connsiteY31" fmla="*/ 34295 h 207963"/>
                <a:gd name="connsiteX32" fmla="*/ 18492 w 338138"/>
                <a:gd name="connsiteY32" fmla="*/ 15875 h 207963"/>
                <a:gd name="connsiteX33" fmla="*/ 72740 w 338138"/>
                <a:gd name="connsiteY33" fmla="*/ 0 h 207963"/>
                <a:gd name="connsiteX34" fmla="*/ 265663 w 338138"/>
                <a:gd name="connsiteY34" fmla="*/ 0 h 207963"/>
                <a:gd name="connsiteX35" fmla="*/ 284162 w 338138"/>
                <a:gd name="connsiteY35" fmla="*/ 15798 h 207963"/>
                <a:gd name="connsiteX36" fmla="*/ 280198 w 338138"/>
                <a:gd name="connsiteY36" fmla="*/ 53975 h 207963"/>
                <a:gd name="connsiteX37" fmla="*/ 60848 w 338138"/>
                <a:gd name="connsiteY37" fmla="*/ 53975 h 207963"/>
                <a:gd name="connsiteX38" fmla="*/ 55562 w 338138"/>
                <a:gd name="connsiteY38" fmla="*/ 15798 h 207963"/>
                <a:gd name="connsiteX39" fmla="*/ 72740 w 338138"/>
                <a:gd name="connsiteY39" fmla="*/ 0 h 207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38138" h="207963">
                  <a:moveTo>
                    <a:pt x="244475" y="96838"/>
                  </a:moveTo>
                  <a:cubicBezTo>
                    <a:pt x="225186" y="96838"/>
                    <a:pt x="209550" y="112474"/>
                    <a:pt x="209550" y="131763"/>
                  </a:cubicBezTo>
                  <a:cubicBezTo>
                    <a:pt x="209550" y="151052"/>
                    <a:pt x="225186" y="166688"/>
                    <a:pt x="244475" y="166688"/>
                  </a:cubicBezTo>
                  <a:cubicBezTo>
                    <a:pt x="263764" y="166688"/>
                    <a:pt x="279400" y="151052"/>
                    <a:pt x="279400" y="131763"/>
                  </a:cubicBezTo>
                  <a:cubicBezTo>
                    <a:pt x="279400" y="112474"/>
                    <a:pt x="263764" y="96838"/>
                    <a:pt x="244475" y="96838"/>
                  </a:cubicBezTo>
                  <a:close/>
                  <a:moveTo>
                    <a:pt x="94457" y="96838"/>
                  </a:moveTo>
                  <a:cubicBezTo>
                    <a:pt x="75606" y="96838"/>
                    <a:pt x="60325" y="112474"/>
                    <a:pt x="60325" y="131763"/>
                  </a:cubicBezTo>
                  <a:cubicBezTo>
                    <a:pt x="60325" y="151052"/>
                    <a:pt x="75606" y="166688"/>
                    <a:pt x="94457" y="166688"/>
                  </a:cubicBezTo>
                  <a:cubicBezTo>
                    <a:pt x="113308" y="166688"/>
                    <a:pt x="128589" y="151052"/>
                    <a:pt x="128589" y="131763"/>
                  </a:cubicBezTo>
                  <a:cubicBezTo>
                    <a:pt x="128589" y="112474"/>
                    <a:pt x="113308" y="96838"/>
                    <a:pt x="94457" y="96838"/>
                  </a:cubicBezTo>
                  <a:close/>
                  <a:moveTo>
                    <a:pt x="18492" y="15875"/>
                  </a:moveTo>
                  <a:cubicBezTo>
                    <a:pt x="18492" y="15875"/>
                    <a:pt x="18492" y="15875"/>
                    <a:pt x="39625" y="15875"/>
                  </a:cubicBezTo>
                  <a:cubicBezTo>
                    <a:pt x="39625" y="18506"/>
                    <a:pt x="46230" y="69818"/>
                    <a:pt x="46230" y="69818"/>
                  </a:cubicBezTo>
                  <a:cubicBezTo>
                    <a:pt x="46230" y="69818"/>
                    <a:pt x="46230" y="69818"/>
                    <a:pt x="294550" y="69818"/>
                  </a:cubicBezTo>
                  <a:cubicBezTo>
                    <a:pt x="294550" y="69818"/>
                    <a:pt x="299834" y="18506"/>
                    <a:pt x="299834" y="15875"/>
                  </a:cubicBezTo>
                  <a:cubicBezTo>
                    <a:pt x="299834" y="15875"/>
                    <a:pt x="299834" y="15875"/>
                    <a:pt x="319646" y="15875"/>
                  </a:cubicBezTo>
                  <a:cubicBezTo>
                    <a:pt x="330213" y="15875"/>
                    <a:pt x="338138" y="23769"/>
                    <a:pt x="338138" y="34295"/>
                  </a:cubicBezTo>
                  <a:cubicBezTo>
                    <a:pt x="338138" y="34295"/>
                    <a:pt x="338138" y="34295"/>
                    <a:pt x="338138" y="189544"/>
                  </a:cubicBezTo>
                  <a:cubicBezTo>
                    <a:pt x="338138" y="200069"/>
                    <a:pt x="330213" y="207963"/>
                    <a:pt x="319646" y="207963"/>
                  </a:cubicBezTo>
                  <a:cubicBezTo>
                    <a:pt x="319646" y="207963"/>
                    <a:pt x="319646" y="207963"/>
                    <a:pt x="315684" y="207963"/>
                  </a:cubicBezTo>
                  <a:cubicBezTo>
                    <a:pt x="315684" y="207963"/>
                    <a:pt x="315684" y="207963"/>
                    <a:pt x="315684" y="202700"/>
                  </a:cubicBezTo>
                  <a:cubicBezTo>
                    <a:pt x="315684" y="196122"/>
                    <a:pt x="310400" y="190859"/>
                    <a:pt x="305117" y="190859"/>
                  </a:cubicBezTo>
                  <a:cubicBezTo>
                    <a:pt x="298513" y="190859"/>
                    <a:pt x="293229" y="196122"/>
                    <a:pt x="293229" y="202700"/>
                  </a:cubicBezTo>
                  <a:cubicBezTo>
                    <a:pt x="293229" y="202700"/>
                    <a:pt x="293229" y="202700"/>
                    <a:pt x="293229" y="207963"/>
                  </a:cubicBezTo>
                  <a:cubicBezTo>
                    <a:pt x="293229" y="207963"/>
                    <a:pt x="293229" y="207963"/>
                    <a:pt x="50192" y="207963"/>
                  </a:cubicBezTo>
                  <a:cubicBezTo>
                    <a:pt x="50192" y="207963"/>
                    <a:pt x="50192" y="207963"/>
                    <a:pt x="50192" y="202700"/>
                  </a:cubicBezTo>
                  <a:cubicBezTo>
                    <a:pt x="50192" y="196122"/>
                    <a:pt x="44909" y="190859"/>
                    <a:pt x="38304" y="190859"/>
                  </a:cubicBezTo>
                  <a:cubicBezTo>
                    <a:pt x="33021" y="190859"/>
                    <a:pt x="27738" y="196122"/>
                    <a:pt x="27738" y="202700"/>
                  </a:cubicBezTo>
                  <a:cubicBezTo>
                    <a:pt x="27738" y="202700"/>
                    <a:pt x="27738" y="202700"/>
                    <a:pt x="27738" y="207963"/>
                  </a:cubicBezTo>
                  <a:cubicBezTo>
                    <a:pt x="27738" y="207963"/>
                    <a:pt x="27738" y="207963"/>
                    <a:pt x="18492" y="207963"/>
                  </a:cubicBezTo>
                  <a:cubicBezTo>
                    <a:pt x="7925" y="207963"/>
                    <a:pt x="0" y="200069"/>
                    <a:pt x="0" y="189544"/>
                  </a:cubicBezTo>
                  <a:cubicBezTo>
                    <a:pt x="0" y="189544"/>
                    <a:pt x="0" y="189544"/>
                    <a:pt x="0" y="34295"/>
                  </a:cubicBezTo>
                  <a:cubicBezTo>
                    <a:pt x="0" y="23769"/>
                    <a:pt x="7925" y="15875"/>
                    <a:pt x="18492" y="15875"/>
                  </a:cubicBezTo>
                  <a:close/>
                  <a:moveTo>
                    <a:pt x="72740" y="0"/>
                  </a:moveTo>
                  <a:cubicBezTo>
                    <a:pt x="72740" y="0"/>
                    <a:pt x="72740" y="0"/>
                    <a:pt x="265663" y="0"/>
                  </a:cubicBezTo>
                  <a:cubicBezTo>
                    <a:pt x="276234" y="0"/>
                    <a:pt x="282841" y="7899"/>
                    <a:pt x="284162" y="15798"/>
                  </a:cubicBezTo>
                  <a:cubicBezTo>
                    <a:pt x="284162" y="17114"/>
                    <a:pt x="280198" y="53975"/>
                    <a:pt x="280198" y="53975"/>
                  </a:cubicBezTo>
                  <a:cubicBezTo>
                    <a:pt x="280198" y="53975"/>
                    <a:pt x="280198" y="53975"/>
                    <a:pt x="60848" y="53975"/>
                  </a:cubicBezTo>
                  <a:cubicBezTo>
                    <a:pt x="60848" y="53975"/>
                    <a:pt x="55562" y="17114"/>
                    <a:pt x="55562" y="15798"/>
                  </a:cubicBezTo>
                  <a:cubicBezTo>
                    <a:pt x="55562" y="7899"/>
                    <a:pt x="63491" y="0"/>
                    <a:pt x="72740" y="0"/>
                  </a:cubicBezTo>
                  <a:close/>
                </a:path>
              </a:pathLst>
            </a:custGeom>
            <a:solidFill>
              <a:srgbClr val="1418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0" name="文本框 29"/>
            <p:cNvSpPr txBox="1"/>
            <p:nvPr/>
          </p:nvSpPr>
          <p:spPr>
            <a:xfrm>
              <a:off x="239407" y="531475"/>
              <a:ext cx="782943" cy="261610"/>
            </a:xfrm>
            <a:prstGeom prst="rect">
              <a:avLst/>
            </a:prstGeom>
            <a:noFill/>
          </p:spPr>
          <p:txBody>
            <a:bodyPr wrap="square" rtlCol="0">
              <a:spAutoFit/>
              <a:scene3d>
                <a:camera prst="orthographicFront"/>
                <a:lightRig rig="threePt" dir="t"/>
              </a:scene3d>
              <a:sp3d contourW="6350"/>
            </a:bodyPr>
            <a:lstStyle/>
            <a:p>
              <a:r>
                <a:rPr lang="zh-CN" altLang="en-US" sz="1100" dirty="0">
                  <a:latin typeface="方正静蕾简体" panose="02000000000000000000" pitchFamily="2" charset="-122"/>
                  <a:ea typeface="方正静蕾简体" panose="02000000000000000000" pitchFamily="2" charset="-122"/>
                </a:rPr>
                <a:t>音为有你</a:t>
              </a:r>
            </a:p>
          </p:txBody>
        </p:sp>
      </p:grpSp>
    </p:spTree>
    <p:extLst>
      <p:ext uri="{BB962C8B-B14F-4D97-AF65-F5344CB8AC3E}">
        <p14:creationId xmlns:p14="http://schemas.microsoft.com/office/powerpoint/2010/main" val="1535194400"/>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2745665" y="5818579"/>
            <a:ext cx="2604548" cy="535531"/>
          </a:xfrm>
          <a:prstGeom prst="rect">
            <a:avLst/>
          </a:prstGeom>
        </p:spPr>
        <p:txBody>
          <a:bodyPr wrap="square">
            <a:spAutoFit/>
          </a:bodyPr>
          <a:lstStyle/>
          <a:p>
            <a:pPr lvl="0" algn="ctr">
              <a:lnSpc>
                <a:spcPct val="120000"/>
              </a:lnSpc>
            </a:pPr>
            <a:r>
              <a:rPr lang="zh-CN" altLang="en-US" sz="1200" dirty="0">
                <a:solidFill>
                  <a:schemeClr val="bg1">
                    <a:lumMod val="65000"/>
                  </a:schemeClr>
                </a:solidFill>
                <a:latin typeface="张海山锐线体2.0" panose="02000000000000000000" pitchFamily="2" charset="-122"/>
                <a:ea typeface="张海山锐线体2.0" panose="02000000000000000000" pitchFamily="2" charset="-122"/>
              </a:rPr>
              <a:t>您的文字添加到此处，可以通过单击此处删除此处的文字进行添加</a:t>
            </a:r>
          </a:p>
        </p:txBody>
      </p:sp>
      <p:sp>
        <p:nvSpPr>
          <p:cNvPr id="9" name="矩形 8"/>
          <p:cNvSpPr/>
          <p:nvPr/>
        </p:nvSpPr>
        <p:spPr>
          <a:xfrm>
            <a:off x="2896570" y="5379396"/>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张海山锐线体2.0" panose="02000000000000000000" pitchFamily="2" charset="-122"/>
                <a:ea typeface="张海山锐线体2.0" panose="02000000000000000000" pitchFamily="2" charset="-122"/>
              </a:rPr>
              <a:t>文字添加到此处</a:t>
            </a:r>
          </a:p>
        </p:txBody>
      </p:sp>
      <p:sp>
        <p:nvSpPr>
          <p:cNvPr id="12" name="矩形 11"/>
          <p:cNvSpPr/>
          <p:nvPr/>
        </p:nvSpPr>
        <p:spPr>
          <a:xfrm>
            <a:off x="6800867" y="5818579"/>
            <a:ext cx="2604548" cy="535531"/>
          </a:xfrm>
          <a:prstGeom prst="rect">
            <a:avLst/>
          </a:prstGeom>
        </p:spPr>
        <p:txBody>
          <a:bodyPr wrap="square">
            <a:spAutoFit/>
          </a:bodyPr>
          <a:lstStyle/>
          <a:p>
            <a:pPr lvl="0" algn="ctr">
              <a:lnSpc>
                <a:spcPct val="120000"/>
              </a:lnSpc>
            </a:pPr>
            <a:r>
              <a:rPr lang="zh-CN" altLang="en-US" sz="1200" dirty="0">
                <a:solidFill>
                  <a:schemeClr val="bg1">
                    <a:lumMod val="65000"/>
                  </a:schemeClr>
                </a:solidFill>
                <a:latin typeface="张海山锐线体2.0" panose="02000000000000000000" pitchFamily="2" charset="-122"/>
                <a:ea typeface="张海山锐线体2.0" panose="02000000000000000000" pitchFamily="2" charset="-122"/>
              </a:rPr>
              <a:t>您的文字添加到此处，可以通过单击此处删除此处的文字进行添加</a:t>
            </a:r>
          </a:p>
        </p:txBody>
      </p:sp>
      <p:sp>
        <p:nvSpPr>
          <p:cNvPr id="13" name="矩形 12"/>
          <p:cNvSpPr/>
          <p:nvPr/>
        </p:nvSpPr>
        <p:spPr>
          <a:xfrm>
            <a:off x="6951772" y="5379396"/>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张海山锐线体2.0" panose="02000000000000000000" pitchFamily="2" charset="-122"/>
                <a:ea typeface="张海山锐线体2.0" panose="02000000000000000000" pitchFamily="2" charset="-122"/>
              </a:rPr>
              <a:t>文字添加到此处</a:t>
            </a:r>
          </a:p>
        </p:txBody>
      </p:sp>
      <p:sp>
        <p:nvSpPr>
          <p:cNvPr id="15" name="矩形 14"/>
          <p:cNvSpPr/>
          <p:nvPr/>
        </p:nvSpPr>
        <p:spPr>
          <a:xfrm>
            <a:off x="789173" y="1254353"/>
            <a:ext cx="2604548" cy="535531"/>
          </a:xfrm>
          <a:prstGeom prst="rect">
            <a:avLst/>
          </a:prstGeom>
        </p:spPr>
        <p:txBody>
          <a:bodyPr wrap="square">
            <a:spAutoFit/>
          </a:bodyPr>
          <a:lstStyle/>
          <a:p>
            <a:pPr lvl="0" algn="ctr">
              <a:lnSpc>
                <a:spcPct val="120000"/>
              </a:lnSpc>
            </a:pPr>
            <a:r>
              <a:rPr lang="zh-CN" altLang="en-US" sz="1200" dirty="0">
                <a:solidFill>
                  <a:schemeClr val="bg1">
                    <a:lumMod val="65000"/>
                  </a:schemeClr>
                </a:solidFill>
                <a:latin typeface="张海山锐线体2.0" panose="02000000000000000000" pitchFamily="2" charset="-122"/>
                <a:ea typeface="张海山锐线体2.0" panose="02000000000000000000" pitchFamily="2" charset="-122"/>
              </a:rPr>
              <a:t>您的文字添加到此处，可以通过单击此处删除此处的文字进行添加</a:t>
            </a:r>
          </a:p>
        </p:txBody>
      </p:sp>
      <p:sp>
        <p:nvSpPr>
          <p:cNvPr id="16" name="矩形 15"/>
          <p:cNvSpPr/>
          <p:nvPr/>
        </p:nvSpPr>
        <p:spPr>
          <a:xfrm>
            <a:off x="940078" y="815170"/>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张海山锐线体2.0" panose="02000000000000000000" pitchFamily="2" charset="-122"/>
                <a:ea typeface="张海山锐线体2.0" panose="02000000000000000000" pitchFamily="2" charset="-122"/>
              </a:rPr>
              <a:t>文字添加到此处</a:t>
            </a:r>
          </a:p>
        </p:txBody>
      </p:sp>
      <p:sp>
        <p:nvSpPr>
          <p:cNvPr id="18" name="矩形 17"/>
          <p:cNvSpPr/>
          <p:nvPr/>
        </p:nvSpPr>
        <p:spPr>
          <a:xfrm>
            <a:off x="4793726" y="1254353"/>
            <a:ext cx="2604548" cy="535531"/>
          </a:xfrm>
          <a:prstGeom prst="rect">
            <a:avLst/>
          </a:prstGeom>
        </p:spPr>
        <p:txBody>
          <a:bodyPr wrap="square">
            <a:spAutoFit/>
          </a:bodyPr>
          <a:lstStyle/>
          <a:p>
            <a:pPr lvl="0" algn="ctr">
              <a:lnSpc>
                <a:spcPct val="120000"/>
              </a:lnSpc>
            </a:pPr>
            <a:r>
              <a:rPr lang="zh-CN" altLang="en-US" sz="1200" dirty="0">
                <a:solidFill>
                  <a:schemeClr val="bg1">
                    <a:lumMod val="65000"/>
                  </a:schemeClr>
                </a:solidFill>
                <a:latin typeface="张海山锐线体2.0" panose="02000000000000000000" pitchFamily="2" charset="-122"/>
                <a:ea typeface="张海山锐线体2.0" panose="02000000000000000000" pitchFamily="2" charset="-122"/>
              </a:rPr>
              <a:t>您的文字添加到此处，可以通过单击此处删除此处的文字进行添加</a:t>
            </a:r>
          </a:p>
        </p:txBody>
      </p:sp>
      <p:sp>
        <p:nvSpPr>
          <p:cNvPr id="19" name="矩形 18"/>
          <p:cNvSpPr/>
          <p:nvPr/>
        </p:nvSpPr>
        <p:spPr>
          <a:xfrm>
            <a:off x="4944631" y="815170"/>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张海山锐线体2.0" panose="02000000000000000000" pitchFamily="2" charset="-122"/>
                <a:ea typeface="张海山锐线体2.0" panose="02000000000000000000" pitchFamily="2" charset="-122"/>
              </a:rPr>
              <a:t>文字添加到此处</a:t>
            </a:r>
          </a:p>
        </p:txBody>
      </p:sp>
      <p:sp>
        <p:nvSpPr>
          <p:cNvPr id="25" name="矩形 24"/>
          <p:cNvSpPr/>
          <p:nvPr/>
        </p:nvSpPr>
        <p:spPr>
          <a:xfrm>
            <a:off x="8804764" y="1254353"/>
            <a:ext cx="2604548" cy="535531"/>
          </a:xfrm>
          <a:prstGeom prst="rect">
            <a:avLst/>
          </a:prstGeom>
        </p:spPr>
        <p:txBody>
          <a:bodyPr wrap="square">
            <a:spAutoFit/>
          </a:bodyPr>
          <a:lstStyle/>
          <a:p>
            <a:pPr lvl="0" algn="ctr">
              <a:lnSpc>
                <a:spcPct val="120000"/>
              </a:lnSpc>
            </a:pPr>
            <a:r>
              <a:rPr lang="zh-CN" altLang="en-US" sz="1200" dirty="0">
                <a:solidFill>
                  <a:schemeClr val="bg1">
                    <a:lumMod val="65000"/>
                  </a:schemeClr>
                </a:solidFill>
                <a:latin typeface="张海山锐线体2.0" panose="02000000000000000000" pitchFamily="2" charset="-122"/>
                <a:ea typeface="张海山锐线体2.0" panose="02000000000000000000" pitchFamily="2" charset="-122"/>
              </a:rPr>
              <a:t>您的文字添加到此处，可以通过单击此处删除此处的文字进行添加</a:t>
            </a:r>
          </a:p>
        </p:txBody>
      </p:sp>
      <p:sp>
        <p:nvSpPr>
          <p:cNvPr id="26" name="矩形 25"/>
          <p:cNvSpPr/>
          <p:nvPr/>
        </p:nvSpPr>
        <p:spPr>
          <a:xfrm>
            <a:off x="8955669" y="815170"/>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张海山锐线体2.0" panose="02000000000000000000" pitchFamily="2" charset="-122"/>
                <a:ea typeface="张海山锐线体2.0" panose="02000000000000000000" pitchFamily="2" charset="-122"/>
              </a:rPr>
              <a:t>文字添加到此处</a:t>
            </a:r>
          </a:p>
        </p:txBody>
      </p:sp>
      <p:pic>
        <p:nvPicPr>
          <p:cNvPr id="33" name="图片占位符 32"/>
          <p:cNvPicPr>
            <a:picLocks noGrp="1" noChangeAspect="1"/>
          </p:cNvPicPr>
          <p:nvPr>
            <p:ph type="pic" sz="quarter" idx="11"/>
          </p:nvPr>
        </p:nvPicPr>
        <p:blipFill>
          <a:blip r:embed="rId3" cstate="print">
            <a:grayscl/>
            <a:extLst>
              <a:ext uri="{28A0092B-C50C-407E-A947-70E740481C1C}">
                <a14:useLocalDpi xmlns:a14="http://schemas.microsoft.com/office/drawing/2010/main" val="0"/>
              </a:ext>
            </a:extLst>
          </a:blip>
          <a:srcRect l="14518" r="14518"/>
          <a:stretch>
            <a:fillRect/>
          </a:stretch>
        </p:blipFill>
        <p:spPr/>
      </p:pic>
      <p:pic>
        <p:nvPicPr>
          <p:cNvPr id="35" name="图片占位符 34"/>
          <p:cNvPicPr>
            <a:picLocks noGrp="1" noChangeAspect="1"/>
          </p:cNvPicPr>
          <p:nvPr>
            <p:ph type="pic" sz="quarter" idx="12"/>
          </p:nvPr>
        </p:nvPicPr>
        <p:blipFill>
          <a:blip r:embed="rId4" cstate="print">
            <a:grayscl/>
            <a:extLst>
              <a:ext uri="{28A0092B-C50C-407E-A947-70E740481C1C}">
                <a14:useLocalDpi xmlns:a14="http://schemas.microsoft.com/office/drawing/2010/main" val="0"/>
              </a:ext>
            </a:extLst>
          </a:blip>
          <a:srcRect l="14518" r="14518"/>
          <a:stretch>
            <a:fillRect/>
          </a:stretch>
        </p:blipFill>
        <p:spPr/>
      </p:pic>
      <p:pic>
        <p:nvPicPr>
          <p:cNvPr id="37" name="图片占位符 36"/>
          <p:cNvPicPr>
            <a:picLocks noGrp="1" noChangeAspect="1"/>
          </p:cNvPicPr>
          <p:nvPr>
            <p:ph type="pic" sz="quarter" idx="13"/>
          </p:nvPr>
        </p:nvPicPr>
        <p:blipFill>
          <a:blip r:embed="rId5">
            <a:grayscl/>
            <a:extLst>
              <a:ext uri="{28A0092B-C50C-407E-A947-70E740481C1C}">
                <a14:useLocalDpi xmlns:a14="http://schemas.microsoft.com/office/drawing/2010/main" val="0"/>
              </a:ext>
            </a:extLst>
          </a:blip>
          <a:srcRect l="19639" r="19639"/>
          <a:stretch>
            <a:fillRect/>
          </a:stretch>
        </p:blipFill>
        <p:spPr/>
      </p:pic>
      <p:pic>
        <p:nvPicPr>
          <p:cNvPr id="39" name="图片占位符 38"/>
          <p:cNvPicPr>
            <a:picLocks noGrp="1" noChangeAspect="1"/>
          </p:cNvPicPr>
          <p:nvPr>
            <p:ph type="pic" sz="quarter" idx="14"/>
          </p:nvPr>
        </p:nvPicPr>
        <p:blipFill>
          <a:blip r:embed="rId6" cstate="print">
            <a:grayscl/>
            <a:extLst>
              <a:ext uri="{28A0092B-C50C-407E-A947-70E740481C1C}">
                <a14:useLocalDpi xmlns:a14="http://schemas.microsoft.com/office/drawing/2010/main" val="0"/>
              </a:ext>
            </a:extLst>
          </a:blip>
          <a:srcRect l="14571" r="14571"/>
          <a:stretch>
            <a:fillRect/>
          </a:stretch>
        </p:blipFill>
        <p:spPr/>
      </p:pic>
      <p:grpSp>
        <p:nvGrpSpPr>
          <p:cNvPr id="28" name="组合 27"/>
          <p:cNvGrpSpPr/>
          <p:nvPr/>
        </p:nvGrpSpPr>
        <p:grpSpPr>
          <a:xfrm>
            <a:off x="239407" y="298400"/>
            <a:ext cx="782943" cy="494685"/>
            <a:chOff x="239407" y="298400"/>
            <a:chExt cx="782943" cy="494685"/>
          </a:xfrm>
        </p:grpSpPr>
        <p:sp>
          <p:nvSpPr>
            <p:cNvPr id="30" name="椭圆 10"/>
            <p:cNvSpPr/>
            <p:nvPr/>
          </p:nvSpPr>
          <p:spPr>
            <a:xfrm>
              <a:off x="415556" y="298400"/>
              <a:ext cx="409944" cy="252125"/>
            </a:xfrm>
            <a:custGeom>
              <a:avLst/>
              <a:gdLst>
                <a:gd name="connsiteX0" fmla="*/ 244475 w 338138"/>
                <a:gd name="connsiteY0" fmla="*/ 96838 h 207963"/>
                <a:gd name="connsiteX1" fmla="*/ 209550 w 338138"/>
                <a:gd name="connsiteY1" fmla="*/ 131763 h 207963"/>
                <a:gd name="connsiteX2" fmla="*/ 244475 w 338138"/>
                <a:gd name="connsiteY2" fmla="*/ 166688 h 207963"/>
                <a:gd name="connsiteX3" fmla="*/ 279400 w 338138"/>
                <a:gd name="connsiteY3" fmla="*/ 131763 h 207963"/>
                <a:gd name="connsiteX4" fmla="*/ 244475 w 338138"/>
                <a:gd name="connsiteY4" fmla="*/ 96838 h 207963"/>
                <a:gd name="connsiteX5" fmla="*/ 94457 w 338138"/>
                <a:gd name="connsiteY5" fmla="*/ 96838 h 207963"/>
                <a:gd name="connsiteX6" fmla="*/ 60325 w 338138"/>
                <a:gd name="connsiteY6" fmla="*/ 131763 h 207963"/>
                <a:gd name="connsiteX7" fmla="*/ 94457 w 338138"/>
                <a:gd name="connsiteY7" fmla="*/ 166688 h 207963"/>
                <a:gd name="connsiteX8" fmla="*/ 128589 w 338138"/>
                <a:gd name="connsiteY8" fmla="*/ 131763 h 207963"/>
                <a:gd name="connsiteX9" fmla="*/ 94457 w 338138"/>
                <a:gd name="connsiteY9" fmla="*/ 96838 h 207963"/>
                <a:gd name="connsiteX10" fmla="*/ 18492 w 338138"/>
                <a:gd name="connsiteY10" fmla="*/ 15875 h 207963"/>
                <a:gd name="connsiteX11" fmla="*/ 39625 w 338138"/>
                <a:gd name="connsiteY11" fmla="*/ 15875 h 207963"/>
                <a:gd name="connsiteX12" fmla="*/ 46230 w 338138"/>
                <a:gd name="connsiteY12" fmla="*/ 69818 h 207963"/>
                <a:gd name="connsiteX13" fmla="*/ 294550 w 338138"/>
                <a:gd name="connsiteY13" fmla="*/ 69818 h 207963"/>
                <a:gd name="connsiteX14" fmla="*/ 299834 w 338138"/>
                <a:gd name="connsiteY14" fmla="*/ 15875 h 207963"/>
                <a:gd name="connsiteX15" fmla="*/ 319646 w 338138"/>
                <a:gd name="connsiteY15" fmla="*/ 15875 h 207963"/>
                <a:gd name="connsiteX16" fmla="*/ 338138 w 338138"/>
                <a:gd name="connsiteY16" fmla="*/ 34295 h 207963"/>
                <a:gd name="connsiteX17" fmla="*/ 338138 w 338138"/>
                <a:gd name="connsiteY17" fmla="*/ 189544 h 207963"/>
                <a:gd name="connsiteX18" fmla="*/ 319646 w 338138"/>
                <a:gd name="connsiteY18" fmla="*/ 207963 h 207963"/>
                <a:gd name="connsiteX19" fmla="*/ 315684 w 338138"/>
                <a:gd name="connsiteY19" fmla="*/ 207963 h 207963"/>
                <a:gd name="connsiteX20" fmla="*/ 315684 w 338138"/>
                <a:gd name="connsiteY20" fmla="*/ 202700 h 207963"/>
                <a:gd name="connsiteX21" fmla="*/ 305117 w 338138"/>
                <a:gd name="connsiteY21" fmla="*/ 190859 h 207963"/>
                <a:gd name="connsiteX22" fmla="*/ 293229 w 338138"/>
                <a:gd name="connsiteY22" fmla="*/ 202700 h 207963"/>
                <a:gd name="connsiteX23" fmla="*/ 293229 w 338138"/>
                <a:gd name="connsiteY23" fmla="*/ 207963 h 207963"/>
                <a:gd name="connsiteX24" fmla="*/ 50192 w 338138"/>
                <a:gd name="connsiteY24" fmla="*/ 207963 h 207963"/>
                <a:gd name="connsiteX25" fmla="*/ 50192 w 338138"/>
                <a:gd name="connsiteY25" fmla="*/ 202700 h 207963"/>
                <a:gd name="connsiteX26" fmla="*/ 38304 w 338138"/>
                <a:gd name="connsiteY26" fmla="*/ 190859 h 207963"/>
                <a:gd name="connsiteX27" fmla="*/ 27738 w 338138"/>
                <a:gd name="connsiteY27" fmla="*/ 202700 h 207963"/>
                <a:gd name="connsiteX28" fmla="*/ 27738 w 338138"/>
                <a:gd name="connsiteY28" fmla="*/ 207963 h 207963"/>
                <a:gd name="connsiteX29" fmla="*/ 18492 w 338138"/>
                <a:gd name="connsiteY29" fmla="*/ 207963 h 207963"/>
                <a:gd name="connsiteX30" fmla="*/ 0 w 338138"/>
                <a:gd name="connsiteY30" fmla="*/ 189544 h 207963"/>
                <a:gd name="connsiteX31" fmla="*/ 0 w 338138"/>
                <a:gd name="connsiteY31" fmla="*/ 34295 h 207963"/>
                <a:gd name="connsiteX32" fmla="*/ 18492 w 338138"/>
                <a:gd name="connsiteY32" fmla="*/ 15875 h 207963"/>
                <a:gd name="connsiteX33" fmla="*/ 72740 w 338138"/>
                <a:gd name="connsiteY33" fmla="*/ 0 h 207963"/>
                <a:gd name="connsiteX34" fmla="*/ 265663 w 338138"/>
                <a:gd name="connsiteY34" fmla="*/ 0 h 207963"/>
                <a:gd name="connsiteX35" fmla="*/ 284162 w 338138"/>
                <a:gd name="connsiteY35" fmla="*/ 15798 h 207963"/>
                <a:gd name="connsiteX36" fmla="*/ 280198 w 338138"/>
                <a:gd name="connsiteY36" fmla="*/ 53975 h 207963"/>
                <a:gd name="connsiteX37" fmla="*/ 60848 w 338138"/>
                <a:gd name="connsiteY37" fmla="*/ 53975 h 207963"/>
                <a:gd name="connsiteX38" fmla="*/ 55562 w 338138"/>
                <a:gd name="connsiteY38" fmla="*/ 15798 h 207963"/>
                <a:gd name="connsiteX39" fmla="*/ 72740 w 338138"/>
                <a:gd name="connsiteY39" fmla="*/ 0 h 207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38138" h="207963">
                  <a:moveTo>
                    <a:pt x="244475" y="96838"/>
                  </a:moveTo>
                  <a:cubicBezTo>
                    <a:pt x="225186" y="96838"/>
                    <a:pt x="209550" y="112474"/>
                    <a:pt x="209550" y="131763"/>
                  </a:cubicBezTo>
                  <a:cubicBezTo>
                    <a:pt x="209550" y="151052"/>
                    <a:pt x="225186" y="166688"/>
                    <a:pt x="244475" y="166688"/>
                  </a:cubicBezTo>
                  <a:cubicBezTo>
                    <a:pt x="263764" y="166688"/>
                    <a:pt x="279400" y="151052"/>
                    <a:pt x="279400" y="131763"/>
                  </a:cubicBezTo>
                  <a:cubicBezTo>
                    <a:pt x="279400" y="112474"/>
                    <a:pt x="263764" y="96838"/>
                    <a:pt x="244475" y="96838"/>
                  </a:cubicBezTo>
                  <a:close/>
                  <a:moveTo>
                    <a:pt x="94457" y="96838"/>
                  </a:moveTo>
                  <a:cubicBezTo>
                    <a:pt x="75606" y="96838"/>
                    <a:pt x="60325" y="112474"/>
                    <a:pt x="60325" y="131763"/>
                  </a:cubicBezTo>
                  <a:cubicBezTo>
                    <a:pt x="60325" y="151052"/>
                    <a:pt x="75606" y="166688"/>
                    <a:pt x="94457" y="166688"/>
                  </a:cubicBezTo>
                  <a:cubicBezTo>
                    <a:pt x="113308" y="166688"/>
                    <a:pt x="128589" y="151052"/>
                    <a:pt x="128589" y="131763"/>
                  </a:cubicBezTo>
                  <a:cubicBezTo>
                    <a:pt x="128589" y="112474"/>
                    <a:pt x="113308" y="96838"/>
                    <a:pt x="94457" y="96838"/>
                  </a:cubicBezTo>
                  <a:close/>
                  <a:moveTo>
                    <a:pt x="18492" y="15875"/>
                  </a:moveTo>
                  <a:cubicBezTo>
                    <a:pt x="18492" y="15875"/>
                    <a:pt x="18492" y="15875"/>
                    <a:pt x="39625" y="15875"/>
                  </a:cubicBezTo>
                  <a:cubicBezTo>
                    <a:pt x="39625" y="18506"/>
                    <a:pt x="46230" y="69818"/>
                    <a:pt x="46230" y="69818"/>
                  </a:cubicBezTo>
                  <a:cubicBezTo>
                    <a:pt x="46230" y="69818"/>
                    <a:pt x="46230" y="69818"/>
                    <a:pt x="294550" y="69818"/>
                  </a:cubicBezTo>
                  <a:cubicBezTo>
                    <a:pt x="294550" y="69818"/>
                    <a:pt x="299834" y="18506"/>
                    <a:pt x="299834" y="15875"/>
                  </a:cubicBezTo>
                  <a:cubicBezTo>
                    <a:pt x="299834" y="15875"/>
                    <a:pt x="299834" y="15875"/>
                    <a:pt x="319646" y="15875"/>
                  </a:cubicBezTo>
                  <a:cubicBezTo>
                    <a:pt x="330213" y="15875"/>
                    <a:pt x="338138" y="23769"/>
                    <a:pt x="338138" y="34295"/>
                  </a:cubicBezTo>
                  <a:cubicBezTo>
                    <a:pt x="338138" y="34295"/>
                    <a:pt x="338138" y="34295"/>
                    <a:pt x="338138" y="189544"/>
                  </a:cubicBezTo>
                  <a:cubicBezTo>
                    <a:pt x="338138" y="200069"/>
                    <a:pt x="330213" y="207963"/>
                    <a:pt x="319646" y="207963"/>
                  </a:cubicBezTo>
                  <a:cubicBezTo>
                    <a:pt x="319646" y="207963"/>
                    <a:pt x="319646" y="207963"/>
                    <a:pt x="315684" y="207963"/>
                  </a:cubicBezTo>
                  <a:cubicBezTo>
                    <a:pt x="315684" y="207963"/>
                    <a:pt x="315684" y="207963"/>
                    <a:pt x="315684" y="202700"/>
                  </a:cubicBezTo>
                  <a:cubicBezTo>
                    <a:pt x="315684" y="196122"/>
                    <a:pt x="310400" y="190859"/>
                    <a:pt x="305117" y="190859"/>
                  </a:cubicBezTo>
                  <a:cubicBezTo>
                    <a:pt x="298513" y="190859"/>
                    <a:pt x="293229" y="196122"/>
                    <a:pt x="293229" y="202700"/>
                  </a:cubicBezTo>
                  <a:cubicBezTo>
                    <a:pt x="293229" y="202700"/>
                    <a:pt x="293229" y="202700"/>
                    <a:pt x="293229" y="207963"/>
                  </a:cubicBezTo>
                  <a:cubicBezTo>
                    <a:pt x="293229" y="207963"/>
                    <a:pt x="293229" y="207963"/>
                    <a:pt x="50192" y="207963"/>
                  </a:cubicBezTo>
                  <a:cubicBezTo>
                    <a:pt x="50192" y="207963"/>
                    <a:pt x="50192" y="207963"/>
                    <a:pt x="50192" y="202700"/>
                  </a:cubicBezTo>
                  <a:cubicBezTo>
                    <a:pt x="50192" y="196122"/>
                    <a:pt x="44909" y="190859"/>
                    <a:pt x="38304" y="190859"/>
                  </a:cubicBezTo>
                  <a:cubicBezTo>
                    <a:pt x="33021" y="190859"/>
                    <a:pt x="27738" y="196122"/>
                    <a:pt x="27738" y="202700"/>
                  </a:cubicBezTo>
                  <a:cubicBezTo>
                    <a:pt x="27738" y="202700"/>
                    <a:pt x="27738" y="202700"/>
                    <a:pt x="27738" y="207963"/>
                  </a:cubicBezTo>
                  <a:cubicBezTo>
                    <a:pt x="27738" y="207963"/>
                    <a:pt x="27738" y="207963"/>
                    <a:pt x="18492" y="207963"/>
                  </a:cubicBezTo>
                  <a:cubicBezTo>
                    <a:pt x="7925" y="207963"/>
                    <a:pt x="0" y="200069"/>
                    <a:pt x="0" y="189544"/>
                  </a:cubicBezTo>
                  <a:cubicBezTo>
                    <a:pt x="0" y="189544"/>
                    <a:pt x="0" y="189544"/>
                    <a:pt x="0" y="34295"/>
                  </a:cubicBezTo>
                  <a:cubicBezTo>
                    <a:pt x="0" y="23769"/>
                    <a:pt x="7925" y="15875"/>
                    <a:pt x="18492" y="15875"/>
                  </a:cubicBezTo>
                  <a:close/>
                  <a:moveTo>
                    <a:pt x="72740" y="0"/>
                  </a:moveTo>
                  <a:cubicBezTo>
                    <a:pt x="72740" y="0"/>
                    <a:pt x="72740" y="0"/>
                    <a:pt x="265663" y="0"/>
                  </a:cubicBezTo>
                  <a:cubicBezTo>
                    <a:pt x="276234" y="0"/>
                    <a:pt x="282841" y="7899"/>
                    <a:pt x="284162" y="15798"/>
                  </a:cubicBezTo>
                  <a:cubicBezTo>
                    <a:pt x="284162" y="17114"/>
                    <a:pt x="280198" y="53975"/>
                    <a:pt x="280198" y="53975"/>
                  </a:cubicBezTo>
                  <a:cubicBezTo>
                    <a:pt x="280198" y="53975"/>
                    <a:pt x="280198" y="53975"/>
                    <a:pt x="60848" y="53975"/>
                  </a:cubicBezTo>
                  <a:cubicBezTo>
                    <a:pt x="60848" y="53975"/>
                    <a:pt x="55562" y="17114"/>
                    <a:pt x="55562" y="15798"/>
                  </a:cubicBezTo>
                  <a:cubicBezTo>
                    <a:pt x="55562" y="7899"/>
                    <a:pt x="63491" y="0"/>
                    <a:pt x="72740" y="0"/>
                  </a:cubicBezTo>
                  <a:close/>
                </a:path>
              </a:pathLst>
            </a:custGeom>
            <a:solidFill>
              <a:srgbClr val="1418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2" name="文本框 31"/>
            <p:cNvSpPr txBox="1"/>
            <p:nvPr/>
          </p:nvSpPr>
          <p:spPr>
            <a:xfrm>
              <a:off x="239407" y="531475"/>
              <a:ext cx="782943" cy="261610"/>
            </a:xfrm>
            <a:prstGeom prst="rect">
              <a:avLst/>
            </a:prstGeom>
            <a:noFill/>
          </p:spPr>
          <p:txBody>
            <a:bodyPr wrap="square" rtlCol="0">
              <a:spAutoFit/>
              <a:scene3d>
                <a:camera prst="orthographicFront"/>
                <a:lightRig rig="threePt" dir="t"/>
              </a:scene3d>
              <a:sp3d contourW="6350"/>
            </a:bodyPr>
            <a:lstStyle/>
            <a:p>
              <a:r>
                <a:rPr lang="zh-CN" altLang="en-US" sz="1100" dirty="0">
                  <a:latin typeface="方正静蕾简体" panose="02000000000000000000" pitchFamily="2" charset="-122"/>
                  <a:ea typeface="方正静蕾简体" panose="02000000000000000000" pitchFamily="2" charset="-122"/>
                </a:rPr>
                <a:t>音为有你</a:t>
              </a:r>
            </a:p>
          </p:txBody>
        </p:sp>
      </p:grpSp>
      <p:pic>
        <p:nvPicPr>
          <p:cNvPr id="47" name="图片占位符 46"/>
          <p:cNvPicPr>
            <a:picLocks noGrp="1" noChangeAspect="1"/>
          </p:cNvPicPr>
          <p:nvPr>
            <p:ph type="pic" sz="quarter" idx="10"/>
          </p:nvPr>
        </p:nvPicPr>
        <p:blipFill>
          <a:blip r:embed="rId7">
            <a:grayscl/>
            <a:extLst>
              <a:ext uri="{28A0092B-C50C-407E-A947-70E740481C1C}">
                <a14:useLocalDpi xmlns:a14="http://schemas.microsoft.com/office/drawing/2010/main" val="0"/>
              </a:ext>
            </a:extLst>
          </a:blip>
          <a:srcRect l="20055" r="20055"/>
          <a:stretch>
            <a:fillRect/>
          </a:stretch>
        </p:blipFill>
        <p:spPr/>
      </p:pic>
    </p:spTree>
    <p:extLst>
      <p:ext uri="{BB962C8B-B14F-4D97-AF65-F5344CB8AC3E}">
        <p14:creationId xmlns:p14="http://schemas.microsoft.com/office/powerpoint/2010/main" val="2798747199"/>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4845845" y="2510776"/>
            <a:ext cx="1569660" cy="369332"/>
          </a:xfrm>
          <a:prstGeom prst="rect">
            <a:avLst/>
          </a:prstGeom>
          <a:noFill/>
        </p:spPr>
        <p:txBody>
          <a:bodyPr wrap="none" rtlCol="0">
            <a:spAutoFit/>
          </a:bodyPr>
          <a:lstStyle/>
          <a:p>
            <a:r>
              <a:rPr lang="zh-CN" altLang="en-US" dirty="0">
                <a:solidFill>
                  <a:schemeClr val="tx1">
                    <a:lumMod val="65000"/>
                    <a:lumOff val="35000"/>
                  </a:schemeClr>
                </a:solidFill>
                <a:latin typeface="张海山锐线体2.0" panose="02000000000000000000" pitchFamily="2" charset="-122"/>
                <a:ea typeface="张海山锐线体2.0" panose="02000000000000000000" pitchFamily="2" charset="-122"/>
              </a:rPr>
              <a:t>文字添加此处</a:t>
            </a:r>
          </a:p>
        </p:txBody>
      </p:sp>
      <p:sp>
        <p:nvSpPr>
          <p:cNvPr id="6" name="文本框 5"/>
          <p:cNvSpPr txBox="1"/>
          <p:nvPr/>
        </p:nvSpPr>
        <p:spPr>
          <a:xfrm>
            <a:off x="4845845" y="2796650"/>
            <a:ext cx="2697954" cy="535531"/>
          </a:xfrm>
          <a:prstGeom prst="rect">
            <a:avLst/>
          </a:prstGeom>
          <a:noFill/>
        </p:spPr>
        <p:txBody>
          <a:bodyPr wrap="square" rtlCol="0">
            <a:spAutoFit/>
          </a:bodyPr>
          <a:lstStyle/>
          <a:p>
            <a:pPr>
              <a:lnSpc>
                <a:spcPct val="120000"/>
              </a:lnSpc>
            </a:pPr>
            <a:r>
              <a:rPr lang="zh-CN" altLang="en-US" sz="1200" dirty="0">
                <a:solidFill>
                  <a:schemeClr val="bg1">
                    <a:lumMod val="65000"/>
                  </a:schemeClr>
                </a:solidFill>
                <a:latin typeface="张海山锐线体2.0" panose="02000000000000000000" pitchFamily="2" charset="-122"/>
                <a:ea typeface="张海山锐线体2.0" panose="02000000000000000000" pitchFamily="2" charset="-122"/>
              </a:rPr>
              <a:t>您的文字添加到此处，可以通过单击此处删除此处的文字进行添加</a:t>
            </a:r>
          </a:p>
        </p:txBody>
      </p:sp>
      <p:sp>
        <p:nvSpPr>
          <p:cNvPr id="9" name="文本框 8"/>
          <p:cNvSpPr txBox="1"/>
          <p:nvPr/>
        </p:nvSpPr>
        <p:spPr>
          <a:xfrm>
            <a:off x="4845845" y="3745478"/>
            <a:ext cx="1569660" cy="369332"/>
          </a:xfrm>
          <a:prstGeom prst="rect">
            <a:avLst/>
          </a:prstGeom>
          <a:noFill/>
        </p:spPr>
        <p:txBody>
          <a:bodyPr wrap="none" rtlCol="0">
            <a:spAutoFit/>
          </a:bodyPr>
          <a:lstStyle/>
          <a:p>
            <a:r>
              <a:rPr lang="zh-CN" altLang="en-US" dirty="0">
                <a:solidFill>
                  <a:schemeClr val="tx1">
                    <a:lumMod val="65000"/>
                    <a:lumOff val="35000"/>
                  </a:schemeClr>
                </a:solidFill>
                <a:latin typeface="张海山锐线体2.0" panose="02000000000000000000" pitchFamily="2" charset="-122"/>
                <a:ea typeface="张海山锐线体2.0" panose="02000000000000000000" pitchFamily="2" charset="-122"/>
              </a:rPr>
              <a:t>文字添加此处</a:t>
            </a:r>
          </a:p>
        </p:txBody>
      </p:sp>
      <p:sp>
        <p:nvSpPr>
          <p:cNvPr id="10" name="文本框 9"/>
          <p:cNvSpPr txBox="1"/>
          <p:nvPr/>
        </p:nvSpPr>
        <p:spPr>
          <a:xfrm>
            <a:off x="4845845" y="4031352"/>
            <a:ext cx="2697954" cy="535531"/>
          </a:xfrm>
          <a:prstGeom prst="rect">
            <a:avLst/>
          </a:prstGeom>
          <a:noFill/>
        </p:spPr>
        <p:txBody>
          <a:bodyPr wrap="square" rtlCol="0">
            <a:spAutoFit/>
          </a:bodyPr>
          <a:lstStyle/>
          <a:p>
            <a:pPr>
              <a:lnSpc>
                <a:spcPct val="120000"/>
              </a:lnSpc>
            </a:pPr>
            <a:r>
              <a:rPr lang="zh-CN" altLang="en-US" sz="1200" dirty="0">
                <a:solidFill>
                  <a:schemeClr val="bg1">
                    <a:lumMod val="65000"/>
                  </a:schemeClr>
                </a:solidFill>
                <a:latin typeface="张海山锐线体2.0" panose="02000000000000000000" pitchFamily="2" charset="-122"/>
                <a:ea typeface="张海山锐线体2.0" panose="02000000000000000000" pitchFamily="2" charset="-122"/>
              </a:rPr>
              <a:t>您的文字添加到此处，可以通过单击此处删除此处的文字进行添加</a:t>
            </a:r>
          </a:p>
        </p:txBody>
      </p:sp>
      <p:sp>
        <p:nvSpPr>
          <p:cNvPr id="13" name="文本框 12"/>
          <p:cNvSpPr txBox="1"/>
          <p:nvPr/>
        </p:nvSpPr>
        <p:spPr>
          <a:xfrm>
            <a:off x="4845845" y="4980181"/>
            <a:ext cx="1569660" cy="369332"/>
          </a:xfrm>
          <a:prstGeom prst="rect">
            <a:avLst/>
          </a:prstGeom>
          <a:noFill/>
        </p:spPr>
        <p:txBody>
          <a:bodyPr wrap="none" rtlCol="0">
            <a:spAutoFit/>
          </a:bodyPr>
          <a:lstStyle/>
          <a:p>
            <a:r>
              <a:rPr lang="zh-CN" altLang="en-US" dirty="0">
                <a:solidFill>
                  <a:schemeClr val="tx1">
                    <a:lumMod val="65000"/>
                    <a:lumOff val="35000"/>
                  </a:schemeClr>
                </a:solidFill>
                <a:latin typeface="张海山锐线体2.0" panose="02000000000000000000" pitchFamily="2" charset="-122"/>
                <a:ea typeface="张海山锐线体2.0" panose="02000000000000000000" pitchFamily="2" charset="-122"/>
              </a:rPr>
              <a:t>文字添加此处</a:t>
            </a:r>
          </a:p>
        </p:txBody>
      </p:sp>
      <p:sp>
        <p:nvSpPr>
          <p:cNvPr id="14" name="文本框 13"/>
          <p:cNvSpPr txBox="1"/>
          <p:nvPr/>
        </p:nvSpPr>
        <p:spPr>
          <a:xfrm>
            <a:off x="4845845" y="5266055"/>
            <a:ext cx="2697954" cy="535531"/>
          </a:xfrm>
          <a:prstGeom prst="rect">
            <a:avLst/>
          </a:prstGeom>
          <a:noFill/>
        </p:spPr>
        <p:txBody>
          <a:bodyPr wrap="square" rtlCol="0">
            <a:spAutoFit/>
          </a:bodyPr>
          <a:lstStyle/>
          <a:p>
            <a:pPr>
              <a:lnSpc>
                <a:spcPct val="120000"/>
              </a:lnSpc>
            </a:pPr>
            <a:r>
              <a:rPr lang="zh-CN" altLang="en-US" sz="1200" dirty="0">
                <a:solidFill>
                  <a:schemeClr val="bg1">
                    <a:lumMod val="65000"/>
                  </a:schemeClr>
                </a:solidFill>
                <a:latin typeface="张海山锐线体2.0" panose="02000000000000000000" pitchFamily="2" charset="-122"/>
                <a:ea typeface="张海山锐线体2.0" panose="02000000000000000000" pitchFamily="2" charset="-122"/>
              </a:rPr>
              <a:t>您的文字添加到此处，可以通过单击此处删除此处的文字进行添加</a:t>
            </a:r>
          </a:p>
        </p:txBody>
      </p:sp>
      <p:sp>
        <p:nvSpPr>
          <p:cNvPr id="17" name="文本框 16"/>
          <p:cNvSpPr txBox="1"/>
          <p:nvPr/>
        </p:nvSpPr>
        <p:spPr>
          <a:xfrm>
            <a:off x="8490745" y="2510776"/>
            <a:ext cx="1569660" cy="369332"/>
          </a:xfrm>
          <a:prstGeom prst="rect">
            <a:avLst/>
          </a:prstGeom>
          <a:noFill/>
        </p:spPr>
        <p:txBody>
          <a:bodyPr wrap="none" rtlCol="0">
            <a:spAutoFit/>
          </a:bodyPr>
          <a:lstStyle/>
          <a:p>
            <a:r>
              <a:rPr lang="zh-CN" altLang="en-US" dirty="0">
                <a:solidFill>
                  <a:schemeClr val="tx1">
                    <a:lumMod val="65000"/>
                    <a:lumOff val="35000"/>
                  </a:schemeClr>
                </a:solidFill>
                <a:latin typeface="张海山锐线体2.0" panose="02000000000000000000" pitchFamily="2" charset="-122"/>
                <a:ea typeface="张海山锐线体2.0" panose="02000000000000000000" pitchFamily="2" charset="-122"/>
              </a:rPr>
              <a:t>文字添加此处</a:t>
            </a:r>
          </a:p>
        </p:txBody>
      </p:sp>
      <p:sp>
        <p:nvSpPr>
          <p:cNvPr id="18" name="文本框 17"/>
          <p:cNvSpPr txBox="1"/>
          <p:nvPr/>
        </p:nvSpPr>
        <p:spPr>
          <a:xfrm>
            <a:off x="8490745" y="2796650"/>
            <a:ext cx="2697954" cy="535531"/>
          </a:xfrm>
          <a:prstGeom prst="rect">
            <a:avLst/>
          </a:prstGeom>
          <a:noFill/>
        </p:spPr>
        <p:txBody>
          <a:bodyPr wrap="square" rtlCol="0">
            <a:spAutoFit/>
          </a:bodyPr>
          <a:lstStyle/>
          <a:p>
            <a:pPr>
              <a:lnSpc>
                <a:spcPct val="120000"/>
              </a:lnSpc>
            </a:pPr>
            <a:r>
              <a:rPr lang="zh-CN" altLang="en-US" sz="1200" dirty="0">
                <a:solidFill>
                  <a:schemeClr val="bg1">
                    <a:lumMod val="65000"/>
                  </a:schemeClr>
                </a:solidFill>
                <a:latin typeface="张海山锐线体2.0" panose="02000000000000000000" pitchFamily="2" charset="-122"/>
                <a:ea typeface="张海山锐线体2.0" panose="02000000000000000000" pitchFamily="2" charset="-122"/>
              </a:rPr>
              <a:t>您的文字添加到此处，可以通过单击此处删除此处的文字进行添加</a:t>
            </a:r>
          </a:p>
        </p:txBody>
      </p:sp>
      <p:sp>
        <p:nvSpPr>
          <p:cNvPr id="21" name="文本框 20"/>
          <p:cNvSpPr txBox="1"/>
          <p:nvPr/>
        </p:nvSpPr>
        <p:spPr>
          <a:xfrm>
            <a:off x="8490745" y="3745478"/>
            <a:ext cx="1569660" cy="369332"/>
          </a:xfrm>
          <a:prstGeom prst="rect">
            <a:avLst/>
          </a:prstGeom>
          <a:noFill/>
        </p:spPr>
        <p:txBody>
          <a:bodyPr wrap="none" rtlCol="0">
            <a:spAutoFit/>
          </a:bodyPr>
          <a:lstStyle/>
          <a:p>
            <a:r>
              <a:rPr lang="zh-CN" altLang="en-US" dirty="0">
                <a:solidFill>
                  <a:schemeClr val="tx1">
                    <a:lumMod val="65000"/>
                    <a:lumOff val="35000"/>
                  </a:schemeClr>
                </a:solidFill>
                <a:latin typeface="张海山锐线体2.0" panose="02000000000000000000" pitchFamily="2" charset="-122"/>
                <a:ea typeface="张海山锐线体2.0" panose="02000000000000000000" pitchFamily="2" charset="-122"/>
              </a:rPr>
              <a:t>文字添加此处</a:t>
            </a:r>
          </a:p>
        </p:txBody>
      </p:sp>
      <p:sp>
        <p:nvSpPr>
          <p:cNvPr id="22" name="文本框 21"/>
          <p:cNvSpPr txBox="1"/>
          <p:nvPr/>
        </p:nvSpPr>
        <p:spPr>
          <a:xfrm>
            <a:off x="8490745" y="4031352"/>
            <a:ext cx="2697954" cy="535531"/>
          </a:xfrm>
          <a:prstGeom prst="rect">
            <a:avLst/>
          </a:prstGeom>
          <a:noFill/>
        </p:spPr>
        <p:txBody>
          <a:bodyPr wrap="square" rtlCol="0">
            <a:spAutoFit/>
          </a:bodyPr>
          <a:lstStyle/>
          <a:p>
            <a:pPr>
              <a:lnSpc>
                <a:spcPct val="120000"/>
              </a:lnSpc>
            </a:pPr>
            <a:r>
              <a:rPr lang="zh-CN" altLang="en-US" sz="1200" dirty="0">
                <a:solidFill>
                  <a:schemeClr val="bg1">
                    <a:lumMod val="65000"/>
                  </a:schemeClr>
                </a:solidFill>
                <a:latin typeface="张海山锐线体2.0" panose="02000000000000000000" pitchFamily="2" charset="-122"/>
                <a:ea typeface="张海山锐线体2.0" panose="02000000000000000000" pitchFamily="2" charset="-122"/>
              </a:rPr>
              <a:t>您的文字添加到此处，可以通过单击此处删除此处的文字进行添加</a:t>
            </a:r>
          </a:p>
        </p:txBody>
      </p:sp>
      <p:sp>
        <p:nvSpPr>
          <p:cNvPr id="25" name="文本框 24"/>
          <p:cNvSpPr txBox="1"/>
          <p:nvPr/>
        </p:nvSpPr>
        <p:spPr>
          <a:xfrm>
            <a:off x="8490745" y="4980181"/>
            <a:ext cx="1569660" cy="369332"/>
          </a:xfrm>
          <a:prstGeom prst="rect">
            <a:avLst/>
          </a:prstGeom>
          <a:noFill/>
        </p:spPr>
        <p:txBody>
          <a:bodyPr wrap="none" rtlCol="0">
            <a:spAutoFit/>
          </a:bodyPr>
          <a:lstStyle/>
          <a:p>
            <a:r>
              <a:rPr lang="zh-CN" altLang="en-US" dirty="0">
                <a:solidFill>
                  <a:schemeClr val="tx1">
                    <a:lumMod val="65000"/>
                    <a:lumOff val="35000"/>
                  </a:schemeClr>
                </a:solidFill>
                <a:latin typeface="张海山锐线体2.0" panose="02000000000000000000" pitchFamily="2" charset="-122"/>
                <a:ea typeface="张海山锐线体2.0" panose="02000000000000000000" pitchFamily="2" charset="-122"/>
              </a:rPr>
              <a:t>文字添加此处</a:t>
            </a:r>
          </a:p>
        </p:txBody>
      </p:sp>
      <p:sp>
        <p:nvSpPr>
          <p:cNvPr id="26" name="文本框 25"/>
          <p:cNvSpPr txBox="1"/>
          <p:nvPr/>
        </p:nvSpPr>
        <p:spPr>
          <a:xfrm>
            <a:off x="8490745" y="5266055"/>
            <a:ext cx="2697954" cy="535531"/>
          </a:xfrm>
          <a:prstGeom prst="rect">
            <a:avLst/>
          </a:prstGeom>
          <a:noFill/>
        </p:spPr>
        <p:txBody>
          <a:bodyPr wrap="square" rtlCol="0">
            <a:spAutoFit/>
          </a:bodyPr>
          <a:lstStyle/>
          <a:p>
            <a:pPr>
              <a:lnSpc>
                <a:spcPct val="120000"/>
              </a:lnSpc>
            </a:pPr>
            <a:r>
              <a:rPr lang="zh-CN" altLang="en-US" sz="1200" dirty="0">
                <a:solidFill>
                  <a:schemeClr val="bg1">
                    <a:lumMod val="65000"/>
                  </a:schemeClr>
                </a:solidFill>
                <a:latin typeface="张海山锐线体2.0" panose="02000000000000000000" pitchFamily="2" charset="-122"/>
                <a:ea typeface="张海山锐线体2.0" panose="02000000000000000000" pitchFamily="2" charset="-122"/>
              </a:rPr>
              <a:t>您的文字添加到此处，可以通过单击此处删除此处的文字进行添加</a:t>
            </a:r>
          </a:p>
        </p:txBody>
      </p:sp>
      <p:cxnSp>
        <p:nvCxnSpPr>
          <p:cNvPr id="27" name="直接连接符 26"/>
          <p:cNvCxnSpPr>
            <a:cxnSpLocks/>
          </p:cNvCxnSpPr>
          <p:nvPr/>
        </p:nvCxnSpPr>
        <p:spPr>
          <a:xfrm>
            <a:off x="6405673" y="1924326"/>
            <a:ext cx="1971454" cy="0"/>
          </a:xfrm>
          <a:prstGeom prst="line">
            <a:avLst/>
          </a:prstGeom>
          <a:ln w="12700">
            <a:solidFill>
              <a:srgbClr val="00B0F0"/>
            </a:solidFill>
          </a:ln>
        </p:spPr>
        <p:style>
          <a:lnRef idx="1">
            <a:schemeClr val="accent1"/>
          </a:lnRef>
          <a:fillRef idx="0">
            <a:schemeClr val="accent1"/>
          </a:fillRef>
          <a:effectRef idx="0">
            <a:schemeClr val="accent1"/>
          </a:effectRef>
          <a:fontRef idx="minor">
            <a:schemeClr val="tx1"/>
          </a:fontRef>
        </p:style>
      </p:cxnSp>
      <p:sp>
        <p:nvSpPr>
          <p:cNvPr id="28" name="文本框 27"/>
          <p:cNvSpPr txBox="1"/>
          <p:nvPr/>
        </p:nvSpPr>
        <p:spPr>
          <a:xfrm>
            <a:off x="4544072" y="1243838"/>
            <a:ext cx="5694656" cy="535531"/>
          </a:xfrm>
          <a:prstGeom prst="rect">
            <a:avLst/>
          </a:prstGeom>
          <a:noFill/>
        </p:spPr>
        <p:txBody>
          <a:bodyPr wrap="square" rtlCol="0">
            <a:spAutoFit/>
          </a:bodyPr>
          <a:lstStyle/>
          <a:p>
            <a:pPr algn="ctr">
              <a:lnSpc>
                <a:spcPct val="120000"/>
              </a:lnSpc>
            </a:pPr>
            <a:r>
              <a:rPr lang="zh-CN" altLang="en-US" sz="1200" dirty="0">
                <a:solidFill>
                  <a:schemeClr val="tx1">
                    <a:lumMod val="65000"/>
                    <a:lumOff val="35000"/>
                  </a:schemeClr>
                </a:solidFill>
                <a:latin typeface="张海山锐线体2.0" panose="02000000000000000000" pitchFamily="2" charset="-122"/>
                <a:ea typeface="张海山锐线体2.0" panose="02000000000000000000" pitchFamily="2" charset="-122"/>
              </a:rPr>
              <a:t>您的文字添加到此处，可以通过单击此处删除此处的文字进行添加，也可以复制您的文字粘贴到此处，本模板所有文字图片图标均可更改替换</a:t>
            </a:r>
          </a:p>
        </p:txBody>
      </p:sp>
      <p:sp>
        <p:nvSpPr>
          <p:cNvPr id="29" name="文本框 28"/>
          <p:cNvSpPr txBox="1"/>
          <p:nvPr/>
        </p:nvSpPr>
        <p:spPr>
          <a:xfrm>
            <a:off x="6568842" y="787194"/>
            <a:ext cx="1723550" cy="400110"/>
          </a:xfrm>
          <a:prstGeom prst="rect">
            <a:avLst/>
          </a:prstGeom>
          <a:noFill/>
        </p:spPr>
        <p:txBody>
          <a:bodyPr wrap="none" rtlCol="0">
            <a:spAutoFit/>
          </a:bodyPr>
          <a:lstStyle/>
          <a:p>
            <a:pPr algn="ctr"/>
            <a:r>
              <a:rPr lang="zh-CN" altLang="en-US" sz="2000" dirty="0">
                <a:solidFill>
                  <a:schemeClr val="tx1">
                    <a:lumMod val="65000"/>
                    <a:lumOff val="35000"/>
                  </a:schemeClr>
                </a:solidFill>
                <a:latin typeface="造字工房悦黑体验版常规体" pitchFamily="2" charset="-122"/>
                <a:ea typeface="造字工房悦黑体验版常规体" pitchFamily="2" charset="-122"/>
              </a:rPr>
              <a:t>文字添加此处</a:t>
            </a:r>
          </a:p>
        </p:txBody>
      </p:sp>
      <p:grpSp>
        <p:nvGrpSpPr>
          <p:cNvPr id="31" name="组合 30"/>
          <p:cNvGrpSpPr/>
          <p:nvPr/>
        </p:nvGrpSpPr>
        <p:grpSpPr>
          <a:xfrm>
            <a:off x="4315696" y="5257713"/>
            <a:ext cx="228376" cy="278086"/>
            <a:chOff x="10908897" y="1262923"/>
            <a:chExt cx="426511" cy="519347"/>
          </a:xfrm>
          <a:solidFill>
            <a:srgbClr val="FD107F"/>
          </a:solidFill>
        </p:grpSpPr>
        <p:sp>
          <p:nvSpPr>
            <p:cNvPr id="32" name="Freeform 261"/>
            <p:cNvSpPr>
              <a:spLocks noEditPoints="1"/>
            </p:cNvSpPr>
            <p:nvPr/>
          </p:nvSpPr>
          <p:spPr bwMode="auto">
            <a:xfrm>
              <a:off x="11013843" y="1370560"/>
              <a:ext cx="321565" cy="411710"/>
            </a:xfrm>
            <a:custGeom>
              <a:avLst/>
              <a:gdLst>
                <a:gd name="T0" fmla="*/ 116 w 152"/>
                <a:gd name="T1" fmla="*/ 0 h 195"/>
                <a:gd name="T2" fmla="*/ 37 w 152"/>
                <a:gd name="T3" fmla="*/ 0 h 195"/>
                <a:gd name="T4" fmla="*/ 0 w 152"/>
                <a:gd name="T5" fmla="*/ 34 h 195"/>
                <a:gd name="T6" fmla="*/ 0 w 152"/>
                <a:gd name="T7" fmla="*/ 157 h 195"/>
                <a:gd name="T8" fmla="*/ 37 w 152"/>
                <a:gd name="T9" fmla="*/ 195 h 195"/>
                <a:gd name="T10" fmla="*/ 116 w 152"/>
                <a:gd name="T11" fmla="*/ 195 h 195"/>
                <a:gd name="T12" fmla="*/ 152 w 152"/>
                <a:gd name="T13" fmla="*/ 157 h 195"/>
                <a:gd name="T14" fmla="*/ 152 w 152"/>
                <a:gd name="T15" fmla="*/ 34 h 195"/>
                <a:gd name="T16" fmla="*/ 116 w 152"/>
                <a:gd name="T17" fmla="*/ 0 h 195"/>
                <a:gd name="T18" fmla="*/ 131 w 152"/>
                <a:gd name="T19" fmla="*/ 157 h 195"/>
                <a:gd name="T20" fmla="*/ 116 w 152"/>
                <a:gd name="T21" fmla="*/ 174 h 195"/>
                <a:gd name="T22" fmla="*/ 37 w 152"/>
                <a:gd name="T23" fmla="*/ 174 h 195"/>
                <a:gd name="T24" fmla="*/ 22 w 152"/>
                <a:gd name="T25" fmla="*/ 157 h 195"/>
                <a:gd name="T26" fmla="*/ 22 w 152"/>
                <a:gd name="T27" fmla="*/ 34 h 195"/>
                <a:gd name="T28" fmla="*/ 37 w 152"/>
                <a:gd name="T29" fmla="*/ 22 h 195"/>
                <a:gd name="T30" fmla="*/ 116 w 152"/>
                <a:gd name="T31" fmla="*/ 22 h 195"/>
                <a:gd name="T32" fmla="*/ 131 w 152"/>
                <a:gd name="T33" fmla="*/ 34 h 195"/>
                <a:gd name="T34" fmla="*/ 131 w 152"/>
                <a:gd name="T35" fmla="*/ 157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2" h="195">
                  <a:moveTo>
                    <a:pt x="116" y="0"/>
                  </a:moveTo>
                  <a:cubicBezTo>
                    <a:pt x="37" y="0"/>
                    <a:pt x="37" y="0"/>
                    <a:pt x="37" y="0"/>
                  </a:cubicBezTo>
                  <a:cubicBezTo>
                    <a:pt x="17" y="0"/>
                    <a:pt x="0" y="14"/>
                    <a:pt x="0" y="34"/>
                  </a:cubicBezTo>
                  <a:cubicBezTo>
                    <a:pt x="0" y="157"/>
                    <a:pt x="0" y="157"/>
                    <a:pt x="0" y="157"/>
                  </a:cubicBezTo>
                  <a:cubicBezTo>
                    <a:pt x="0" y="177"/>
                    <a:pt x="17" y="195"/>
                    <a:pt x="37" y="195"/>
                  </a:cubicBezTo>
                  <a:cubicBezTo>
                    <a:pt x="116" y="195"/>
                    <a:pt x="116" y="195"/>
                    <a:pt x="116" y="195"/>
                  </a:cubicBezTo>
                  <a:cubicBezTo>
                    <a:pt x="136" y="195"/>
                    <a:pt x="152" y="177"/>
                    <a:pt x="152" y="157"/>
                  </a:cubicBezTo>
                  <a:cubicBezTo>
                    <a:pt x="152" y="34"/>
                    <a:pt x="152" y="34"/>
                    <a:pt x="152" y="34"/>
                  </a:cubicBezTo>
                  <a:cubicBezTo>
                    <a:pt x="152" y="14"/>
                    <a:pt x="136" y="0"/>
                    <a:pt x="116" y="0"/>
                  </a:cubicBezTo>
                  <a:close/>
                  <a:moveTo>
                    <a:pt x="131" y="157"/>
                  </a:moveTo>
                  <a:cubicBezTo>
                    <a:pt x="131" y="165"/>
                    <a:pt x="124" y="174"/>
                    <a:pt x="116" y="174"/>
                  </a:cubicBezTo>
                  <a:cubicBezTo>
                    <a:pt x="37" y="174"/>
                    <a:pt x="37" y="174"/>
                    <a:pt x="37" y="174"/>
                  </a:cubicBezTo>
                  <a:cubicBezTo>
                    <a:pt x="29" y="174"/>
                    <a:pt x="22" y="165"/>
                    <a:pt x="22" y="157"/>
                  </a:cubicBezTo>
                  <a:cubicBezTo>
                    <a:pt x="22" y="34"/>
                    <a:pt x="22" y="34"/>
                    <a:pt x="22" y="34"/>
                  </a:cubicBezTo>
                  <a:cubicBezTo>
                    <a:pt x="22" y="26"/>
                    <a:pt x="29" y="22"/>
                    <a:pt x="37" y="22"/>
                  </a:cubicBezTo>
                  <a:cubicBezTo>
                    <a:pt x="116" y="22"/>
                    <a:pt x="116" y="22"/>
                    <a:pt x="116" y="22"/>
                  </a:cubicBezTo>
                  <a:cubicBezTo>
                    <a:pt x="124" y="22"/>
                    <a:pt x="131" y="26"/>
                    <a:pt x="131" y="34"/>
                  </a:cubicBezTo>
                  <a:lnTo>
                    <a:pt x="131" y="157"/>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3" name="Rectangle 262"/>
            <p:cNvSpPr>
              <a:spLocks noChangeArrowheads="1"/>
            </p:cNvSpPr>
            <p:nvPr/>
          </p:nvSpPr>
          <p:spPr bwMode="auto">
            <a:xfrm>
              <a:off x="11091880" y="1475506"/>
              <a:ext cx="166837" cy="32291"/>
            </a:xfrm>
            <a:prstGeom prst="rect">
              <a:avLst/>
            </a:pr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4" name="Rectangle 263"/>
            <p:cNvSpPr>
              <a:spLocks noChangeArrowheads="1"/>
            </p:cNvSpPr>
            <p:nvPr/>
          </p:nvSpPr>
          <p:spPr bwMode="auto">
            <a:xfrm>
              <a:off x="11091880" y="1554888"/>
              <a:ext cx="166837" cy="29600"/>
            </a:xfrm>
            <a:prstGeom prst="rect">
              <a:avLst/>
            </a:pr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5" name="Rectangle 264"/>
            <p:cNvSpPr>
              <a:spLocks noChangeArrowheads="1"/>
            </p:cNvSpPr>
            <p:nvPr/>
          </p:nvSpPr>
          <p:spPr bwMode="auto">
            <a:xfrm>
              <a:off x="11091880" y="1630234"/>
              <a:ext cx="166837" cy="29600"/>
            </a:xfrm>
            <a:prstGeom prst="rect">
              <a:avLst/>
            </a:pr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6" name="Freeform 265"/>
            <p:cNvSpPr>
              <a:spLocks/>
            </p:cNvSpPr>
            <p:nvPr/>
          </p:nvSpPr>
          <p:spPr bwMode="auto">
            <a:xfrm>
              <a:off x="10908897" y="1262923"/>
              <a:ext cx="320219" cy="414401"/>
            </a:xfrm>
            <a:custGeom>
              <a:avLst/>
              <a:gdLst>
                <a:gd name="T0" fmla="*/ 36 w 152"/>
                <a:gd name="T1" fmla="*/ 22 h 196"/>
                <a:gd name="T2" fmla="*/ 115 w 152"/>
                <a:gd name="T3" fmla="*/ 22 h 196"/>
                <a:gd name="T4" fmla="*/ 130 w 152"/>
                <a:gd name="T5" fmla="*/ 36 h 196"/>
                <a:gd name="T6" fmla="*/ 152 w 152"/>
                <a:gd name="T7" fmla="*/ 36 h 196"/>
                <a:gd name="T8" fmla="*/ 115 w 152"/>
                <a:gd name="T9" fmla="*/ 0 h 196"/>
                <a:gd name="T10" fmla="*/ 36 w 152"/>
                <a:gd name="T11" fmla="*/ 0 h 196"/>
                <a:gd name="T12" fmla="*/ 0 w 152"/>
                <a:gd name="T13" fmla="*/ 38 h 196"/>
                <a:gd name="T14" fmla="*/ 0 w 152"/>
                <a:gd name="T15" fmla="*/ 161 h 196"/>
                <a:gd name="T16" fmla="*/ 36 w 152"/>
                <a:gd name="T17" fmla="*/ 196 h 196"/>
                <a:gd name="T18" fmla="*/ 36 w 152"/>
                <a:gd name="T19" fmla="*/ 174 h 196"/>
                <a:gd name="T20" fmla="*/ 21 w 152"/>
                <a:gd name="T21" fmla="*/ 161 h 196"/>
                <a:gd name="T22" fmla="*/ 21 w 152"/>
                <a:gd name="T23" fmla="*/ 38 h 196"/>
                <a:gd name="T24" fmla="*/ 36 w 152"/>
                <a:gd name="T25" fmla="*/ 22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2" h="196">
                  <a:moveTo>
                    <a:pt x="36" y="22"/>
                  </a:moveTo>
                  <a:cubicBezTo>
                    <a:pt x="115" y="22"/>
                    <a:pt x="115" y="22"/>
                    <a:pt x="115" y="22"/>
                  </a:cubicBezTo>
                  <a:cubicBezTo>
                    <a:pt x="123" y="22"/>
                    <a:pt x="129" y="29"/>
                    <a:pt x="130" y="36"/>
                  </a:cubicBezTo>
                  <a:cubicBezTo>
                    <a:pt x="152" y="36"/>
                    <a:pt x="152" y="36"/>
                    <a:pt x="152" y="36"/>
                  </a:cubicBezTo>
                  <a:cubicBezTo>
                    <a:pt x="151" y="17"/>
                    <a:pt x="135" y="0"/>
                    <a:pt x="115" y="0"/>
                  </a:cubicBezTo>
                  <a:cubicBezTo>
                    <a:pt x="36" y="0"/>
                    <a:pt x="36" y="0"/>
                    <a:pt x="36" y="0"/>
                  </a:cubicBezTo>
                  <a:cubicBezTo>
                    <a:pt x="16" y="0"/>
                    <a:pt x="0" y="18"/>
                    <a:pt x="0" y="38"/>
                  </a:cubicBezTo>
                  <a:cubicBezTo>
                    <a:pt x="0" y="161"/>
                    <a:pt x="0" y="161"/>
                    <a:pt x="0" y="161"/>
                  </a:cubicBezTo>
                  <a:cubicBezTo>
                    <a:pt x="0" y="181"/>
                    <a:pt x="16" y="196"/>
                    <a:pt x="36" y="196"/>
                  </a:cubicBezTo>
                  <a:cubicBezTo>
                    <a:pt x="36" y="174"/>
                    <a:pt x="36" y="174"/>
                    <a:pt x="36" y="174"/>
                  </a:cubicBezTo>
                  <a:cubicBezTo>
                    <a:pt x="28" y="174"/>
                    <a:pt x="21" y="169"/>
                    <a:pt x="21" y="161"/>
                  </a:cubicBezTo>
                  <a:cubicBezTo>
                    <a:pt x="21" y="38"/>
                    <a:pt x="21" y="38"/>
                    <a:pt x="21" y="38"/>
                  </a:cubicBezTo>
                  <a:cubicBezTo>
                    <a:pt x="21" y="30"/>
                    <a:pt x="28" y="22"/>
                    <a:pt x="36" y="2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37" name="组合 36"/>
          <p:cNvGrpSpPr/>
          <p:nvPr/>
        </p:nvGrpSpPr>
        <p:grpSpPr>
          <a:xfrm>
            <a:off x="4296965" y="2755107"/>
            <a:ext cx="265838" cy="260794"/>
            <a:chOff x="6487719" y="4216206"/>
            <a:chExt cx="496474" cy="487056"/>
          </a:xfrm>
          <a:solidFill>
            <a:srgbClr val="00B0F0"/>
          </a:solidFill>
        </p:grpSpPr>
        <p:sp>
          <p:nvSpPr>
            <p:cNvPr id="38" name="Freeform 269"/>
            <p:cNvSpPr>
              <a:spLocks noEditPoints="1"/>
            </p:cNvSpPr>
            <p:nvPr/>
          </p:nvSpPr>
          <p:spPr bwMode="auto">
            <a:xfrm>
              <a:off x="6487719" y="4216206"/>
              <a:ext cx="496474" cy="487056"/>
            </a:xfrm>
            <a:custGeom>
              <a:avLst/>
              <a:gdLst>
                <a:gd name="T0" fmla="*/ 221 w 235"/>
                <a:gd name="T1" fmla="*/ 117 h 230"/>
                <a:gd name="T2" fmla="*/ 139 w 235"/>
                <a:gd name="T3" fmla="*/ 35 h 230"/>
                <a:gd name="T4" fmla="*/ 108 w 235"/>
                <a:gd name="T5" fmla="*/ 5 h 230"/>
                <a:gd name="T6" fmla="*/ 67 w 235"/>
                <a:gd name="T7" fmla="*/ 0 h 230"/>
                <a:gd name="T8" fmla="*/ 37 w 235"/>
                <a:gd name="T9" fmla="*/ 0 h 230"/>
                <a:gd name="T10" fmla="*/ 0 w 235"/>
                <a:gd name="T11" fmla="*/ 35 h 230"/>
                <a:gd name="T12" fmla="*/ 0 w 235"/>
                <a:gd name="T13" fmla="*/ 65 h 230"/>
                <a:gd name="T14" fmla="*/ 5 w 235"/>
                <a:gd name="T15" fmla="*/ 106 h 230"/>
                <a:gd name="T16" fmla="*/ 36 w 235"/>
                <a:gd name="T17" fmla="*/ 137 h 230"/>
                <a:gd name="T18" fmla="*/ 118 w 235"/>
                <a:gd name="T19" fmla="*/ 219 h 230"/>
                <a:gd name="T20" fmla="*/ 144 w 235"/>
                <a:gd name="T21" fmla="*/ 230 h 230"/>
                <a:gd name="T22" fmla="*/ 170 w 235"/>
                <a:gd name="T23" fmla="*/ 219 h 230"/>
                <a:gd name="T24" fmla="*/ 221 w 235"/>
                <a:gd name="T25" fmla="*/ 168 h 230"/>
                <a:gd name="T26" fmla="*/ 221 w 235"/>
                <a:gd name="T27" fmla="*/ 117 h 230"/>
                <a:gd name="T28" fmla="*/ 205 w 235"/>
                <a:gd name="T29" fmla="*/ 153 h 230"/>
                <a:gd name="T30" fmla="*/ 154 w 235"/>
                <a:gd name="T31" fmla="*/ 204 h 230"/>
                <a:gd name="T32" fmla="*/ 144 w 235"/>
                <a:gd name="T33" fmla="*/ 208 h 230"/>
                <a:gd name="T34" fmla="*/ 134 w 235"/>
                <a:gd name="T35" fmla="*/ 204 h 230"/>
                <a:gd name="T36" fmla="*/ 52 w 235"/>
                <a:gd name="T37" fmla="*/ 122 h 230"/>
                <a:gd name="T38" fmla="*/ 24 w 235"/>
                <a:gd name="T39" fmla="*/ 94 h 230"/>
                <a:gd name="T40" fmla="*/ 22 w 235"/>
                <a:gd name="T41" fmla="*/ 65 h 230"/>
                <a:gd name="T42" fmla="*/ 22 w 235"/>
                <a:gd name="T43" fmla="*/ 35 h 230"/>
                <a:gd name="T44" fmla="*/ 37 w 235"/>
                <a:gd name="T45" fmla="*/ 22 h 230"/>
                <a:gd name="T46" fmla="*/ 65 w 235"/>
                <a:gd name="T47" fmla="*/ 22 h 230"/>
                <a:gd name="T48" fmla="*/ 67 w 235"/>
                <a:gd name="T49" fmla="*/ 22 h 230"/>
                <a:gd name="T50" fmla="*/ 96 w 235"/>
                <a:gd name="T51" fmla="*/ 23 h 230"/>
                <a:gd name="T52" fmla="*/ 124 w 235"/>
                <a:gd name="T53" fmla="*/ 50 h 230"/>
                <a:gd name="T54" fmla="*/ 205 w 235"/>
                <a:gd name="T55" fmla="*/ 132 h 230"/>
                <a:gd name="T56" fmla="*/ 205 w 235"/>
                <a:gd name="T57" fmla="*/ 15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5" h="230">
                  <a:moveTo>
                    <a:pt x="221" y="117"/>
                  </a:moveTo>
                  <a:cubicBezTo>
                    <a:pt x="139" y="35"/>
                    <a:pt x="139" y="35"/>
                    <a:pt x="139" y="35"/>
                  </a:cubicBezTo>
                  <a:cubicBezTo>
                    <a:pt x="125" y="21"/>
                    <a:pt x="111" y="7"/>
                    <a:pt x="108" y="5"/>
                  </a:cubicBezTo>
                  <a:cubicBezTo>
                    <a:pt x="105" y="2"/>
                    <a:pt x="87" y="0"/>
                    <a:pt x="67" y="0"/>
                  </a:cubicBezTo>
                  <a:cubicBezTo>
                    <a:pt x="37" y="0"/>
                    <a:pt x="37" y="0"/>
                    <a:pt x="37" y="0"/>
                  </a:cubicBezTo>
                  <a:cubicBezTo>
                    <a:pt x="17" y="0"/>
                    <a:pt x="0" y="15"/>
                    <a:pt x="0" y="35"/>
                  </a:cubicBezTo>
                  <a:cubicBezTo>
                    <a:pt x="0" y="65"/>
                    <a:pt x="0" y="65"/>
                    <a:pt x="0" y="65"/>
                  </a:cubicBezTo>
                  <a:cubicBezTo>
                    <a:pt x="0" y="85"/>
                    <a:pt x="3" y="104"/>
                    <a:pt x="5" y="106"/>
                  </a:cubicBezTo>
                  <a:cubicBezTo>
                    <a:pt x="8" y="109"/>
                    <a:pt x="22" y="123"/>
                    <a:pt x="36" y="137"/>
                  </a:cubicBezTo>
                  <a:cubicBezTo>
                    <a:pt x="118" y="219"/>
                    <a:pt x="118" y="219"/>
                    <a:pt x="118" y="219"/>
                  </a:cubicBezTo>
                  <a:cubicBezTo>
                    <a:pt x="125" y="226"/>
                    <a:pt x="135" y="230"/>
                    <a:pt x="144" y="230"/>
                  </a:cubicBezTo>
                  <a:cubicBezTo>
                    <a:pt x="153" y="230"/>
                    <a:pt x="163" y="226"/>
                    <a:pt x="170" y="219"/>
                  </a:cubicBezTo>
                  <a:cubicBezTo>
                    <a:pt x="221" y="168"/>
                    <a:pt x="221" y="168"/>
                    <a:pt x="221" y="168"/>
                  </a:cubicBezTo>
                  <a:cubicBezTo>
                    <a:pt x="235" y="154"/>
                    <a:pt x="235" y="131"/>
                    <a:pt x="221" y="117"/>
                  </a:cubicBezTo>
                  <a:close/>
                  <a:moveTo>
                    <a:pt x="205" y="153"/>
                  </a:moveTo>
                  <a:cubicBezTo>
                    <a:pt x="154" y="204"/>
                    <a:pt x="154" y="204"/>
                    <a:pt x="154" y="204"/>
                  </a:cubicBezTo>
                  <a:cubicBezTo>
                    <a:pt x="152" y="206"/>
                    <a:pt x="148" y="208"/>
                    <a:pt x="144" y="208"/>
                  </a:cubicBezTo>
                  <a:cubicBezTo>
                    <a:pt x="140" y="208"/>
                    <a:pt x="137" y="206"/>
                    <a:pt x="134" y="204"/>
                  </a:cubicBezTo>
                  <a:cubicBezTo>
                    <a:pt x="52" y="122"/>
                    <a:pt x="52" y="122"/>
                    <a:pt x="52" y="122"/>
                  </a:cubicBezTo>
                  <a:cubicBezTo>
                    <a:pt x="24" y="94"/>
                    <a:pt x="24" y="94"/>
                    <a:pt x="24" y="94"/>
                  </a:cubicBezTo>
                  <a:cubicBezTo>
                    <a:pt x="23" y="89"/>
                    <a:pt x="22" y="79"/>
                    <a:pt x="22" y="65"/>
                  </a:cubicBezTo>
                  <a:cubicBezTo>
                    <a:pt x="22" y="35"/>
                    <a:pt x="22" y="35"/>
                    <a:pt x="22" y="35"/>
                  </a:cubicBezTo>
                  <a:cubicBezTo>
                    <a:pt x="22" y="27"/>
                    <a:pt x="29" y="22"/>
                    <a:pt x="37" y="22"/>
                  </a:cubicBezTo>
                  <a:cubicBezTo>
                    <a:pt x="65" y="22"/>
                    <a:pt x="65" y="22"/>
                    <a:pt x="65" y="22"/>
                  </a:cubicBezTo>
                  <a:cubicBezTo>
                    <a:pt x="67" y="22"/>
                    <a:pt x="67" y="22"/>
                    <a:pt x="67" y="22"/>
                  </a:cubicBezTo>
                  <a:cubicBezTo>
                    <a:pt x="81" y="22"/>
                    <a:pt x="91" y="22"/>
                    <a:pt x="96" y="23"/>
                  </a:cubicBezTo>
                  <a:cubicBezTo>
                    <a:pt x="124" y="50"/>
                    <a:pt x="124" y="50"/>
                    <a:pt x="124" y="50"/>
                  </a:cubicBezTo>
                  <a:cubicBezTo>
                    <a:pt x="205" y="132"/>
                    <a:pt x="205" y="132"/>
                    <a:pt x="205" y="132"/>
                  </a:cubicBezTo>
                  <a:cubicBezTo>
                    <a:pt x="211" y="138"/>
                    <a:pt x="211" y="147"/>
                    <a:pt x="205" y="15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9" name="Freeform 270"/>
            <p:cNvSpPr>
              <a:spLocks noEditPoints="1"/>
            </p:cNvSpPr>
            <p:nvPr/>
          </p:nvSpPr>
          <p:spPr bwMode="auto">
            <a:xfrm>
              <a:off x="6579210" y="4298279"/>
              <a:ext cx="122437" cy="129164"/>
            </a:xfrm>
            <a:custGeom>
              <a:avLst/>
              <a:gdLst>
                <a:gd name="T0" fmla="*/ 9 w 58"/>
                <a:gd name="T1" fmla="*/ 11 h 61"/>
                <a:gd name="T2" fmla="*/ 0 w 58"/>
                <a:gd name="T3" fmla="*/ 32 h 61"/>
                <a:gd name="T4" fmla="*/ 9 w 58"/>
                <a:gd name="T5" fmla="*/ 52 h 61"/>
                <a:gd name="T6" fmla="*/ 29 w 58"/>
                <a:gd name="T7" fmla="*/ 61 h 61"/>
                <a:gd name="T8" fmla="*/ 50 w 58"/>
                <a:gd name="T9" fmla="*/ 52 h 61"/>
                <a:gd name="T10" fmla="*/ 58 w 58"/>
                <a:gd name="T11" fmla="*/ 32 h 61"/>
                <a:gd name="T12" fmla="*/ 50 w 58"/>
                <a:gd name="T13" fmla="*/ 11 h 61"/>
                <a:gd name="T14" fmla="*/ 9 w 58"/>
                <a:gd name="T15" fmla="*/ 11 h 61"/>
                <a:gd name="T16" fmla="*/ 40 w 58"/>
                <a:gd name="T17" fmla="*/ 42 h 61"/>
                <a:gd name="T18" fmla="*/ 19 w 58"/>
                <a:gd name="T19" fmla="*/ 42 h 61"/>
                <a:gd name="T20" fmla="*/ 15 w 58"/>
                <a:gd name="T21" fmla="*/ 32 h 61"/>
                <a:gd name="T22" fmla="*/ 19 w 58"/>
                <a:gd name="T23" fmla="*/ 21 h 61"/>
                <a:gd name="T24" fmla="*/ 29 w 58"/>
                <a:gd name="T25" fmla="*/ 17 h 61"/>
                <a:gd name="T26" fmla="*/ 40 w 58"/>
                <a:gd name="T27" fmla="*/ 21 h 61"/>
                <a:gd name="T28" fmla="*/ 44 w 58"/>
                <a:gd name="T29" fmla="*/ 32 h 61"/>
                <a:gd name="T30" fmla="*/ 40 w 58"/>
                <a:gd name="T31" fmla="*/ 4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 h="61">
                  <a:moveTo>
                    <a:pt x="9" y="11"/>
                  </a:moveTo>
                  <a:cubicBezTo>
                    <a:pt x="3" y="17"/>
                    <a:pt x="0" y="24"/>
                    <a:pt x="0" y="32"/>
                  </a:cubicBezTo>
                  <a:cubicBezTo>
                    <a:pt x="0" y="39"/>
                    <a:pt x="3" y="47"/>
                    <a:pt x="9" y="52"/>
                  </a:cubicBezTo>
                  <a:cubicBezTo>
                    <a:pt x="14" y="58"/>
                    <a:pt x="22" y="61"/>
                    <a:pt x="29" y="61"/>
                  </a:cubicBezTo>
                  <a:cubicBezTo>
                    <a:pt x="37" y="61"/>
                    <a:pt x="44" y="58"/>
                    <a:pt x="50" y="52"/>
                  </a:cubicBezTo>
                  <a:cubicBezTo>
                    <a:pt x="55" y="47"/>
                    <a:pt x="58" y="39"/>
                    <a:pt x="58" y="32"/>
                  </a:cubicBezTo>
                  <a:cubicBezTo>
                    <a:pt x="58" y="24"/>
                    <a:pt x="55" y="17"/>
                    <a:pt x="50" y="11"/>
                  </a:cubicBezTo>
                  <a:cubicBezTo>
                    <a:pt x="39" y="0"/>
                    <a:pt x="20" y="0"/>
                    <a:pt x="9" y="11"/>
                  </a:cubicBezTo>
                  <a:close/>
                  <a:moveTo>
                    <a:pt x="40" y="42"/>
                  </a:moveTo>
                  <a:cubicBezTo>
                    <a:pt x="34" y="47"/>
                    <a:pt x="25" y="47"/>
                    <a:pt x="19" y="42"/>
                  </a:cubicBezTo>
                  <a:cubicBezTo>
                    <a:pt x="16" y="39"/>
                    <a:pt x="15" y="35"/>
                    <a:pt x="15" y="32"/>
                  </a:cubicBezTo>
                  <a:cubicBezTo>
                    <a:pt x="15" y="28"/>
                    <a:pt x="16" y="24"/>
                    <a:pt x="19" y="21"/>
                  </a:cubicBezTo>
                  <a:cubicBezTo>
                    <a:pt x="22" y="19"/>
                    <a:pt x="26" y="17"/>
                    <a:pt x="29" y="17"/>
                  </a:cubicBezTo>
                  <a:cubicBezTo>
                    <a:pt x="33" y="17"/>
                    <a:pt x="37" y="19"/>
                    <a:pt x="40" y="21"/>
                  </a:cubicBezTo>
                  <a:cubicBezTo>
                    <a:pt x="42" y="24"/>
                    <a:pt x="44" y="28"/>
                    <a:pt x="44" y="32"/>
                  </a:cubicBezTo>
                  <a:cubicBezTo>
                    <a:pt x="44" y="35"/>
                    <a:pt x="42" y="39"/>
                    <a:pt x="40" y="4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sp>
        <p:nvSpPr>
          <p:cNvPr id="40" name="Freeform 271"/>
          <p:cNvSpPr>
            <a:spLocks noEditPoints="1"/>
          </p:cNvSpPr>
          <p:nvPr/>
        </p:nvSpPr>
        <p:spPr bwMode="auto">
          <a:xfrm>
            <a:off x="7967372" y="2697713"/>
            <a:ext cx="190194" cy="303300"/>
          </a:xfrm>
          <a:custGeom>
            <a:avLst/>
            <a:gdLst>
              <a:gd name="T0" fmla="*/ 146 w 168"/>
              <a:gd name="T1" fmla="*/ 163 h 268"/>
              <a:gd name="T2" fmla="*/ 124 w 168"/>
              <a:gd name="T3" fmla="*/ 149 h 268"/>
              <a:gd name="T4" fmla="*/ 153 w 168"/>
              <a:gd name="T5" fmla="*/ 76 h 268"/>
              <a:gd name="T6" fmla="*/ 84 w 168"/>
              <a:gd name="T7" fmla="*/ 0 h 268"/>
              <a:gd name="T8" fmla="*/ 16 w 168"/>
              <a:gd name="T9" fmla="*/ 76 h 268"/>
              <a:gd name="T10" fmla="*/ 44 w 168"/>
              <a:gd name="T11" fmla="*/ 149 h 268"/>
              <a:gd name="T12" fmla="*/ 23 w 168"/>
              <a:gd name="T13" fmla="*/ 163 h 268"/>
              <a:gd name="T14" fmla="*/ 0 w 168"/>
              <a:gd name="T15" fmla="*/ 206 h 268"/>
              <a:gd name="T16" fmla="*/ 84 w 168"/>
              <a:gd name="T17" fmla="*/ 268 h 268"/>
              <a:gd name="T18" fmla="*/ 168 w 168"/>
              <a:gd name="T19" fmla="*/ 206 h 268"/>
              <a:gd name="T20" fmla="*/ 146 w 168"/>
              <a:gd name="T21" fmla="*/ 163 h 268"/>
              <a:gd name="T22" fmla="*/ 37 w 168"/>
              <a:gd name="T23" fmla="*/ 76 h 268"/>
              <a:gd name="T24" fmla="*/ 84 w 168"/>
              <a:gd name="T25" fmla="*/ 21 h 268"/>
              <a:gd name="T26" fmla="*/ 131 w 168"/>
              <a:gd name="T27" fmla="*/ 76 h 268"/>
              <a:gd name="T28" fmla="*/ 84 w 168"/>
              <a:gd name="T29" fmla="*/ 144 h 268"/>
              <a:gd name="T30" fmla="*/ 37 w 168"/>
              <a:gd name="T31" fmla="*/ 76 h 268"/>
              <a:gd name="T32" fmla="*/ 84 w 168"/>
              <a:gd name="T33" fmla="*/ 246 h 268"/>
              <a:gd name="T34" fmla="*/ 22 w 168"/>
              <a:gd name="T35" fmla="*/ 206 h 268"/>
              <a:gd name="T36" fmla="*/ 33 w 168"/>
              <a:gd name="T37" fmla="*/ 182 h 268"/>
              <a:gd name="T38" fmla="*/ 63 w 168"/>
              <a:gd name="T39" fmla="*/ 162 h 268"/>
              <a:gd name="T40" fmla="*/ 84 w 168"/>
              <a:gd name="T41" fmla="*/ 166 h 268"/>
              <a:gd name="T42" fmla="*/ 106 w 168"/>
              <a:gd name="T43" fmla="*/ 162 h 268"/>
              <a:gd name="T44" fmla="*/ 135 w 168"/>
              <a:gd name="T45" fmla="*/ 182 h 268"/>
              <a:gd name="T46" fmla="*/ 147 w 168"/>
              <a:gd name="T47" fmla="*/ 206 h 268"/>
              <a:gd name="T48" fmla="*/ 84 w 168"/>
              <a:gd name="T49" fmla="*/ 246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8" h="268">
                <a:moveTo>
                  <a:pt x="146" y="163"/>
                </a:moveTo>
                <a:cubicBezTo>
                  <a:pt x="140" y="160"/>
                  <a:pt x="133" y="156"/>
                  <a:pt x="124" y="149"/>
                </a:cubicBezTo>
                <a:cubicBezTo>
                  <a:pt x="142" y="131"/>
                  <a:pt x="153" y="103"/>
                  <a:pt x="153" y="76"/>
                </a:cubicBezTo>
                <a:cubicBezTo>
                  <a:pt x="153" y="32"/>
                  <a:pt x="124" y="0"/>
                  <a:pt x="84" y="0"/>
                </a:cubicBezTo>
                <a:cubicBezTo>
                  <a:pt x="44" y="0"/>
                  <a:pt x="16" y="32"/>
                  <a:pt x="16" y="76"/>
                </a:cubicBezTo>
                <a:cubicBezTo>
                  <a:pt x="16" y="103"/>
                  <a:pt x="26" y="131"/>
                  <a:pt x="44" y="149"/>
                </a:cubicBezTo>
                <a:cubicBezTo>
                  <a:pt x="35" y="156"/>
                  <a:pt x="28" y="160"/>
                  <a:pt x="23" y="163"/>
                </a:cubicBezTo>
                <a:cubicBezTo>
                  <a:pt x="6" y="173"/>
                  <a:pt x="0" y="179"/>
                  <a:pt x="0" y="206"/>
                </a:cubicBezTo>
                <a:cubicBezTo>
                  <a:pt x="0" y="243"/>
                  <a:pt x="33" y="268"/>
                  <a:pt x="84" y="268"/>
                </a:cubicBezTo>
                <a:cubicBezTo>
                  <a:pt x="135" y="268"/>
                  <a:pt x="168" y="243"/>
                  <a:pt x="168" y="206"/>
                </a:cubicBezTo>
                <a:cubicBezTo>
                  <a:pt x="168" y="179"/>
                  <a:pt x="163" y="173"/>
                  <a:pt x="146" y="163"/>
                </a:cubicBezTo>
                <a:close/>
                <a:moveTo>
                  <a:pt x="37" y="76"/>
                </a:moveTo>
                <a:cubicBezTo>
                  <a:pt x="37" y="49"/>
                  <a:pt x="52" y="21"/>
                  <a:pt x="84" y="21"/>
                </a:cubicBezTo>
                <a:cubicBezTo>
                  <a:pt x="117" y="21"/>
                  <a:pt x="131" y="49"/>
                  <a:pt x="131" y="76"/>
                </a:cubicBezTo>
                <a:cubicBezTo>
                  <a:pt x="131" y="108"/>
                  <a:pt x="112" y="144"/>
                  <a:pt x="84" y="144"/>
                </a:cubicBezTo>
                <a:cubicBezTo>
                  <a:pt x="57" y="144"/>
                  <a:pt x="37" y="108"/>
                  <a:pt x="37" y="76"/>
                </a:cubicBezTo>
                <a:close/>
                <a:moveTo>
                  <a:pt x="84" y="246"/>
                </a:moveTo>
                <a:cubicBezTo>
                  <a:pt x="70" y="246"/>
                  <a:pt x="22" y="243"/>
                  <a:pt x="22" y="206"/>
                </a:cubicBezTo>
                <a:cubicBezTo>
                  <a:pt x="22" y="189"/>
                  <a:pt x="22" y="189"/>
                  <a:pt x="33" y="182"/>
                </a:cubicBezTo>
                <a:cubicBezTo>
                  <a:pt x="40" y="178"/>
                  <a:pt x="50" y="172"/>
                  <a:pt x="63" y="162"/>
                </a:cubicBezTo>
                <a:cubicBezTo>
                  <a:pt x="70" y="165"/>
                  <a:pt x="77" y="166"/>
                  <a:pt x="84" y="166"/>
                </a:cubicBezTo>
                <a:cubicBezTo>
                  <a:pt x="92" y="166"/>
                  <a:pt x="99" y="165"/>
                  <a:pt x="106" y="162"/>
                </a:cubicBezTo>
                <a:cubicBezTo>
                  <a:pt x="119" y="172"/>
                  <a:pt x="128" y="178"/>
                  <a:pt x="135" y="182"/>
                </a:cubicBezTo>
                <a:cubicBezTo>
                  <a:pt x="147" y="189"/>
                  <a:pt x="147" y="189"/>
                  <a:pt x="147" y="206"/>
                </a:cubicBezTo>
                <a:cubicBezTo>
                  <a:pt x="147" y="243"/>
                  <a:pt x="99" y="246"/>
                  <a:pt x="84" y="246"/>
                </a:cubicBezTo>
                <a:close/>
              </a:path>
            </a:pathLst>
          </a:custGeom>
          <a:solidFill>
            <a:srgbClr val="00B0F0"/>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275"/>
          <p:cNvSpPr>
            <a:spLocks noEditPoints="1"/>
          </p:cNvSpPr>
          <p:nvPr/>
        </p:nvSpPr>
        <p:spPr bwMode="auto">
          <a:xfrm>
            <a:off x="4282917" y="3985169"/>
            <a:ext cx="293936" cy="262956"/>
          </a:xfrm>
          <a:custGeom>
            <a:avLst/>
            <a:gdLst>
              <a:gd name="T0" fmla="*/ 186 w 260"/>
              <a:gd name="T1" fmla="*/ 0 h 232"/>
              <a:gd name="T2" fmla="*/ 130 w 260"/>
              <a:gd name="T3" fmla="*/ 27 h 232"/>
              <a:gd name="T4" fmla="*/ 74 w 260"/>
              <a:gd name="T5" fmla="*/ 0 h 232"/>
              <a:gd name="T6" fmla="*/ 0 w 260"/>
              <a:gd name="T7" fmla="*/ 73 h 232"/>
              <a:gd name="T8" fmla="*/ 31 w 260"/>
              <a:gd name="T9" fmla="*/ 147 h 232"/>
              <a:gd name="T10" fmla="*/ 123 w 260"/>
              <a:gd name="T11" fmla="*/ 226 h 232"/>
              <a:gd name="T12" fmla="*/ 130 w 260"/>
              <a:gd name="T13" fmla="*/ 232 h 232"/>
              <a:gd name="T14" fmla="*/ 137 w 260"/>
              <a:gd name="T15" fmla="*/ 225 h 232"/>
              <a:gd name="T16" fmla="*/ 221 w 260"/>
              <a:gd name="T17" fmla="*/ 147 h 232"/>
              <a:gd name="T18" fmla="*/ 260 w 260"/>
              <a:gd name="T19" fmla="*/ 73 h 232"/>
              <a:gd name="T20" fmla="*/ 186 w 260"/>
              <a:gd name="T21" fmla="*/ 0 h 232"/>
              <a:gd name="T22" fmla="*/ 207 w 260"/>
              <a:gd name="T23" fmla="*/ 131 h 232"/>
              <a:gd name="T24" fmla="*/ 130 w 260"/>
              <a:gd name="T25" fmla="*/ 203 h 232"/>
              <a:gd name="T26" fmla="*/ 46 w 260"/>
              <a:gd name="T27" fmla="*/ 131 h 232"/>
              <a:gd name="T28" fmla="*/ 22 w 260"/>
              <a:gd name="T29" fmla="*/ 73 h 232"/>
              <a:gd name="T30" fmla="*/ 74 w 260"/>
              <a:gd name="T31" fmla="*/ 22 h 232"/>
              <a:gd name="T32" fmla="*/ 120 w 260"/>
              <a:gd name="T33" fmla="*/ 51 h 232"/>
              <a:gd name="T34" fmla="*/ 130 w 260"/>
              <a:gd name="T35" fmla="*/ 72 h 232"/>
              <a:gd name="T36" fmla="*/ 140 w 260"/>
              <a:gd name="T37" fmla="*/ 51 h 232"/>
              <a:gd name="T38" fmla="*/ 186 w 260"/>
              <a:gd name="T39" fmla="*/ 22 h 232"/>
              <a:gd name="T40" fmla="*/ 238 w 260"/>
              <a:gd name="T41" fmla="*/ 73 h 232"/>
              <a:gd name="T42" fmla="*/ 207 w 260"/>
              <a:gd name="T43" fmla="*/ 131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0" h="232">
                <a:moveTo>
                  <a:pt x="186" y="0"/>
                </a:moveTo>
                <a:cubicBezTo>
                  <a:pt x="164" y="0"/>
                  <a:pt x="144" y="10"/>
                  <a:pt x="130" y="27"/>
                </a:cubicBezTo>
                <a:cubicBezTo>
                  <a:pt x="116" y="10"/>
                  <a:pt x="95" y="0"/>
                  <a:pt x="74" y="0"/>
                </a:cubicBezTo>
                <a:cubicBezTo>
                  <a:pt x="33" y="0"/>
                  <a:pt x="0" y="33"/>
                  <a:pt x="0" y="73"/>
                </a:cubicBezTo>
                <a:cubicBezTo>
                  <a:pt x="0" y="103"/>
                  <a:pt x="11" y="128"/>
                  <a:pt x="31" y="147"/>
                </a:cubicBezTo>
                <a:cubicBezTo>
                  <a:pt x="55" y="169"/>
                  <a:pt x="120" y="223"/>
                  <a:pt x="123" y="226"/>
                </a:cubicBezTo>
                <a:cubicBezTo>
                  <a:pt x="130" y="232"/>
                  <a:pt x="130" y="232"/>
                  <a:pt x="130" y="232"/>
                </a:cubicBezTo>
                <a:cubicBezTo>
                  <a:pt x="137" y="225"/>
                  <a:pt x="137" y="225"/>
                  <a:pt x="137" y="225"/>
                </a:cubicBezTo>
                <a:cubicBezTo>
                  <a:pt x="138" y="225"/>
                  <a:pt x="198" y="168"/>
                  <a:pt x="221" y="147"/>
                </a:cubicBezTo>
                <a:cubicBezTo>
                  <a:pt x="247" y="124"/>
                  <a:pt x="260" y="99"/>
                  <a:pt x="260" y="73"/>
                </a:cubicBezTo>
                <a:cubicBezTo>
                  <a:pt x="260" y="33"/>
                  <a:pt x="227" y="0"/>
                  <a:pt x="186" y="0"/>
                </a:cubicBezTo>
                <a:close/>
                <a:moveTo>
                  <a:pt x="207" y="131"/>
                </a:moveTo>
                <a:cubicBezTo>
                  <a:pt x="188" y="148"/>
                  <a:pt x="146" y="187"/>
                  <a:pt x="130" y="203"/>
                </a:cubicBezTo>
                <a:cubicBezTo>
                  <a:pt x="111" y="187"/>
                  <a:pt x="65" y="148"/>
                  <a:pt x="46" y="131"/>
                </a:cubicBezTo>
                <a:cubicBezTo>
                  <a:pt x="30" y="116"/>
                  <a:pt x="22" y="97"/>
                  <a:pt x="22" y="73"/>
                </a:cubicBezTo>
                <a:cubicBezTo>
                  <a:pt x="22" y="45"/>
                  <a:pt x="45" y="22"/>
                  <a:pt x="74" y="22"/>
                </a:cubicBezTo>
                <a:cubicBezTo>
                  <a:pt x="93" y="22"/>
                  <a:pt x="112" y="34"/>
                  <a:pt x="120" y="51"/>
                </a:cubicBezTo>
                <a:cubicBezTo>
                  <a:pt x="130" y="72"/>
                  <a:pt x="130" y="72"/>
                  <a:pt x="130" y="72"/>
                </a:cubicBezTo>
                <a:cubicBezTo>
                  <a:pt x="140" y="51"/>
                  <a:pt x="140" y="51"/>
                  <a:pt x="140" y="51"/>
                </a:cubicBezTo>
                <a:cubicBezTo>
                  <a:pt x="148" y="34"/>
                  <a:pt x="167" y="22"/>
                  <a:pt x="186" y="22"/>
                </a:cubicBezTo>
                <a:cubicBezTo>
                  <a:pt x="215" y="22"/>
                  <a:pt x="238" y="45"/>
                  <a:pt x="238" y="73"/>
                </a:cubicBezTo>
                <a:cubicBezTo>
                  <a:pt x="238" y="92"/>
                  <a:pt x="228" y="112"/>
                  <a:pt x="207" y="131"/>
                </a:cubicBezTo>
                <a:close/>
              </a:path>
            </a:pathLst>
          </a:custGeom>
          <a:solidFill>
            <a:srgbClr val="FE5B18"/>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42" name="组合 41"/>
          <p:cNvGrpSpPr/>
          <p:nvPr/>
        </p:nvGrpSpPr>
        <p:grpSpPr>
          <a:xfrm>
            <a:off x="7947560" y="3934986"/>
            <a:ext cx="229818" cy="319152"/>
            <a:chOff x="8032306" y="5624901"/>
            <a:chExt cx="429201" cy="596039"/>
          </a:xfrm>
          <a:solidFill>
            <a:srgbClr val="FE5B18"/>
          </a:solidFill>
        </p:grpSpPr>
        <p:sp>
          <p:nvSpPr>
            <p:cNvPr id="43" name="Freeform 276"/>
            <p:cNvSpPr>
              <a:spLocks/>
            </p:cNvSpPr>
            <p:nvPr/>
          </p:nvSpPr>
          <p:spPr bwMode="auto">
            <a:xfrm>
              <a:off x="8032306" y="5715047"/>
              <a:ext cx="429201" cy="505893"/>
            </a:xfrm>
            <a:custGeom>
              <a:avLst/>
              <a:gdLst>
                <a:gd name="T0" fmla="*/ 166 w 203"/>
                <a:gd name="T1" fmla="*/ 0 h 239"/>
                <a:gd name="T2" fmla="*/ 166 w 203"/>
                <a:gd name="T3" fmla="*/ 22 h 239"/>
                <a:gd name="T4" fmla="*/ 181 w 203"/>
                <a:gd name="T5" fmla="*/ 37 h 239"/>
                <a:gd name="T6" fmla="*/ 181 w 203"/>
                <a:gd name="T7" fmla="*/ 203 h 239"/>
                <a:gd name="T8" fmla="*/ 166 w 203"/>
                <a:gd name="T9" fmla="*/ 218 h 239"/>
                <a:gd name="T10" fmla="*/ 36 w 203"/>
                <a:gd name="T11" fmla="*/ 218 h 239"/>
                <a:gd name="T12" fmla="*/ 22 w 203"/>
                <a:gd name="T13" fmla="*/ 203 h 239"/>
                <a:gd name="T14" fmla="*/ 22 w 203"/>
                <a:gd name="T15" fmla="*/ 37 h 239"/>
                <a:gd name="T16" fmla="*/ 36 w 203"/>
                <a:gd name="T17" fmla="*/ 22 h 239"/>
                <a:gd name="T18" fmla="*/ 36 w 203"/>
                <a:gd name="T19" fmla="*/ 0 h 239"/>
                <a:gd name="T20" fmla="*/ 0 w 203"/>
                <a:gd name="T21" fmla="*/ 37 h 239"/>
                <a:gd name="T22" fmla="*/ 0 w 203"/>
                <a:gd name="T23" fmla="*/ 203 h 239"/>
                <a:gd name="T24" fmla="*/ 36 w 203"/>
                <a:gd name="T25" fmla="*/ 239 h 239"/>
                <a:gd name="T26" fmla="*/ 166 w 203"/>
                <a:gd name="T27" fmla="*/ 239 h 239"/>
                <a:gd name="T28" fmla="*/ 203 w 203"/>
                <a:gd name="T29" fmla="*/ 203 h 239"/>
                <a:gd name="T30" fmla="*/ 203 w 203"/>
                <a:gd name="T31" fmla="*/ 37 h 239"/>
                <a:gd name="T32" fmla="*/ 166 w 203"/>
                <a:gd name="T33"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3" h="239">
                  <a:moveTo>
                    <a:pt x="166" y="0"/>
                  </a:moveTo>
                  <a:cubicBezTo>
                    <a:pt x="166" y="22"/>
                    <a:pt x="166" y="22"/>
                    <a:pt x="166" y="22"/>
                  </a:cubicBezTo>
                  <a:cubicBezTo>
                    <a:pt x="174" y="22"/>
                    <a:pt x="181" y="29"/>
                    <a:pt x="181" y="37"/>
                  </a:cubicBezTo>
                  <a:cubicBezTo>
                    <a:pt x="181" y="203"/>
                    <a:pt x="181" y="203"/>
                    <a:pt x="181" y="203"/>
                  </a:cubicBezTo>
                  <a:cubicBezTo>
                    <a:pt x="181" y="211"/>
                    <a:pt x="174" y="218"/>
                    <a:pt x="166" y="218"/>
                  </a:cubicBezTo>
                  <a:cubicBezTo>
                    <a:pt x="36" y="218"/>
                    <a:pt x="36" y="218"/>
                    <a:pt x="36" y="218"/>
                  </a:cubicBezTo>
                  <a:cubicBezTo>
                    <a:pt x="28" y="218"/>
                    <a:pt x="22" y="211"/>
                    <a:pt x="22" y="203"/>
                  </a:cubicBezTo>
                  <a:cubicBezTo>
                    <a:pt x="22" y="37"/>
                    <a:pt x="22" y="37"/>
                    <a:pt x="22" y="37"/>
                  </a:cubicBezTo>
                  <a:cubicBezTo>
                    <a:pt x="22" y="29"/>
                    <a:pt x="28" y="22"/>
                    <a:pt x="36" y="22"/>
                  </a:cubicBezTo>
                  <a:cubicBezTo>
                    <a:pt x="36" y="0"/>
                    <a:pt x="36" y="0"/>
                    <a:pt x="36" y="0"/>
                  </a:cubicBezTo>
                  <a:cubicBezTo>
                    <a:pt x="16" y="0"/>
                    <a:pt x="0" y="17"/>
                    <a:pt x="0" y="37"/>
                  </a:cubicBezTo>
                  <a:cubicBezTo>
                    <a:pt x="0" y="203"/>
                    <a:pt x="0" y="203"/>
                    <a:pt x="0" y="203"/>
                  </a:cubicBezTo>
                  <a:cubicBezTo>
                    <a:pt x="0" y="223"/>
                    <a:pt x="16" y="239"/>
                    <a:pt x="36" y="239"/>
                  </a:cubicBezTo>
                  <a:cubicBezTo>
                    <a:pt x="166" y="239"/>
                    <a:pt x="166" y="239"/>
                    <a:pt x="166" y="239"/>
                  </a:cubicBezTo>
                  <a:cubicBezTo>
                    <a:pt x="186" y="239"/>
                    <a:pt x="203" y="223"/>
                    <a:pt x="203" y="203"/>
                  </a:cubicBezTo>
                  <a:cubicBezTo>
                    <a:pt x="203" y="37"/>
                    <a:pt x="203" y="37"/>
                    <a:pt x="203" y="37"/>
                  </a:cubicBezTo>
                  <a:cubicBezTo>
                    <a:pt x="203" y="17"/>
                    <a:pt x="186" y="0"/>
                    <a:pt x="16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44" name="Freeform 277"/>
            <p:cNvSpPr>
              <a:spLocks/>
            </p:cNvSpPr>
            <p:nvPr/>
          </p:nvSpPr>
          <p:spPr bwMode="auto">
            <a:xfrm>
              <a:off x="8139943" y="5624901"/>
              <a:ext cx="213928" cy="137237"/>
            </a:xfrm>
            <a:custGeom>
              <a:avLst/>
              <a:gdLst>
                <a:gd name="T0" fmla="*/ 101 w 101"/>
                <a:gd name="T1" fmla="*/ 29 h 65"/>
                <a:gd name="T2" fmla="*/ 79 w 101"/>
                <a:gd name="T3" fmla="*/ 29 h 65"/>
                <a:gd name="T4" fmla="*/ 50 w 101"/>
                <a:gd name="T5" fmla="*/ 0 h 65"/>
                <a:gd name="T6" fmla="*/ 21 w 101"/>
                <a:gd name="T7" fmla="*/ 29 h 65"/>
                <a:gd name="T8" fmla="*/ 0 w 101"/>
                <a:gd name="T9" fmla="*/ 29 h 65"/>
                <a:gd name="T10" fmla="*/ 0 w 101"/>
                <a:gd name="T11" fmla="*/ 65 h 65"/>
                <a:gd name="T12" fmla="*/ 101 w 101"/>
                <a:gd name="T13" fmla="*/ 65 h 65"/>
                <a:gd name="T14" fmla="*/ 101 w 101"/>
                <a:gd name="T15" fmla="*/ 29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1" h="65">
                  <a:moveTo>
                    <a:pt x="101" y="29"/>
                  </a:moveTo>
                  <a:cubicBezTo>
                    <a:pt x="79" y="29"/>
                    <a:pt x="79" y="29"/>
                    <a:pt x="79" y="29"/>
                  </a:cubicBezTo>
                  <a:cubicBezTo>
                    <a:pt x="79" y="13"/>
                    <a:pt x="66" y="0"/>
                    <a:pt x="50" y="0"/>
                  </a:cubicBezTo>
                  <a:cubicBezTo>
                    <a:pt x="34" y="0"/>
                    <a:pt x="21" y="13"/>
                    <a:pt x="21" y="29"/>
                  </a:cubicBezTo>
                  <a:cubicBezTo>
                    <a:pt x="0" y="29"/>
                    <a:pt x="0" y="29"/>
                    <a:pt x="0" y="29"/>
                  </a:cubicBezTo>
                  <a:cubicBezTo>
                    <a:pt x="0" y="65"/>
                    <a:pt x="0" y="65"/>
                    <a:pt x="0" y="65"/>
                  </a:cubicBezTo>
                  <a:cubicBezTo>
                    <a:pt x="101" y="65"/>
                    <a:pt x="101" y="65"/>
                    <a:pt x="101" y="65"/>
                  </a:cubicBezTo>
                  <a:lnTo>
                    <a:pt x="101" y="2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45" name="Rectangle 278"/>
            <p:cNvSpPr>
              <a:spLocks noChangeArrowheads="1"/>
            </p:cNvSpPr>
            <p:nvPr/>
          </p:nvSpPr>
          <p:spPr bwMode="auto">
            <a:xfrm>
              <a:off x="8123797" y="5837484"/>
              <a:ext cx="244874" cy="32291"/>
            </a:xfrm>
            <a:prstGeom prst="rect">
              <a:avLst/>
            </a:prstGeom>
            <a:grpFill/>
            <a:ln>
              <a:noFill/>
            </a:ln>
          </p:spPr>
          <p:txBody>
            <a:bodyPr vert="horz" wrap="square" lIns="91440" tIns="45720" rIns="91440" bIns="45720" numCol="1" anchor="t" anchorCtr="0" compatLnSpc="1">
              <a:prstTxWarp prst="textNoShape">
                <a:avLst/>
              </a:prstTxWarp>
            </a:bodyPr>
            <a:lstStyle/>
            <a:p>
              <a:endParaRPr lang="en-US"/>
            </a:p>
          </p:txBody>
        </p:sp>
        <p:sp>
          <p:nvSpPr>
            <p:cNvPr id="46" name="Rectangle 279"/>
            <p:cNvSpPr>
              <a:spLocks noChangeArrowheads="1"/>
            </p:cNvSpPr>
            <p:nvPr/>
          </p:nvSpPr>
          <p:spPr bwMode="auto">
            <a:xfrm>
              <a:off x="8123797" y="5914175"/>
              <a:ext cx="244874" cy="32291"/>
            </a:xfrm>
            <a:prstGeom prst="rect">
              <a:avLst/>
            </a:prstGeom>
            <a:grpFill/>
            <a:ln>
              <a:noFill/>
            </a:ln>
          </p:spPr>
          <p:txBody>
            <a:bodyPr vert="horz" wrap="square" lIns="91440" tIns="45720" rIns="91440" bIns="45720" numCol="1" anchor="t" anchorCtr="0" compatLnSpc="1">
              <a:prstTxWarp prst="textNoShape">
                <a:avLst/>
              </a:prstTxWarp>
            </a:bodyPr>
            <a:lstStyle/>
            <a:p>
              <a:endParaRPr lang="en-US"/>
            </a:p>
          </p:txBody>
        </p:sp>
        <p:sp>
          <p:nvSpPr>
            <p:cNvPr id="47" name="Rectangle 280"/>
            <p:cNvSpPr>
              <a:spLocks noChangeArrowheads="1"/>
            </p:cNvSpPr>
            <p:nvPr/>
          </p:nvSpPr>
          <p:spPr bwMode="auto">
            <a:xfrm>
              <a:off x="8123797" y="5992211"/>
              <a:ext cx="244874" cy="29600"/>
            </a:xfrm>
            <a:prstGeom prst="rect">
              <a:avLst/>
            </a:prstGeom>
            <a:grpFill/>
            <a:ln>
              <a:noFill/>
            </a:ln>
          </p:spPr>
          <p:txBody>
            <a:bodyPr vert="horz" wrap="square" lIns="91440" tIns="45720" rIns="91440" bIns="45720" numCol="1" anchor="t" anchorCtr="0" compatLnSpc="1">
              <a:prstTxWarp prst="textNoShape">
                <a:avLst/>
              </a:prstTxWarp>
            </a:bodyPr>
            <a:lstStyle/>
            <a:p>
              <a:endParaRPr lang="en-US"/>
            </a:p>
          </p:txBody>
        </p:sp>
        <p:sp>
          <p:nvSpPr>
            <p:cNvPr id="48" name="Rectangle 281"/>
            <p:cNvSpPr>
              <a:spLocks noChangeArrowheads="1"/>
            </p:cNvSpPr>
            <p:nvPr/>
          </p:nvSpPr>
          <p:spPr bwMode="auto">
            <a:xfrm>
              <a:off x="8123797" y="6068903"/>
              <a:ext cx="244874" cy="29600"/>
            </a:xfrm>
            <a:prstGeom prst="rect">
              <a:avLst/>
            </a:prstGeom>
            <a:grp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49" name="组合 48"/>
          <p:cNvGrpSpPr/>
          <p:nvPr/>
        </p:nvGrpSpPr>
        <p:grpSpPr>
          <a:xfrm>
            <a:off x="7948281" y="5221250"/>
            <a:ext cx="228376" cy="294656"/>
            <a:chOff x="9501547" y="5685447"/>
            <a:chExt cx="426510" cy="550293"/>
          </a:xfrm>
          <a:solidFill>
            <a:srgbClr val="FD107F"/>
          </a:solidFill>
        </p:grpSpPr>
        <p:sp>
          <p:nvSpPr>
            <p:cNvPr id="50" name="Freeform 282"/>
            <p:cNvSpPr>
              <a:spLocks noEditPoints="1"/>
            </p:cNvSpPr>
            <p:nvPr/>
          </p:nvSpPr>
          <p:spPr bwMode="auto">
            <a:xfrm>
              <a:off x="9501547" y="5685447"/>
              <a:ext cx="426510" cy="550293"/>
            </a:xfrm>
            <a:custGeom>
              <a:avLst/>
              <a:gdLst>
                <a:gd name="T0" fmla="*/ 166 w 202"/>
                <a:gd name="T1" fmla="*/ 0 h 260"/>
                <a:gd name="T2" fmla="*/ 36 w 202"/>
                <a:gd name="T3" fmla="*/ 0 h 260"/>
                <a:gd name="T4" fmla="*/ 0 w 202"/>
                <a:gd name="T5" fmla="*/ 36 h 260"/>
                <a:gd name="T6" fmla="*/ 0 w 202"/>
                <a:gd name="T7" fmla="*/ 224 h 260"/>
                <a:gd name="T8" fmla="*/ 36 w 202"/>
                <a:gd name="T9" fmla="*/ 260 h 260"/>
                <a:gd name="T10" fmla="*/ 166 w 202"/>
                <a:gd name="T11" fmla="*/ 260 h 260"/>
                <a:gd name="T12" fmla="*/ 202 w 202"/>
                <a:gd name="T13" fmla="*/ 224 h 260"/>
                <a:gd name="T14" fmla="*/ 202 w 202"/>
                <a:gd name="T15" fmla="*/ 36 h 260"/>
                <a:gd name="T16" fmla="*/ 166 w 202"/>
                <a:gd name="T17" fmla="*/ 0 h 260"/>
                <a:gd name="T18" fmla="*/ 181 w 202"/>
                <a:gd name="T19" fmla="*/ 224 h 260"/>
                <a:gd name="T20" fmla="*/ 166 w 202"/>
                <a:gd name="T21" fmla="*/ 239 h 260"/>
                <a:gd name="T22" fmla="*/ 36 w 202"/>
                <a:gd name="T23" fmla="*/ 239 h 260"/>
                <a:gd name="T24" fmla="*/ 22 w 202"/>
                <a:gd name="T25" fmla="*/ 224 h 260"/>
                <a:gd name="T26" fmla="*/ 22 w 202"/>
                <a:gd name="T27" fmla="*/ 36 h 260"/>
                <a:gd name="T28" fmla="*/ 36 w 202"/>
                <a:gd name="T29" fmla="*/ 22 h 260"/>
                <a:gd name="T30" fmla="*/ 166 w 202"/>
                <a:gd name="T31" fmla="*/ 22 h 260"/>
                <a:gd name="T32" fmla="*/ 181 w 202"/>
                <a:gd name="T33" fmla="*/ 36 h 260"/>
                <a:gd name="T34" fmla="*/ 181 w 202"/>
                <a:gd name="T35" fmla="*/ 224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2" h="260">
                  <a:moveTo>
                    <a:pt x="166" y="0"/>
                  </a:moveTo>
                  <a:cubicBezTo>
                    <a:pt x="36" y="0"/>
                    <a:pt x="36" y="0"/>
                    <a:pt x="36" y="0"/>
                  </a:cubicBezTo>
                  <a:cubicBezTo>
                    <a:pt x="16" y="0"/>
                    <a:pt x="0" y="16"/>
                    <a:pt x="0" y="36"/>
                  </a:cubicBezTo>
                  <a:cubicBezTo>
                    <a:pt x="0" y="224"/>
                    <a:pt x="0" y="224"/>
                    <a:pt x="0" y="224"/>
                  </a:cubicBezTo>
                  <a:cubicBezTo>
                    <a:pt x="0" y="244"/>
                    <a:pt x="16" y="260"/>
                    <a:pt x="36" y="260"/>
                  </a:cubicBezTo>
                  <a:cubicBezTo>
                    <a:pt x="166" y="260"/>
                    <a:pt x="166" y="260"/>
                    <a:pt x="166" y="260"/>
                  </a:cubicBezTo>
                  <a:cubicBezTo>
                    <a:pt x="186" y="260"/>
                    <a:pt x="202" y="244"/>
                    <a:pt x="202" y="224"/>
                  </a:cubicBezTo>
                  <a:cubicBezTo>
                    <a:pt x="202" y="36"/>
                    <a:pt x="202" y="36"/>
                    <a:pt x="202" y="36"/>
                  </a:cubicBezTo>
                  <a:cubicBezTo>
                    <a:pt x="202" y="16"/>
                    <a:pt x="186" y="0"/>
                    <a:pt x="166" y="0"/>
                  </a:cubicBezTo>
                  <a:close/>
                  <a:moveTo>
                    <a:pt x="181" y="224"/>
                  </a:moveTo>
                  <a:cubicBezTo>
                    <a:pt x="181" y="232"/>
                    <a:pt x="174" y="239"/>
                    <a:pt x="166" y="239"/>
                  </a:cubicBezTo>
                  <a:cubicBezTo>
                    <a:pt x="36" y="239"/>
                    <a:pt x="36" y="239"/>
                    <a:pt x="36" y="239"/>
                  </a:cubicBezTo>
                  <a:cubicBezTo>
                    <a:pt x="28" y="239"/>
                    <a:pt x="22" y="232"/>
                    <a:pt x="22" y="224"/>
                  </a:cubicBezTo>
                  <a:cubicBezTo>
                    <a:pt x="22" y="36"/>
                    <a:pt x="22" y="36"/>
                    <a:pt x="22" y="36"/>
                  </a:cubicBezTo>
                  <a:cubicBezTo>
                    <a:pt x="22" y="28"/>
                    <a:pt x="28" y="22"/>
                    <a:pt x="36" y="22"/>
                  </a:cubicBezTo>
                  <a:cubicBezTo>
                    <a:pt x="166" y="22"/>
                    <a:pt x="166" y="22"/>
                    <a:pt x="166" y="22"/>
                  </a:cubicBezTo>
                  <a:cubicBezTo>
                    <a:pt x="174" y="22"/>
                    <a:pt x="181" y="28"/>
                    <a:pt x="181" y="36"/>
                  </a:cubicBezTo>
                  <a:lnTo>
                    <a:pt x="181" y="224"/>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1" name="Freeform 283"/>
            <p:cNvSpPr>
              <a:spLocks noEditPoints="1"/>
            </p:cNvSpPr>
            <p:nvPr/>
          </p:nvSpPr>
          <p:spPr bwMode="auto">
            <a:xfrm>
              <a:off x="9576893" y="5762138"/>
              <a:ext cx="274474" cy="367310"/>
            </a:xfrm>
            <a:custGeom>
              <a:avLst/>
              <a:gdLst>
                <a:gd name="T0" fmla="*/ 0 w 204"/>
                <a:gd name="T1" fmla="*/ 273 h 273"/>
                <a:gd name="T2" fmla="*/ 204 w 204"/>
                <a:gd name="T3" fmla="*/ 273 h 273"/>
                <a:gd name="T4" fmla="*/ 204 w 204"/>
                <a:gd name="T5" fmla="*/ 0 h 273"/>
                <a:gd name="T6" fmla="*/ 0 w 204"/>
                <a:gd name="T7" fmla="*/ 0 h 273"/>
                <a:gd name="T8" fmla="*/ 0 w 204"/>
                <a:gd name="T9" fmla="*/ 273 h 273"/>
                <a:gd name="T10" fmla="*/ 11 w 204"/>
                <a:gd name="T11" fmla="*/ 11 h 273"/>
                <a:gd name="T12" fmla="*/ 193 w 204"/>
                <a:gd name="T13" fmla="*/ 11 h 273"/>
                <a:gd name="T14" fmla="*/ 193 w 204"/>
                <a:gd name="T15" fmla="*/ 262 h 273"/>
                <a:gd name="T16" fmla="*/ 11 w 204"/>
                <a:gd name="T17" fmla="*/ 262 h 273"/>
                <a:gd name="T18" fmla="*/ 11 w 204"/>
                <a:gd name="T19" fmla="*/ 11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4" h="273">
                  <a:moveTo>
                    <a:pt x="0" y="273"/>
                  </a:moveTo>
                  <a:lnTo>
                    <a:pt x="204" y="273"/>
                  </a:lnTo>
                  <a:lnTo>
                    <a:pt x="204" y="0"/>
                  </a:lnTo>
                  <a:lnTo>
                    <a:pt x="0" y="0"/>
                  </a:lnTo>
                  <a:lnTo>
                    <a:pt x="0" y="273"/>
                  </a:lnTo>
                  <a:close/>
                  <a:moveTo>
                    <a:pt x="11" y="11"/>
                  </a:moveTo>
                  <a:lnTo>
                    <a:pt x="193" y="11"/>
                  </a:lnTo>
                  <a:lnTo>
                    <a:pt x="193" y="262"/>
                  </a:lnTo>
                  <a:lnTo>
                    <a:pt x="11" y="262"/>
                  </a:lnTo>
                  <a:lnTo>
                    <a:pt x="11" y="11"/>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2" name="Rectangle 284"/>
            <p:cNvSpPr>
              <a:spLocks noChangeArrowheads="1"/>
            </p:cNvSpPr>
            <p:nvPr/>
          </p:nvSpPr>
          <p:spPr bwMode="auto">
            <a:xfrm>
              <a:off x="9699330" y="6144248"/>
              <a:ext cx="29600" cy="32291"/>
            </a:xfrm>
            <a:prstGeom prst="rect">
              <a:avLst/>
            </a:prstGeom>
            <a:grpFill/>
            <a:ln>
              <a:noFill/>
            </a:ln>
          </p:spPr>
          <p:txBody>
            <a:bodyPr vert="horz" wrap="square" lIns="91440" tIns="45720" rIns="91440" bIns="45720" numCol="1" anchor="t" anchorCtr="0" compatLnSpc="1">
              <a:prstTxWarp prst="textNoShape">
                <a:avLst/>
              </a:prstTxWarp>
            </a:bodyPr>
            <a:lstStyle/>
            <a:p>
              <a:endParaRPr lang="en-US"/>
            </a:p>
          </p:txBody>
        </p:sp>
      </p:grpSp>
      <p:sp>
        <p:nvSpPr>
          <p:cNvPr id="53" name="矩形 52"/>
          <p:cNvSpPr/>
          <p:nvPr/>
        </p:nvSpPr>
        <p:spPr>
          <a:xfrm>
            <a:off x="203200" y="215900"/>
            <a:ext cx="2872353" cy="6426200"/>
          </a:xfrm>
          <a:prstGeom prst="rect">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pic>
        <p:nvPicPr>
          <p:cNvPr id="8" name="图片占位符 7"/>
          <p:cNvPicPr>
            <a:picLocks noGrp="1" noChangeAspect="1"/>
          </p:cNvPicPr>
          <p:nvPr>
            <p:ph type="pic" sz="quarter" idx="10"/>
          </p:nvPr>
        </p:nvPicPr>
        <p:blipFill>
          <a:blip r:embed="rId3">
            <a:grayscl/>
            <a:extLst>
              <a:ext uri="{28A0092B-C50C-407E-A947-70E740481C1C}">
                <a14:useLocalDpi xmlns:a14="http://schemas.microsoft.com/office/drawing/2010/main" val="0"/>
              </a:ext>
            </a:extLst>
          </a:blip>
          <a:srcRect l="34163" r="34163"/>
          <a:stretch>
            <a:fillRect/>
          </a:stretch>
        </p:blipFill>
        <p:spPr/>
      </p:pic>
      <p:sp>
        <p:nvSpPr>
          <p:cNvPr id="54" name="矩形 53"/>
          <p:cNvSpPr/>
          <p:nvPr/>
        </p:nvSpPr>
        <p:spPr>
          <a:xfrm>
            <a:off x="0" y="1"/>
            <a:ext cx="3285381" cy="6883400"/>
          </a:xfrm>
          <a:prstGeom prst="rect">
            <a:avLst/>
          </a:prstGeom>
          <a:gradFill>
            <a:gsLst>
              <a:gs pos="100000">
                <a:schemeClr val="bg1">
                  <a:alpha val="0"/>
                </a:schemeClr>
              </a:gs>
              <a:gs pos="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5" name="矩形 54"/>
          <p:cNvSpPr/>
          <p:nvPr/>
        </p:nvSpPr>
        <p:spPr>
          <a:xfrm>
            <a:off x="0" y="0"/>
            <a:ext cx="3256155" cy="6857999"/>
          </a:xfrm>
          <a:prstGeom prst="rect">
            <a:avLst/>
          </a:prstGeom>
          <a:gradFill>
            <a:gsLst>
              <a:gs pos="58000">
                <a:srgbClr val="141824">
                  <a:alpha val="1000"/>
                </a:srgbClr>
              </a:gs>
              <a:gs pos="0">
                <a:schemeClr val="bg1">
                  <a:alpha val="0"/>
                </a:schemeClr>
              </a:gs>
              <a:gs pos="100000">
                <a:srgbClr val="141824">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671081631"/>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占位符 15"/>
          <p:cNvPicPr>
            <a:picLocks noGrp="1" noChangeAspect="1"/>
          </p:cNvPicPr>
          <p:nvPr>
            <p:ph type="pic" sz="quarter" idx="10"/>
          </p:nvPr>
        </p:nvPicPr>
        <p:blipFill>
          <a:blip r:embed="rId3" cstate="print">
            <a:grayscl/>
            <a:extLst>
              <a:ext uri="{28A0092B-C50C-407E-A947-70E740481C1C}">
                <a14:useLocalDpi xmlns:a14="http://schemas.microsoft.com/office/drawing/2010/main" val="0"/>
              </a:ext>
            </a:extLst>
          </a:blip>
          <a:srcRect l="21856" r="21856"/>
          <a:stretch>
            <a:fillRect/>
          </a:stretch>
        </p:blipFill>
        <p:spPr/>
      </p:pic>
      <p:pic>
        <p:nvPicPr>
          <p:cNvPr id="20" name="图片占位符 19"/>
          <p:cNvPicPr>
            <a:picLocks noGrp="1" noChangeAspect="1"/>
          </p:cNvPicPr>
          <p:nvPr>
            <p:ph type="pic" sz="quarter" idx="11"/>
          </p:nvPr>
        </p:nvPicPr>
        <p:blipFill>
          <a:blip r:embed="rId4" cstate="print">
            <a:grayscl/>
            <a:extLst>
              <a:ext uri="{28A0092B-C50C-407E-A947-70E740481C1C}">
                <a14:useLocalDpi xmlns:a14="http://schemas.microsoft.com/office/drawing/2010/main" val="0"/>
              </a:ext>
            </a:extLst>
          </a:blip>
          <a:srcRect l="20612" r="20612"/>
          <a:stretch>
            <a:fillRect/>
          </a:stretch>
        </p:blipFill>
        <p:spPr/>
      </p:pic>
      <p:pic>
        <p:nvPicPr>
          <p:cNvPr id="31" name="图片占位符 30"/>
          <p:cNvPicPr>
            <a:picLocks noGrp="1" noChangeAspect="1"/>
          </p:cNvPicPr>
          <p:nvPr>
            <p:ph type="pic" sz="quarter" idx="15"/>
          </p:nvPr>
        </p:nvPicPr>
        <p:blipFill>
          <a:blip r:embed="rId5" cstate="print">
            <a:grayscl/>
            <a:extLst>
              <a:ext uri="{28A0092B-C50C-407E-A947-70E740481C1C}">
                <a14:useLocalDpi xmlns:a14="http://schemas.microsoft.com/office/drawing/2010/main" val="0"/>
              </a:ext>
            </a:extLst>
          </a:blip>
          <a:srcRect l="3943" r="3943"/>
          <a:stretch>
            <a:fillRect/>
          </a:stretch>
        </p:blipFill>
        <p:spPr/>
      </p:pic>
      <p:pic>
        <p:nvPicPr>
          <p:cNvPr id="24" name="图片占位符 23"/>
          <p:cNvPicPr>
            <a:picLocks noGrp="1" noChangeAspect="1"/>
          </p:cNvPicPr>
          <p:nvPr>
            <p:ph type="pic" sz="quarter" idx="12"/>
          </p:nvPr>
        </p:nvPicPr>
        <p:blipFill>
          <a:blip r:embed="rId6">
            <a:grayscl/>
            <a:extLst>
              <a:ext uri="{28A0092B-C50C-407E-A947-70E740481C1C}">
                <a14:useLocalDpi xmlns:a14="http://schemas.microsoft.com/office/drawing/2010/main" val="0"/>
              </a:ext>
            </a:extLst>
          </a:blip>
          <a:srcRect l="38098" r="38098"/>
          <a:stretch>
            <a:fillRect/>
          </a:stretch>
        </p:blipFill>
        <p:spPr/>
      </p:pic>
      <p:pic>
        <p:nvPicPr>
          <p:cNvPr id="29" name="图片占位符 28"/>
          <p:cNvPicPr>
            <a:picLocks noGrp="1" noChangeAspect="1"/>
          </p:cNvPicPr>
          <p:nvPr>
            <p:ph type="pic" sz="quarter" idx="14"/>
          </p:nvPr>
        </p:nvPicPr>
        <p:blipFill>
          <a:blip r:embed="rId7" cstate="print">
            <a:grayscl/>
            <a:extLst>
              <a:ext uri="{28A0092B-C50C-407E-A947-70E740481C1C}">
                <a14:useLocalDpi xmlns:a14="http://schemas.microsoft.com/office/drawing/2010/main" val="0"/>
              </a:ext>
            </a:extLst>
          </a:blip>
          <a:srcRect l="21485" r="21485"/>
          <a:stretch>
            <a:fillRect/>
          </a:stretch>
        </p:blipFill>
        <p:spPr/>
      </p:pic>
      <p:pic>
        <p:nvPicPr>
          <p:cNvPr id="35" name="图片占位符 34"/>
          <p:cNvPicPr>
            <a:picLocks noGrp="1" noChangeAspect="1"/>
          </p:cNvPicPr>
          <p:nvPr>
            <p:ph type="pic" sz="quarter" idx="13"/>
          </p:nvPr>
        </p:nvPicPr>
        <p:blipFill>
          <a:blip r:embed="rId8" cstate="print">
            <a:grayscl/>
            <a:extLst>
              <a:ext uri="{28A0092B-C50C-407E-A947-70E740481C1C}">
                <a14:useLocalDpi xmlns:a14="http://schemas.microsoft.com/office/drawing/2010/main" val="0"/>
              </a:ext>
            </a:extLst>
          </a:blip>
          <a:srcRect l="26849" r="26849"/>
          <a:stretch>
            <a:fillRect/>
          </a:stretch>
        </p:blipFill>
        <p:spPr/>
      </p:pic>
      <p:sp>
        <p:nvSpPr>
          <p:cNvPr id="36" name="矩形 35"/>
          <p:cNvSpPr/>
          <p:nvPr/>
        </p:nvSpPr>
        <p:spPr>
          <a:xfrm>
            <a:off x="1364343" y="478973"/>
            <a:ext cx="9463315" cy="5903686"/>
          </a:xfrm>
          <a:prstGeom prst="rect">
            <a:avLst/>
          </a:prstGeom>
          <a:gradFill>
            <a:gsLst>
              <a:gs pos="100000">
                <a:schemeClr val="bg1">
                  <a:alpha val="0"/>
                </a:schemeClr>
              </a:gs>
              <a:gs pos="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7" name="矩形 36"/>
          <p:cNvSpPr/>
          <p:nvPr/>
        </p:nvSpPr>
        <p:spPr>
          <a:xfrm>
            <a:off x="1364343" y="478973"/>
            <a:ext cx="9463315" cy="5878284"/>
          </a:xfrm>
          <a:prstGeom prst="rect">
            <a:avLst/>
          </a:prstGeom>
          <a:gradFill>
            <a:gsLst>
              <a:gs pos="58000">
                <a:srgbClr val="141824">
                  <a:alpha val="1000"/>
                </a:srgbClr>
              </a:gs>
              <a:gs pos="0">
                <a:schemeClr val="bg1">
                  <a:alpha val="0"/>
                </a:schemeClr>
              </a:gs>
              <a:gs pos="100000">
                <a:srgbClr val="141824">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577542733"/>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4567377" y="382860"/>
            <a:ext cx="3057247" cy="584775"/>
          </a:xfrm>
          <a:prstGeom prst="rect">
            <a:avLst/>
          </a:prstGeom>
          <a:noFill/>
        </p:spPr>
        <p:txBody>
          <a:bodyPr wrap="none" rtlCol="0">
            <a:spAutoFit/>
          </a:bodyPr>
          <a:lstStyle>
            <a:defPPr>
              <a:defRPr lang="zh-CN"/>
            </a:defPPr>
            <a:lvl1pPr algn="ctr">
              <a:defRPr sz="3200">
                <a:solidFill>
                  <a:schemeClr val="tx1">
                    <a:lumMod val="75000"/>
                    <a:lumOff val="25000"/>
                  </a:schemeClr>
                </a:solidFill>
                <a:latin typeface="造字工房悦黑体验版常规体" pitchFamily="2" charset="-122"/>
                <a:ea typeface="造字工房悦黑体验版常规体" pitchFamily="2" charset="-122"/>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prstClr val="black">
                    <a:lumMod val="75000"/>
                    <a:lumOff val="25000"/>
                  </a:prstClr>
                </a:solidFill>
                <a:effectLst/>
                <a:uLnTx/>
                <a:uFillTx/>
                <a:latin typeface="造字工房悦黑体验版常规体" pitchFamily="2" charset="-122"/>
                <a:ea typeface="造字工房悦黑体验版常规体" pitchFamily="2" charset="-122"/>
                <a:cs typeface="+mn-cs"/>
              </a:rPr>
              <a:t>标题添加到此处</a:t>
            </a:r>
          </a:p>
        </p:txBody>
      </p:sp>
      <p:sp>
        <p:nvSpPr>
          <p:cNvPr id="6" name="矩形 5"/>
          <p:cNvSpPr/>
          <p:nvPr/>
        </p:nvSpPr>
        <p:spPr>
          <a:xfrm>
            <a:off x="1513613" y="1710030"/>
            <a:ext cx="9164774" cy="535531"/>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lumMod val="65000"/>
                  </a:prstClr>
                </a:solidFill>
                <a:effectLst/>
                <a:uLnTx/>
                <a:uFillTx/>
                <a:latin typeface="张海山锐线体2.0" panose="02000000000000000000" pitchFamily="2" charset="-122"/>
                <a:ea typeface="张海山锐线体2.0" panose="02000000000000000000" pitchFamily="2" charset="-122"/>
                <a:cs typeface="+mn-cs"/>
              </a:rPr>
              <a:t>您的文字添加到此处，可以通过单击此处删除此处的文字进行添加，也可以复制您的文字粘贴到此处，本模板所有文字图片图标均可更改替换的文字粘贴到此处您的文字添加到此处，可以通过单击此处删除此处的文字进行添加，也可以复制您的文字粘贴到此处</a:t>
            </a:r>
          </a:p>
        </p:txBody>
      </p:sp>
      <p:cxnSp>
        <p:nvCxnSpPr>
          <p:cNvPr id="17" name="直接连接符 16"/>
          <p:cNvCxnSpPr>
            <a:cxnSpLocks/>
          </p:cNvCxnSpPr>
          <p:nvPr/>
        </p:nvCxnSpPr>
        <p:spPr>
          <a:xfrm>
            <a:off x="5125101" y="1155700"/>
            <a:ext cx="1941798" cy="0"/>
          </a:xfrm>
          <a:prstGeom prst="line">
            <a:avLst/>
          </a:prstGeom>
          <a:ln w="31750" cap="rnd">
            <a:solidFill>
              <a:srgbClr val="FE5B18"/>
            </a:solidFill>
            <a:round/>
          </a:ln>
        </p:spPr>
        <p:style>
          <a:lnRef idx="1">
            <a:schemeClr val="accent1"/>
          </a:lnRef>
          <a:fillRef idx="0">
            <a:schemeClr val="accent1"/>
          </a:fillRef>
          <a:effectRef idx="0">
            <a:schemeClr val="accent1"/>
          </a:effectRef>
          <a:fontRef idx="minor">
            <a:schemeClr val="tx1"/>
          </a:fontRef>
        </p:style>
      </p:cxnSp>
      <p:grpSp>
        <p:nvGrpSpPr>
          <p:cNvPr id="14" name="组合 13"/>
          <p:cNvGrpSpPr/>
          <p:nvPr/>
        </p:nvGrpSpPr>
        <p:grpSpPr>
          <a:xfrm>
            <a:off x="239407" y="298400"/>
            <a:ext cx="782943" cy="494685"/>
            <a:chOff x="239407" y="298400"/>
            <a:chExt cx="782943" cy="494685"/>
          </a:xfrm>
        </p:grpSpPr>
        <p:sp>
          <p:nvSpPr>
            <p:cNvPr id="15" name="椭圆 10"/>
            <p:cNvSpPr/>
            <p:nvPr/>
          </p:nvSpPr>
          <p:spPr>
            <a:xfrm>
              <a:off x="415556" y="298400"/>
              <a:ext cx="409944" cy="252125"/>
            </a:xfrm>
            <a:custGeom>
              <a:avLst/>
              <a:gdLst>
                <a:gd name="connsiteX0" fmla="*/ 244475 w 338138"/>
                <a:gd name="connsiteY0" fmla="*/ 96838 h 207963"/>
                <a:gd name="connsiteX1" fmla="*/ 209550 w 338138"/>
                <a:gd name="connsiteY1" fmla="*/ 131763 h 207963"/>
                <a:gd name="connsiteX2" fmla="*/ 244475 w 338138"/>
                <a:gd name="connsiteY2" fmla="*/ 166688 h 207963"/>
                <a:gd name="connsiteX3" fmla="*/ 279400 w 338138"/>
                <a:gd name="connsiteY3" fmla="*/ 131763 h 207963"/>
                <a:gd name="connsiteX4" fmla="*/ 244475 w 338138"/>
                <a:gd name="connsiteY4" fmla="*/ 96838 h 207963"/>
                <a:gd name="connsiteX5" fmla="*/ 94457 w 338138"/>
                <a:gd name="connsiteY5" fmla="*/ 96838 h 207963"/>
                <a:gd name="connsiteX6" fmla="*/ 60325 w 338138"/>
                <a:gd name="connsiteY6" fmla="*/ 131763 h 207963"/>
                <a:gd name="connsiteX7" fmla="*/ 94457 w 338138"/>
                <a:gd name="connsiteY7" fmla="*/ 166688 h 207963"/>
                <a:gd name="connsiteX8" fmla="*/ 128589 w 338138"/>
                <a:gd name="connsiteY8" fmla="*/ 131763 h 207963"/>
                <a:gd name="connsiteX9" fmla="*/ 94457 w 338138"/>
                <a:gd name="connsiteY9" fmla="*/ 96838 h 207963"/>
                <a:gd name="connsiteX10" fmla="*/ 18492 w 338138"/>
                <a:gd name="connsiteY10" fmla="*/ 15875 h 207963"/>
                <a:gd name="connsiteX11" fmla="*/ 39625 w 338138"/>
                <a:gd name="connsiteY11" fmla="*/ 15875 h 207963"/>
                <a:gd name="connsiteX12" fmla="*/ 46230 w 338138"/>
                <a:gd name="connsiteY12" fmla="*/ 69818 h 207963"/>
                <a:gd name="connsiteX13" fmla="*/ 294550 w 338138"/>
                <a:gd name="connsiteY13" fmla="*/ 69818 h 207963"/>
                <a:gd name="connsiteX14" fmla="*/ 299834 w 338138"/>
                <a:gd name="connsiteY14" fmla="*/ 15875 h 207963"/>
                <a:gd name="connsiteX15" fmla="*/ 319646 w 338138"/>
                <a:gd name="connsiteY15" fmla="*/ 15875 h 207963"/>
                <a:gd name="connsiteX16" fmla="*/ 338138 w 338138"/>
                <a:gd name="connsiteY16" fmla="*/ 34295 h 207963"/>
                <a:gd name="connsiteX17" fmla="*/ 338138 w 338138"/>
                <a:gd name="connsiteY17" fmla="*/ 189544 h 207963"/>
                <a:gd name="connsiteX18" fmla="*/ 319646 w 338138"/>
                <a:gd name="connsiteY18" fmla="*/ 207963 h 207963"/>
                <a:gd name="connsiteX19" fmla="*/ 315684 w 338138"/>
                <a:gd name="connsiteY19" fmla="*/ 207963 h 207963"/>
                <a:gd name="connsiteX20" fmla="*/ 315684 w 338138"/>
                <a:gd name="connsiteY20" fmla="*/ 202700 h 207963"/>
                <a:gd name="connsiteX21" fmla="*/ 305117 w 338138"/>
                <a:gd name="connsiteY21" fmla="*/ 190859 h 207963"/>
                <a:gd name="connsiteX22" fmla="*/ 293229 w 338138"/>
                <a:gd name="connsiteY22" fmla="*/ 202700 h 207963"/>
                <a:gd name="connsiteX23" fmla="*/ 293229 w 338138"/>
                <a:gd name="connsiteY23" fmla="*/ 207963 h 207963"/>
                <a:gd name="connsiteX24" fmla="*/ 50192 w 338138"/>
                <a:gd name="connsiteY24" fmla="*/ 207963 h 207963"/>
                <a:gd name="connsiteX25" fmla="*/ 50192 w 338138"/>
                <a:gd name="connsiteY25" fmla="*/ 202700 h 207963"/>
                <a:gd name="connsiteX26" fmla="*/ 38304 w 338138"/>
                <a:gd name="connsiteY26" fmla="*/ 190859 h 207963"/>
                <a:gd name="connsiteX27" fmla="*/ 27738 w 338138"/>
                <a:gd name="connsiteY27" fmla="*/ 202700 h 207963"/>
                <a:gd name="connsiteX28" fmla="*/ 27738 w 338138"/>
                <a:gd name="connsiteY28" fmla="*/ 207963 h 207963"/>
                <a:gd name="connsiteX29" fmla="*/ 18492 w 338138"/>
                <a:gd name="connsiteY29" fmla="*/ 207963 h 207963"/>
                <a:gd name="connsiteX30" fmla="*/ 0 w 338138"/>
                <a:gd name="connsiteY30" fmla="*/ 189544 h 207963"/>
                <a:gd name="connsiteX31" fmla="*/ 0 w 338138"/>
                <a:gd name="connsiteY31" fmla="*/ 34295 h 207963"/>
                <a:gd name="connsiteX32" fmla="*/ 18492 w 338138"/>
                <a:gd name="connsiteY32" fmla="*/ 15875 h 207963"/>
                <a:gd name="connsiteX33" fmla="*/ 72740 w 338138"/>
                <a:gd name="connsiteY33" fmla="*/ 0 h 207963"/>
                <a:gd name="connsiteX34" fmla="*/ 265663 w 338138"/>
                <a:gd name="connsiteY34" fmla="*/ 0 h 207963"/>
                <a:gd name="connsiteX35" fmla="*/ 284162 w 338138"/>
                <a:gd name="connsiteY35" fmla="*/ 15798 h 207963"/>
                <a:gd name="connsiteX36" fmla="*/ 280198 w 338138"/>
                <a:gd name="connsiteY36" fmla="*/ 53975 h 207963"/>
                <a:gd name="connsiteX37" fmla="*/ 60848 w 338138"/>
                <a:gd name="connsiteY37" fmla="*/ 53975 h 207963"/>
                <a:gd name="connsiteX38" fmla="*/ 55562 w 338138"/>
                <a:gd name="connsiteY38" fmla="*/ 15798 h 207963"/>
                <a:gd name="connsiteX39" fmla="*/ 72740 w 338138"/>
                <a:gd name="connsiteY39" fmla="*/ 0 h 207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38138" h="207963">
                  <a:moveTo>
                    <a:pt x="244475" y="96838"/>
                  </a:moveTo>
                  <a:cubicBezTo>
                    <a:pt x="225186" y="96838"/>
                    <a:pt x="209550" y="112474"/>
                    <a:pt x="209550" y="131763"/>
                  </a:cubicBezTo>
                  <a:cubicBezTo>
                    <a:pt x="209550" y="151052"/>
                    <a:pt x="225186" y="166688"/>
                    <a:pt x="244475" y="166688"/>
                  </a:cubicBezTo>
                  <a:cubicBezTo>
                    <a:pt x="263764" y="166688"/>
                    <a:pt x="279400" y="151052"/>
                    <a:pt x="279400" y="131763"/>
                  </a:cubicBezTo>
                  <a:cubicBezTo>
                    <a:pt x="279400" y="112474"/>
                    <a:pt x="263764" y="96838"/>
                    <a:pt x="244475" y="96838"/>
                  </a:cubicBezTo>
                  <a:close/>
                  <a:moveTo>
                    <a:pt x="94457" y="96838"/>
                  </a:moveTo>
                  <a:cubicBezTo>
                    <a:pt x="75606" y="96838"/>
                    <a:pt x="60325" y="112474"/>
                    <a:pt x="60325" y="131763"/>
                  </a:cubicBezTo>
                  <a:cubicBezTo>
                    <a:pt x="60325" y="151052"/>
                    <a:pt x="75606" y="166688"/>
                    <a:pt x="94457" y="166688"/>
                  </a:cubicBezTo>
                  <a:cubicBezTo>
                    <a:pt x="113308" y="166688"/>
                    <a:pt x="128589" y="151052"/>
                    <a:pt x="128589" y="131763"/>
                  </a:cubicBezTo>
                  <a:cubicBezTo>
                    <a:pt x="128589" y="112474"/>
                    <a:pt x="113308" y="96838"/>
                    <a:pt x="94457" y="96838"/>
                  </a:cubicBezTo>
                  <a:close/>
                  <a:moveTo>
                    <a:pt x="18492" y="15875"/>
                  </a:moveTo>
                  <a:cubicBezTo>
                    <a:pt x="18492" y="15875"/>
                    <a:pt x="18492" y="15875"/>
                    <a:pt x="39625" y="15875"/>
                  </a:cubicBezTo>
                  <a:cubicBezTo>
                    <a:pt x="39625" y="18506"/>
                    <a:pt x="46230" y="69818"/>
                    <a:pt x="46230" y="69818"/>
                  </a:cubicBezTo>
                  <a:cubicBezTo>
                    <a:pt x="46230" y="69818"/>
                    <a:pt x="46230" y="69818"/>
                    <a:pt x="294550" y="69818"/>
                  </a:cubicBezTo>
                  <a:cubicBezTo>
                    <a:pt x="294550" y="69818"/>
                    <a:pt x="299834" y="18506"/>
                    <a:pt x="299834" y="15875"/>
                  </a:cubicBezTo>
                  <a:cubicBezTo>
                    <a:pt x="299834" y="15875"/>
                    <a:pt x="299834" y="15875"/>
                    <a:pt x="319646" y="15875"/>
                  </a:cubicBezTo>
                  <a:cubicBezTo>
                    <a:pt x="330213" y="15875"/>
                    <a:pt x="338138" y="23769"/>
                    <a:pt x="338138" y="34295"/>
                  </a:cubicBezTo>
                  <a:cubicBezTo>
                    <a:pt x="338138" y="34295"/>
                    <a:pt x="338138" y="34295"/>
                    <a:pt x="338138" y="189544"/>
                  </a:cubicBezTo>
                  <a:cubicBezTo>
                    <a:pt x="338138" y="200069"/>
                    <a:pt x="330213" y="207963"/>
                    <a:pt x="319646" y="207963"/>
                  </a:cubicBezTo>
                  <a:cubicBezTo>
                    <a:pt x="319646" y="207963"/>
                    <a:pt x="319646" y="207963"/>
                    <a:pt x="315684" y="207963"/>
                  </a:cubicBezTo>
                  <a:cubicBezTo>
                    <a:pt x="315684" y="207963"/>
                    <a:pt x="315684" y="207963"/>
                    <a:pt x="315684" y="202700"/>
                  </a:cubicBezTo>
                  <a:cubicBezTo>
                    <a:pt x="315684" y="196122"/>
                    <a:pt x="310400" y="190859"/>
                    <a:pt x="305117" y="190859"/>
                  </a:cubicBezTo>
                  <a:cubicBezTo>
                    <a:pt x="298513" y="190859"/>
                    <a:pt x="293229" y="196122"/>
                    <a:pt x="293229" y="202700"/>
                  </a:cubicBezTo>
                  <a:cubicBezTo>
                    <a:pt x="293229" y="202700"/>
                    <a:pt x="293229" y="202700"/>
                    <a:pt x="293229" y="207963"/>
                  </a:cubicBezTo>
                  <a:cubicBezTo>
                    <a:pt x="293229" y="207963"/>
                    <a:pt x="293229" y="207963"/>
                    <a:pt x="50192" y="207963"/>
                  </a:cubicBezTo>
                  <a:cubicBezTo>
                    <a:pt x="50192" y="207963"/>
                    <a:pt x="50192" y="207963"/>
                    <a:pt x="50192" y="202700"/>
                  </a:cubicBezTo>
                  <a:cubicBezTo>
                    <a:pt x="50192" y="196122"/>
                    <a:pt x="44909" y="190859"/>
                    <a:pt x="38304" y="190859"/>
                  </a:cubicBezTo>
                  <a:cubicBezTo>
                    <a:pt x="33021" y="190859"/>
                    <a:pt x="27738" y="196122"/>
                    <a:pt x="27738" y="202700"/>
                  </a:cubicBezTo>
                  <a:cubicBezTo>
                    <a:pt x="27738" y="202700"/>
                    <a:pt x="27738" y="202700"/>
                    <a:pt x="27738" y="207963"/>
                  </a:cubicBezTo>
                  <a:cubicBezTo>
                    <a:pt x="27738" y="207963"/>
                    <a:pt x="27738" y="207963"/>
                    <a:pt x="18492" y="207963"/>
                  </a:cubicBezTo>
                  <a:cubicBezTo>
                    <a:pt x="7925" y="207963"/>
                    <a:pt x="0" y="200069"/>
                    <a:pt x="0" y="189544"/>
                  </a:cubicBezTo>
                  <a:cubicBezTo>
                    <a:pt x="0" y="189544"/>
                    <a:pt x="0" y="189544"/>
                    <a:pt x="0" y="34295"/>
                  </a:cubicBezTo>
                  <a:cubicBezTo>
                    <a:pt x="0" y="23769"/>
                    <a:pt x="7925" y="15875"/>
                    <a:pt x="18492" y="15875"/>
                  </a:cubicBezTo>
                  <a:close/>
                  <a:moveTo>
                    <a:pt x="72740" y="0"/>
                  </a:moveTo>
                  <a:cubicBezTo>
                    <a:pt x="72740" y="0"/>
                    <a:pt x="72740" y="0"/>
                    <a:pt x="265663" y="0"/>
                  </a:cubicBezTo>
                  <a:cubicBezTo>
                    <a:pt x="276234" y="0"/>
                    <a:pt x="282841" y="7899"/>
                    <a:pt x="284162" y="15798"/>
                  </a:cubicBezTo>
                  <a:cubicBezTo>
                    <a:pt x="284162" y="17114"/>
                    <a:pt x="280198" y="53975"/>
                    <a:pt x="280198" y="53975"/>
                  </a:cubicBezTo>
                  <a:cubicBezTo>
                    <a:pt x="280198" y="53975"/>
                    <a:pt x="280198" y="53975"/>
                    <a:pt x="60848" y="53975"/>
                  </a:cubicBezTo>
                  <a:cubicBezTo>
                    <a:pt x="60848" y="53975"/>
                    <a:pt x="55562" y="17114"/>
                    <a:pt x="55562" y="15798"/>
                  </a:cubicBezTo>
                  <a:cubicBezTo>
                    <a:pt x="55562" y="7899"/>
                    <a:pt x="63491" y="0"/>
                    <a:pt x="72740" y="0"/>
                  </a:cubicBezTo>
                  <a:close/>
                </a:path>
              </a:pathLst>
            </a:custGeom>
            <a:solidFill>
              <a:srgbClr val="1418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6" name="文本框 15"/>
            <p:cNvSpPr txBox="1"/>
            <p:nvPr/>
          </p:nvSpPr>
          <p:spPr>
            <a:xfrm>
              <a:off x="239407" y="531475"/>
              <a:ext cx="782943" cy="261610"/>
            </a:xfrm>
            <a:prstGeom prst="rect">
              <a:avLst/>
            </a:prstGeom>
            <a:noFill/>
          </p:spPr>
          <p:txBody>
            <a:bodyPr wrap="square" rtlCol="0">
              <a:spAutoFit/>
              <a:scene3d>
                <a:camera prst="orthographicFront"/>
                <a:lightRig rig="threePt" dir="t"/>
              </a:scene3d>
              <a:sp3d contourW="635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方正静蕾简体" panose="02000000000000000000" pitchFamily="2" charset="-122"/>
                  <a:ea typeface="方正静蕾简体" panose="02000000000000000000" pitchFamily="2" charset="-122"/>
                  <a:cs typeface="+mn-cs"/>
                </a:rPr>
                <a:t>音为有你</a:t>
              </a:r>
            </a:p>
          </p:txBody>
        </p:sp>
      </p:grpSp>
      <p:sp>
        <p:nvSpPr>
          <p:cNvPr id="26" name="矩形 25"/>
          <p:cNvSpPr/>
          <p:nvPr/>
        </p:nvSpPr>
        <p:spPr>
          <a:xfrm>
            <a:off x="1479844" y="5030888"/>
            <a:ext cx="2302738" cy="369653"/>
          </a:xfrm>
          <a:prstGeom prst="rect">
            <a:avLst/>
          </a:prstGeom>
        </p:spPr>
        <p:txBody>
          <a:bodyPr wrap="square">
            <a:spAutoFit/>
          </a:bodyPr>
          <a:lstStyle/>
          <a:p>
            <a:pPr lvl="0" algn="ctr">
              <a:lnSpc>
                <a:spcPct val="120000"/>
              </a:lnSpc>
            </a:pPr>
            <a:r>
              <a:rPr lang="zh-CN" altLang="en-US" sz="1600" dirty="0">
                <a:solidFill>
                  <a:srgbClr val="00B0F0"/>
                </a:solidFill>
                <a:latin typeface="张海山锐线体2.0" panose="02000000000000000000" pitchFamily="2" charset="-122"/>
                <a:ea typeface="张海山锐线体2.0" panose="02000000000000000000" pitchFamily="2" charset="-122"/>
              </a:rPr>
              <a:t>您的文字添加这里</a:t>
            </a:r>
          </a:p>
        </p:txBody>
      </p:sp>
      <p:sp>
        <p:nvSpPr>
          <p:cNvPr id="27" name="矩形 26"/>
          <p:cNvSpPr/>
          <p:nvPr/>
        </p:nvSpPr>
        <p:spPr>
          <a:xfrm>
            <a:off x="3780085" y="5030887"/>
            <a:ext cx="2302738" cy="369653"/>
          </a:xfrm>
          <a:prstGeom prst="rect">
            <a:avLst/>
          </a:prstGeom>
        </p:spPr>
        <p:txBody>
          <a:bodyPr wrap="square">
            <a:spAutoFit/>
          </a:bodyPr>
          <a:lstStyle/>
          <a:p>
            <a:pPr lvl="0" algn="ctr">
              <a:lnSpc>
                <a:spcPct val="120000"/>
              </a:lnSpc>
            </a:pPr>
            <a:r>
              <a:rPr lang="zh-CN" altLang="en-US" sz="1600" dirty="0">
                <a:solidFill>
                  <a:srgbClr val="FE5B18"/>
                </a:solidFill>
                <a:latin typeface="张海山锐线体2.0" panose="02000000000000000000" pitchFamily="2" charset="-122"/>
                <a:ea typeface="张海山锐线体2.0" panose="02000000000000000000" pitchFamily="2" charset="-122"/>
              </a:rPr>
              <a:t>您的文字添加这里</a:t>
            </a:r>
          </a:p>
        </p:txBody>
      </p:sp>
      <p:sp>
        <p:nvSpPr>
          <p:cNvPr id="28" name="矩形 27"/>
          <p:cNvSpPr/>
          <p:nvPr/>
        </p:nvSpPr>
        <p:spPr>
          <a:xfrm>
            <a:off x="6096000" y="5030887"/>
            <a:ext cx="2302738" cy="369653"/>
          </a:xfrm>
          <a:prstGeom prst="rect">
            <a:avLst/>
          </a:prstGeom>
        </p:spPr>
        <p:txBody>
          <a:bodyPr wrap="square">
            <a:spAutoFit/>
          </a:bodyPr>
          <a:lstStyle/>
          <a:p>
            <a:pPr lvl="0" algn="ctr">
              <a:lnSpc>
                <a:spcPct val="120000"/>
              </a:lnSpc>
            </a:pPr>
            <a:r>
              <a:rPr lang="zh-CN" altLang="en-US" sz="1600" dirty="0">
                <a:solidFill>
                  <a:srgbClr val="FD107F"/>
                </a:solidFill>
                <a:latin typeface="张海山锐线体2.0" panose="02000000000000000000" pitchFamily="2" charset="-122"/>
                <a:ea typeface="张海山锐线体2.0" panose="02000000000000000000" pitchFamily="2" charset="-122"/>
              </a:rPr>
              <a:t>您的文字添加这里</a:t>
            </a:r>
          </a:p>
        </p:txBody>
      </p:sp>
      <p:sp>
        <p:nvSpPr>
          <p:cNvPr id="29" name="矩形 28"/>
          <p:cNvSpPr/>
          <p:nvPr/>
        </p:nvSpPr>
        <p:spPr>
          <a:xfrm>
            <a:off x="8411915" y="5030887"/>
            <a:ext cx="2302738" cy="369653"/>
          </a:xfrm>
          <a:prstGeom prst="rect">
            <a:avLst/>
          </a:prstGeom>
        </p:spPr>
        <p:txBody>
          <a:bodyPr wrap="square">
            <a:spAutoFit/>
          </a:bodyPr>
          <a:lstStyle/>
          <a:p>
            <a:pPr lvl="0" algn="ctr">
              <a:lnSpc>
                <a:spcPct val="120000"/>
              </a:lnSpc>
            </a:pPr>
            <a:r>
              <a:rPr lang="zh-CN" altLang="en-US" sz="1600" dirty="0">
                <a:solidFill>
                  <a:schemeClr val="tx2">
                    <a:lumMod val="50000"/>
                  </a:schemeClr>
                </a:solidFill>
                <a:latin typeface="张海山锐线体2.0" panose="02000000000000000000" pitchFamily="2" charset="-122"/>
                <a:ea typeface="张海山锐线体2.0" panose="02000000000000000000" pitchFamily="2" charset="-122"/>
              </a:rPr>
              <a:t>您的文字添加这里</a:t>
            </a:r>
          </a:p>
        </p:txBody>
      </p:sp>
      <p:pic>
        <p:nvPicPr>
          <p:cNvPr id="32" name="图片占位符 31"/>
          <p:cNvPicPr>
            <a:picLocks noGrp="1" noChangeAspect="1"/>
          </p:cNvPicPr>
          <p:nvPr>
            <p:ph type="pic" sz="quarter" idx="10"/>
          </p:nvPr>
        </p:nvPicPr>
        <p:blipFill>
          <a:blip r:embed="rId3">
            <a:grayscl/>
            <a:extLst>
              <a:ext uri="{28A0092B-C50C-407E-A947-70E740481C1C}">
                <a14:useLocalDpi xmlns:a14="http://schemas.microsoft.com/office/drawing/2010/main" val="0"/>
              </a:ext>
            </a:extLst>
          </a:blip>
          <a:srcRect l="10435" r="10435"/>
          <a:stretch>
            <a:fillRect/>
          </a:stretch>
        </p:blipFill>
        <p:spPr/>
      </p:pic>
      <p:pic>
        <p:nvPicPr>
          <p:cNvPr id="34" name="图片占位符 33"/>
          <p:cNvPicPr>
            <a:picLocks noGrp="1" noChangeAspect="1"/>
          </p:cNvPicPr>
          <p:nvPr>
            <p:ph type="pic" sz="quarter" idx="11"/>
          </p:nvPr>
        </p:nvPicPr>
        <p:blipFill>
          <a:blip r:embed="rId4">
            <a:grayscl/>
            <a:extLst>
              <a:ext uri="{28A0092B-C50C-407E-A947-70E740481C1C}">
                <a14:useLocalDpi xmlns:a14="http://schemas.microsoft.com/office/drawing/2010/main" val="0"/>
              </a:ext>
            </a:extLst>
          </a:blip>
          <a:srcRect l="10480" r="10480"/>
          <a:stretch>
            <a:fillRect/>
          </a:stretch>
        </p:blipFill>
        <p:spPr/>
      </p:pic>
      <p:pic>
        <p:nvPicPr>
          <p:cNvPr id="36" name="图片占位符 35"/>
          <p:cNvPicPr>
            <a:picLocks noGrp="1" noChangeAspect="1"/>
          </p:cNvPicPr>
          <p:nvPr>
            <p:ph type="pic" sz="quarter" idx="12"/>
          </p:nvPr>
        </p:nvPicPr>
        <p:blipFill>
          <a:blip r:embed="rId5">
            <a:grayscl/>
            <a:extLst>
              <a:ext uri="{28A0092B-C50C-407E-A947-70E740481C1C}">
                <a14:useLocalDpi xmlns:a14="http://schemas.microsoft.com/office/drawing/2010/main" val="0"/>
              </a:ext>
            </a:extLst>
          </a:blip>
          <a:srcRect l="18750" r="18750"/>
          <a:stretch>
            <a:fillRect/>
          </a:stretch>
        </p:blipFill>
        <p:spPr/>
      </p:pic>
      <p:pic>
        <p:nvPicPr>
          <p:cNvPr id="38" name="图片占位符 37"/>
          <p:cNvPicPr>
            <a:picLocks noGrp="1" noChangeAspect="1"/>
          </p:cNvPicPr>
          <p:nvPr>
            <p:ph type="pic" sz="quarter" idx="13"/>
          </p:nvPr>
        </p:nvPicPr>
        <p:blipFill>
          <a:blip r:embed="rId6">
            <a:grayscl/>
            <a:extLst>
              <a:ext uri="{28A0092B-C50C-407E-A947-70E740481C1C}">
                <a14:useLocalDpi xmlns:a14="http://schemas.microsoft.com/office/drawing/2010/main" val="0"/>
              </a:ext>
            </a:extLst>
          </a:blip>
          <a:srcRect l="16064" r="16064"/>
          <a:stretch>
            <a:fillRect/>
          </a:stretch>
        </p:blipFill>
        <p:spPr/>
      </p:pic>
    </p:spTree>
    <p:extLst>
      <p:ext uri="{BB962C8B-B14F-4D97-AF65-F5344CB8AC3E}">
        <p14:creationId xmlns:p14="http://schemas.microsoft.com/office/powerpoint/2010/main" val="1351987530"/>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占位符 20"/>
          <p:cNvPicPr>
            <a:picLocks noGrp="1" noChangeAspect="1"/>
          </p:cNvPicPr>
          <p:nvPr>
            <p:ph type="pic" sz="quarter" idx="11"/>
          </p:nvPr>
        </p:nvPicPr>
        <p:blipFill>
          <a:blip r:embed="rId3" cstate="print">
            <a:grayscl/>
            <a:extLst>
              <a:ext uri="{28A0092B-C50C-407E-A947-70E740481C1C}">
                <a14:useLocalDpi xmlns:a14="http://schemas.microsoft.com/office/drawing/2010/main" val="0"/>
              </a:ext>
            </a:extLst>
          </a:blip>
          <a:srcRect l="16243" r="16243"/>
          <a:stretch>
            <a:fillRect/>
          </a:stretch>
        </p:blipFill>
        <p:spPr/>
      </p:pic>
      <p:sp>
        <p:nvSpPr>
          <p:cNvPr id="22" name="矩形 21"/>
          <p:cNvSpPr/>
          <p:nvPr/>
        </p:nvSpPr>
        <p:spPr>
          <a:xfrm>
            <a:off x="8213870" y="2844801"/>
            <a:ext cx="3102231" cy="3087915"/>
          </a:xfrm>
          <a:prstGeom prst="rect">
            <a:avLst/>
          </a:prstGeom>
          <a:gradFill>
            <a:gsLst>
              <a:gs pos="100000">
                <a:schemeClr val="bg1">
                  <a:alpha val="0"/>
                </a:schemeClr>
              </a:gs>
              <a:gs pos="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3" name="矩形 22"/>
          <p:cNvSpPr/>
          <p:nvPr/>
        </p:nvSpPr>
        <p:spPr>
          <a:xfrm>
            <a:off x="8213870" y="2844800"/>
            <a:ext cx="3102231" cy="3062515"/>
          </a:xfrm>
          <a:prstGeom prst="rect">
            <a:avLst/>
          </a:prstGeom>
          <a:gradFill>
            <a:gsLst>
              <a:gs pos="58000">
                <a:srgbClr val="141824">
                  <a:alpha val="1000"/>
                </a:srgbClr>
              </a:gs>
              <a:gs pos="0">
                <a:schemeClr val="bg1">
                  <a:alpha val="0"/>
                </a:schemeClr>
              </a:gs>
              <a:gs pos="100000">
                <a:srgbClr val="141824">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9" name="图片占位符 18"/>
          <p:cNvPicPr>
            <a:picLocks noGrp="1" noChangeAspect="1"/>
          </p:cNvPicPr>
          <p:nvPr>
            <p:ph type="pic" sz="quarter" idx="10"/>
          </p:nvPr>
        </p:nvPicPr>
        <p:blipFill>
          <a:blip r:embed="rId4" cstate="print">
            <a:grayscl/>
            <a:extLst>
              <a:ext uri="{28A0092B-C50C-407E-A947-70E740481C1C}">
                <a14:useLocalDpi xmlns:a14="http://schemas.microsoft.com/office/drawing/2010/main" val="0"/>
              </a:ext>
            </a:extLst>
          </a:blip>
          <a:srcRect l="17244" r="17244"/>
          <a:stretch>
            <a:fillRect/>
          </a:stretch>
        </p:blipFill>
        <p:spPr/>
      </p:pic>
      <p:sp>
        <p:nvSpPr>
          <p:cNvPr id="24" name="矩形 23"/>
          <p:cNvSpPr/>
          <p:nvPr/>
        </p:nvSpPr>
        <p:spPr>
          <a:xfrm>
            <a:off x="6475381" y="943430"/>
            <a:ext cx="3103563" cy="3161656"/>
          </a:xfrm>
          <a:prstGeom prst="rect">
            <a:avLst/>
          </a:prstGeom>
          <a:gradFill>
            <a:gsLst>
              <a:gs pos="100000">
                <a:schemeClr val="bg1">
                  <a:alpha val="0"/>
                </a:schemeClr>
              </a:gs>
              <a:gs pos="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5" name="矩形 24"/>
          <p:cNvSpPr/>
          <p:nvPr/>
        </p:nvSpPr>
        <p:spPr>
          <a:xfrm>
            <a:off x="6475381" y="943430"/>
            <a:ext cx="3103563" cy="3136254"/>
          </a:xfrm>
          <a:prstGeom prst="rect">
            <a:avLst/>
          </a:prstGeom>
          <a:gradFill>
            <a:gsLst>
              <a:gs pos="58000">
                <a:srgbClr val="141824">
                  <a:alpha val="1000"/>
                </a:srgbClr>
              </a:gs>
              <a:gs pos="0">
                <a:schemeClr val="bg1">
                  <a:alpha val="0"/>
                </a:schemeClr>
              </a:gs>
              <a:gs pos="100000">
                <a:srgbClr val="141824">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加号 3"/>
          <p:cNvSpPr/>
          <p:nvPr/>
        </p:nvSpPr>
        <p:spPr>
          <a:xfrm>
            <a:off x="3933461" y="1334933"/>
            <a:ext cx="457897" cy="457897"/>
          </a:xfrm>
          <a:prstGeom prst="mathPlus">
            <a:avLst/>
          </a:prstGeom>
          <a:solidFill>
            <a:srgbClr val="FD10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1503921" y="1649380"/>
            <a:ext cx="2339102" cy="1126462"/>
          </a:xfrm>
          <a:prstGeom prst="rect">
            <a:avLst/>
          </a:prstGeom>
          <a:noFill/>
        </p:spPr>
        <p:txBody>
          <a:bodyPr wrap="none" rtlCol="0">
            <a:spAutoFit/>
          </a:bodyPr>
          <a:lstStyle/>
          <a:p>
            <a:pPr>
              <a:lnSpc>
                <a:spcPct val="120000"/>
              </a:lnSpc>
            </a:pPr>
            <a:r>
              <a:rPr lang="zh-CN" altLang="en-US" sz="2800" dirty="0">
                <a:solidFill>
                  <a:srgbClr val="4B5964"/>
                </a:solidFill>
                <a:latin typeface="造字工房悦黑体验版常规体" pitchFamily="2" charset="-122"/>
                <a:ea typeface="造字工房悦黑体验版常规体" pitchFamily="2" charset="-122"/>
              </a:rPr>
              <a:t>单击此处添加</a:t>
            </a:r>
            <a:endParaRPr lang="en-US" altLang="zh-CN" sz="2800" dirty="0">
              <a:solidFill>
                <a:srgbClr val="4B5964"/>
              </a:solidFill>
              <a:latin typeface="造字工房悦黑体验版常规体" pitchFamily="2" charset="-122"/>
              <a:ea typeface="造字工房悦黑体验版常规体" pitchFamily="2" charset="-122"/>
            </a:endParaRPr>
          </a:p>
          <a:p>
            <a:pPr>
              <a:lnSpc>
                <a:spcPct val="120000"/>
              </a:lnSpc>
            </a:pPr>
            <a:r>
              <a:rPr lang="zh-CN" altLang="en-US" sz="2800" dirty="0">
                <a:solidFill>
                  <a:srgbClr val="4B5964"/>
                </a:solidFill>
                <a:latin typeface="造字工房悦黑体验版常规体" pitchFamily="2" charset="-122"/>
                <a:ea typeface="造字工房悦黑体验版常规体" pitchFamily="2" charset="-122"/>
              </a:rPr>
              <a:t>文字内容</a:t>
            </a:r>
          </a:p>
        </p:txBody>
      </p:sp>
      <p:sp>
        <p:nvSpPr>
          <p:cNvPr id="6" name="文本框 5"/>
          <p:cNvSpPr txBox="1"/>
          <p:nvPr/>
        </p:nvSpPr>
        <p:spPr>
          <a:xfrm>
            <a:off x="1503921" y="3140465"/>
            <a:ext cx="4141561" cy="313932"/>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张海山锐线体2.0" panose="02000000000000000000" pitchFamily="2" charset="-122"/>
                <a:ea typeface="张海山锐线体2.0" panose="02000000000000000000" pitchFamily="2" charset="-122"/>
              </a:rPr>
              <a:t>您的文字添加到此处，可以通过单击</a:t>
            </a:r>
          </a:p>
        </p:txBody>
      </p:sp>
      <p:cxnSp>
        <p:nvCxnSpPr>
          <p:cNvPr id="7" name="直接连接符 6"/>
          <p:cNvCxnSpPr/>
          <p:nvPr/>
        </p:nvCxnSpPr>
        <p:spPr>
          <a:xfrm>
            <a:off x="1622061" y="3678492"/>
            <a:ext cx="1691612" cy="0"/>
          </a:xfrm>
          <a:prstGeom prst="line">
            <a:avLst/>
          </a:prstGeom>
          <a:ln w="12700">
            <a:solidFill>
              <a:srgbClr val="F5CF26"/>
            </a:solidFill>
          </a:ln>
        </p:spPr>
        <p:style>
          <a:lnRef idx="1">
            <a:schemeClr val="accent1"/>
          </a:lnRef>
          <a:fillRef idx="0">
            <a:schemeClr val="accent1"/>
          </a:fillRef>
          <a:effectRef idx="0">
            <a:schemeClr val="accent1"/>
          </a:effectRef>
          <a:fontRef idx="minor">
            <a:schemeClr val="tx1"/>
          </a:fontRef>
        </p:style>
      </p:cxnSp>
      <p:sp>
        <p:nvSpPr>
          <p:cNvPr id="8" name="等腰三角形 7"/>
          <p:cNvSpPr/>
          <p:nvPr/>
        </p:nvSpPr>
        <p:spPr>
          <a:xfrm rot="5400000">
            <a:off x="1601209" y="5178099"/>
            <a:ext cx="302357" cy="260653"/>
          </a:xfrm>
          <a:prstGeom prst="triangle">
            <a:avLst>
              <a:gd name="adj" fmla="val 0"/>
            </a:avLst>
          </a:prstGeom>
          <a:solidFill>
            <a:srgbClr val="FD10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1503921" y="4079684"/>
            <a:ext cx="4141561" cy="978729"/>
          </a:xfrm>
          <a:prstGeom prst="rect">
            <a:avLst/>
          </a:prstGeom>
          <a:noFill/>
        </p:spPr>
        <p:txBody>
          <a:bodyPr wrap="square" rtlCol="0">
            <a:spAutoFit/>
          </a:bodyPr>
          <a:lstStyle/>
          <a:p>
            <a:pPr algn="just">
              <a:lnSpc>
                <a:spcPct val="120000"/>
              </a:lnSpc>
            </a:pPr>
            <a:r>
              <a:rPr lang="zh-CN" altLang="en-US" sz="1200" dirty="0">
                <a:solidFill>
                  <a:schemeClr val="bg1">
                    <a:lumMod val="65000"/>
                  </a:schemeClr>
                </a:solidFill>
                <a:latin typeface="张海山锐线体2.0" panose="02000000000000000000" pitchFamily="2" charset="-122"/>
                <a:ea typeface="张海山锐线体2.0" panose="02000000000000000000" pitchFamily="2" charset="-122"/>
              </a:rPr>
              <a:t>您的文字添加到此处，可以通过单击此处删除此处的文字进行添加，也可以复制您的文字粘贴到此处，本模板所有文字图片图标均可更改替换的文字粘贴到此处，本模板所有文字图片图标均可更改替换</a:t>
            </a:r>
          </a:p>
        </p:txBody>
      </p:sp>
      <p:cxnSp>
        <p:nvCxnSpPr>
          <p:cNvPr id="10" name="直接连接符 9"/>
          <p:cNvCxnSpPr>
            <a:cxnSpLocks/>
          </p:cNvCxnSpPr>
          <p:nvPr/>
        </p:nvCxnSpPr>
        <p:spPr>
          <a:xfrm>
            <a:off x="1596661" y="3678492"/>
            <a:ext cx="1691612" cy="0"/>
          </a:xfrm>
          <a:prstGeom prst="line">
            <a:avLst/>
          </a:prstGeom>
          <a:ln w="12700">
            <a:solidFill>
              <a:srgbClr val="FD107F"/>
            </a:solidFill>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a:off x="239407" y="298400"/>
            <a:ext cx="782943" cy="494685"/>
            <a:chOff x="239407" y="298400"/>
            <a:chExt cx="782943" cy="494685"/>
          </a:xfrm>
        </p:grpSpPr>
        <p:sp>
          <p:nvSpPr>
            <p:cNvPr id="17" name="椭圆 10"/>
            <p:cNvSpPr/>
            <p:nvPr/>
          </p:nvSpPr>
          <p:spPr>
            <a:xfrm>
              <a:off x="415556" y="298400"/>
              <a:ext cx="409944" cy="252125"/>
            </a:xfrm>
            <a:custGeom>
              <a:avLst/>
              <a:gdLst>
                <a:gd name="connsiteX0" fmla="*/ 244475 w 338138"/>
                <a:gd name="connsiteY0" fmla="*/ 96838 h 207963"/>
                <a:gd name="connsiteX1" fmla="*/ 209550 w 338138"/>
                <a:gd name="connsiteY1" fmla="*/ 131763 h 207963"/>
                <a:gd name="connsiteX2" fmla="*/ 244475 w 338138"/>
                <a:gd name="connsiteY2" fmla="*/ 166688 h 207963"/>
                <a:gd name="connsiteX3" fmla="*/ 279400 w 338138"/>
                <a:gd name="connsiteY3" fmla="*/ 131763 h 207963"/>
                <a:gd name="connsiteX4" fmla="*/ 244475 w 338138"/>
                <a:gd name="connsiteY4" fmla="*/ 96838 h 207963"/>
                <a:gd name="connsiteX5" fmla="*/ 94457 w 338138"/>
                <a:gd name="connsiteY5" fmla="*/ 96838 h 207963"/>
                <a:gd name="connsiteX6" fmla="*/ 60325 w 338138"/>
                <a:gd name="connsiteY6" fmla="*/ 131763 h 207963"/>
                <a:gd name="connsiteX7" fmla="*/ 94457 w 338138"/>
                <a:gd name="connsiteY7" fmla="*/ 166688 h 207963"/>
                <a:gd name="connsiteX8" fmla="*/ 128589 w 338138"/>
                <a:gd name="connsiteY8" fmla="*/ 131763 h 207963"/>
                <a:gd name="connsiteX9" fmla="*/ 94457 w 338138"/>
                <a:gd name="connsiteY9" fmla="*/ 96838 h 207963"/>
                <a:gd name="connsiteX10" fmla="*/ 18492 w 338138"/>
                <a:gd name="connsiteY10" fmla="*/ 15875 h 207963"/>
                <a:gd name="connsiteX11" fmla="*/ 39625 w 338138"/>
                <a:gd name="connsiteY11" fmla="*/ 15875 h 207963"/>
                <a:gd name="connsiteX12" fmla="*/ 46230 w 338138"/>
                <a:gd name="connsiteY12" fmla="*/ 69818 h 207963"/>
                <a:gd name="connsiteX13" fmla="*/ 294550 w 338138"/>
                <a:gd name="connsiteY13" fmla="*/ 69818 h 207963"/>
                <a:gd name="connsiteX14" fmla="*/ 299834 w 338138"/>
                <a:gd name="connsiteY14" fmla="*/ 15875 h 207963"/>
                <a:gd name="connsiteX15" fmla="*/ 319646 w 338138"/>
                <a:gd name="connsiteY15" fmla="*/ 15875 h 207963"/>
                <a:gd name="connsiteX16" fmla="*/ 338138 w 338138"/>
                <a:gd name="connsiteY16" fmla="*/ 34295 h 207963"/>
                <a:gd name="connsiteX17" fmla="*/ 338138 w 338138"/>
                <a:gd name="connsiteY17" fmla="*/ 189544 h 207963"/>
                <a:gd name="connsiteX18" fmla="*/ 319646 w 338138"/>
                <a:gd name="connsiteY18" fmla="*/ 207963 h 207963"/>
                <a:gd name="connsiteX19" fmla="*/ 315684 w 338138"/>
                <a:gd name="connsiteY19" fmla="*/ 207963 h 207963"/>
                <a:gd name="connsiteX20" fmla="*/ 315684 w 338138"/>
                <a:gd name="connsiteY20" fmla="*/ 202700 h 207963"/>
                <a:gd name="connsiteX21" fmla="*/ 305117 w 338138"/>
                <a:gd name="connsiteY21" fmla="*/ 190859 h 207963"/>
                <a:gd name="connsiteX22" fmla="*/ 293229 w 338138"/>
                <a:gd name="connsiteY22" fmla="*/ 202700 h 207963"/>
                <a:gd name="connsiteX23" fmla="*/ 293229 w 338138"/>
                <a:gd name="connsiteY23" fmla="*/ 207963 h 207963"/>
                <a:gd name="connsiteX24" fmla="*/ 50192 w 338138"/>
                <a:gd name="connsiteY24" fmla="*/ 207963 h 207963"/>
                <a:gd name="connsiteX25" fmla="*/ 50192 w 338138"/>
                <a:gd name="connsiteY25" fmla="*/ 202700 h 207963"/>
                <a:gd name="connsiteX26" fmla="*/ 38304 w 338138"/>
                <a:gd name="connsiteY26" fmla="*/ 190859 h 207963"/>
                <a:gd name="connsiteX27" fmla="*/ 27738 w 338138"/>
                <a:gd name="connsiteY27" fmla="*/ 202700 h 207963"/>
                <a:gd name="connsiteX28" fmla="*/ 27738 w 338138"/>
                <a:gd name="connsiteY28" fmla="*/ 207963 h 207963"/>
                <a:gd name="connsiteX29" fmla="*/ 18492 w 338138"/>
                <a:gd name="connsiteY29" fmla="*/ 207963 h 207963"/>
                <a:gd name="connsiteX30" fmla="*/ 0 w 338138"/>
                <a:gd name="connsiteY30" fmla="*/ 189544 h 207963"/>
                <a:gd name="connsiteX31" fmla="*/ 0 w 338138"/>
                <a:gd name="connsiteY31" fmla="*/ 34295 h 207963"/>
                <a:gd name="connsiteX32" fmla="*/ 18492 w 338138"/>
                <a:gd name="connsiteY32" fmla="*/ 15875 h 207963"/>
                <a:gd name="connsiteX33" fmla="*/ 72740 w 338138"/>
                <a:gd name="connsiteY33" fmla="*/ 0 h 207963"/>
                <a:gd name="connsiteX34" fmla="*/ 265663 w 338138"/>
                <a:gd name="connsiteY34" fmla="*/ 0 h 207963"/>
                <a:gd name="connsiteX35" fmla="*/ 284162 w 338138"/>
                <a:gd name="connsiteY35" fmla="*/ 15798 h 207963"/>
                <a:gd name="connsiteX36" fmla="*/ 280198 w 338138"/>
                <a:gd name="connsiteY36" fmla="*/ 53975 h 207963"/>
                <a:gd name="connsiteX37" fmla="*/ 60848 w 338138"/>
                <a:gd name="connsiteY37" fmla="*/ 53975 h 207963"/>
                <a:gd name="connsiteX38" fmla="*/ 55562 w 338138"/>
                <a:gd name="connsiteY38" fmla="*/ 15798 h 207963"/>
                <a:gd name="connsiteX39" fmla="*/ 72740 w 338138"/>
                <a:gd name="connsiteY39" fmla="*/ 0 h 207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38138" h="207963">
                  <a:moveTo>
                    <a:pt x="244475" y="96838"/>
                  </a:moveTo>
                  <a:cubicBezTo>
                    <a:pt x="225186" y="96838"/>
                    <a:pt x="209550" y="112474"/>
                    <a:pt x="209550" y="131763"/>
                  </a:cubicBezTo>
                  <a:cubicBezTo>
                    <a:pt x="209550" y="151052"/>
                    <a:pt x="225186" y="166688"/>
                    <a:pt x="244475" y="166688"/>
                  </a:cubicBezTo>
                  <a:cubicBezTo>
                    <a:pt x="263764" y="166688"/>
                    <a:pt x="279400" y="151052"/>
                    <a:pt x="279400" y="131763"/>
                  </a:cubicBezTo>
                  <a:cubicBezTo>
                    <a:pt x="279400" y="112474"/>
                    <a:pt x="263764" y="96838"/>
                    <a:pt x="244475" y="96838"/>
                  </a:cubicBezTo>
                  <a:close/>
                  <a:moveTo>
                    <a:pt x="94457" y="96838"/>
                  </a:moveTo>
                  <a:cubicBezTo>
                    <a:pt x="75606" y="96838"/>
                    <a:pt x="60325" y="112474"/>
                    <a:pt x="60325" y="131763"/>
                  </a:cubicBezTo>
                  <a:cubicBezTo>
                    <a:pt x="60325" y="151052"/>
                    <a:pt x="75606" y="166688"/>
                    <a:pt x="94457" y="166688"/>
                  </a:cubicBezTo>
                  <a:cubicBezTo>
                    <a:pt x="113308" y="166688"/>
                    <a:pt x="128589" y="151052"/>
                    <a:pt x="128589" y="131763"/>
                  </a:cubicBezTo>
                  <a:cubicBezTo>
                    <a:pt x="128589" y="112474"/>
                    <a:pt x="113308" y="96838"/>
                    <a:pt x="94457" y="96838"/>
                  </a:cubicBezTo>
                  <a:close/>
                  <a:moveTo>
                    <a:pt x="18492" y="15875"/>
                  </a:moveTo>
                  <a:cubicBezTo>
                    <a:pt x="18492" y="15875"/>
                    <a:pt x="18492" y="15875"/>
                    <a:pt x="39625" y="15875"/>
                  </a:cubicBezTo>
                  <a:cubicBezTo>
                    <a:pt x="39625" y="18506"/>
                    <a:pt x="46230" y="69818"/>
                    <a:pt x="46230" y="69818"/>
                  </a:cubicBezTo>
                  <a:cubicBezTo>
                    <a:pt x="46230" y="69818"/>
                    <a:pt x="46230" y="69818"/>
                    <a:pt x="294550" y="69818"/>
                  </a:cubicBezTo>
                  <a:cubicBezTo>
                    <a:pt x="294550" y="69818"/>
                    <a:pt x="299834" y="18506"/>
                    <a:pt x="299834" y="15875"/>
                  </a:cubicBezTo>
                  <a:cubicBezTo>
                    <a:pt x="299834" y="15875"/>
                    <a:pt x="299834" y="15875"/>
                    <a:pt x="319646" y="15875"/>
                  </a:cubicBezTo>
                  <a:cubicBezTo>
                    <a:pt x="330213" y="15875"/>
                    <a:pt x="338138" y="23769"/>
                    <a:pt x="338138" y="34295"/>
                  </a:cubicBezTo>
                  <a:cubicBezTo>
                    <a:pt x="338138" y="34295"/>
                    <a:pt x="338138" y="34295"/>
                    <a:pt x="338138" y="189544"/>
                  </a:cubicBezTo>
                  <a:cubicBezTo>
                    <a:pt x="338138" y="200069"/>
                    <a:pt x="330213" y="207963"/>
                    <a:pt x="319646" y="207963"/>
                  </a:cubicBezTo>
                  <a:cubicBezTo>
                    <a:pt x="319646" y="207963"/>
                    <a:pt x="319646" y="207963"/>
                    <a:pt x="315684" y="207963"/>
                  </a:cubicBezTo>
                  <a:cubicBezTo>
                    <a:pt x="315684" y="207963"/>
                    <a:pt x="315684" y="207963"/>
                    <a:pt x="315684" y="202700"/>
                  </a:cubicBezTo>
                  <a:cubicBezTo>
                    <a:pt x="315684" y="196122"/>
                    <a:pt x="310400" y="190859"/>
                    <a:pt x="305117" y="190859"/>
                  </a:cubicBezTo>
                  <a:cubicBezTo>
                    <a:pt x="298513" y="190859"/>
                    <a:pt x="293229" y="196122"/>
                    <a:pt x="293229" y="202700"/>
                  </a:cubicBezTo>
                  <a:cubicBezTo>
                    <a:pt x="293229" y="202700"/>
                    <a:pt x="293229" y="202700"/>
                    <a:pt x="293229" y="207963"/>
                  </a:cubicBezTo>
                  <a:cubicBezTo>
                    <a:pt x="293229" y="207963"/>
                    <a:pt x="293229" y="207963"/>
                    <a:pt x="50192" y="207963"/>
                  </a:cubicBezTo>
                  <a:cubicBezTo>
                    <a:pt x="50192" y="207963"/>
                    <a:pt x="50192" y="207963"/>
                    <a:pt x="50192" y="202700"/>
                  </a:cubicBezTo>
                  <a:cubicBezTo>
                    <a:pt x="50192" y="196122"/>
                    <a:pt x="44909" y="190859"/>
                    <a:pt x="38304" y="190859"/>
                  </a:cubicBezTo>
                  <a:cubicBezTo>
                    <a:pt x="33021" y="190859"/>
                    <a:pt x="27738" y="196122"/>
                    <a:pt x="27738" y="202700"/>
                  </a:cubicBezTo>
                  <a:cubicBezTo>
                    <a:pt x="27738" y="202700"/>
                    <a:pt x="27738" y="202700"/>
                    <a:pt x="27738" y="207963"/>
                  </a:cubicBezTo>
                  <a:cubicBezTo>
                    <a:pt x="27738" y="207963"/>
                    <a:pt x="27738" y="207963"/>
                    <a:pt x="18492" y="207963"/>
                  </a:cubicBezTo>
                  <a:cubicBezTo>
                    <a:pt x="7925" y="207963"/>
                    <a:pt x="0" y="200069"/>
                    <a:pt x="0" y="189544"/>
                  </a:cubicBezTo>
                  <a:cubicBezTo>
                    <a:pt x="0" y="189544"/>
                    <a:pt x="0" y="189544"/>
                    <a:pt x="0" y="34295"/>
                  </a:cubicBezTo>
                  <a:cubicBezTo>
                    <a:pt x="0" y="23769"/>
                    <a:pt x="7925" y="15875"/>
                    <a:pt x="18492" y="15875"/>
                  </a:cubicBezTo>
                  <a:close/>
                  <a:moveTo>
                    <a:pt x="72740" y="0"/>
                  </a:moveTo>
                  <a:cubicBezTo>
                    <a:pt x="72740" y="0"/>
                    <a:pt x="72740" y="0"/>
                    <a:pt x="265663" y="0"/>
                  </a:cubicBezTo>
                  <a:cubicBezTo>
                    <a:pt x="276234" y="0"/>
                    <a:pt x="282841" y="7899"/>
                    <a:pt x="284162" y="15798"/>
                  </a:cubicBezTo>
                  <a:cubicBezTo>
                    <a:pt x="284162" y="17114"/>
                    <a:pt x="280198" y="53975"/>
                    <a:pt x="280198" y="53975"/>
                  </a:cubicBezTo>
                  <a:cubicBezTo>
                    <a:pt x="280198" y="53975"/>
                    <a:pt x="280198" y="53975"/>
                    <a:pt x="60848" y="53975"/>
                  </a:cubicBezTo>
                  <a:cubicBezTo>
                    <a:pt x="60848" y="53975"/>
                    <a:pt x="55562" y="17114"/>
                    <a:pt x="55562" y="15798"/>
                  </a:cubicBezTo>
                  <a:cubicBezTo>
                    <a:pt x="55562" y="7899"/>
                    <a:pt x="63491" y="0"/>
                    <a:pt x="72740" y="0"/>
                  </a:cubicBezTo>
                  <a:close/>
                </a:path>
              </a:pathLst>
            </a:custGeom>
            <a:solidFill>
              <a:srgbClr val="1418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8" name="文本框 17"/>
            <p:cNvSpPr txBox="1"/>
            <p:nvPr/>
          </p:nvSpPr>
          <p:spPr>
            <a:xfrm>
              <a:off x="239407" y="531475"/>
              <a:ext cx="782943" cy="261610"/>
            </a:xfrm>
            <a:prstGeom prst="rect">
              <a:avLst/>
            </a:prstGeom>
            <a:noFill/>
          </p:spPr>
          <p:txBody>
            <a:bodyPr wrap="square" rtlCol="0">
              <a:spAutoFit/>
              <a:scene3d>
                <a:camera prst="orthographicFront"/>
                <a:lightRig rig="threePt" dir="t"/>
              </a:scene3d>
              <a:sp3d contourW="6350"/>
            </a:bodyPr>
            <a:lstStyle/>
            <a:p>
              <a:r>
                <a:rPr lang="zh-CN" altLang="en-US" sz="1100" dirty="0">
                  <a:latin typeface="方正静蕾简体" panose="02000000000000000000" pitchFamily="2" charset="-122"/>
                  <a:ea typeface="方正静蕾简体" panose="02000000000000000000" pitchFamily="2" charset="-122"/>
                </a:rPr>
                <a:t>音为有你</a:t>
              </a:r>
            </a:p>
          </p:txBody>
        </p:sp>
      </p:grpSp>
    </p:spTree>
    <p:extLst>
      <p:ext uri="{BB962C8B-B14F-4D97-AF65-F5344CB8AC3E}">
        <p14:creationId xmlns:p14="http://schemas.microsoft.com/office/powerpoint/2010/main" val="559381444"/>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4567377" y="382860"/>
            <a:ext cx="3057247" cy="584775"/>
          </a:xfrm>
          <a:prstGeom prst="rect">
            <a:avLst/>
          </a:prstGeom>
          <a:noFill/>
        </p:spPr>
        <p:txBody>
          <a:bodyPr wrap="none" rtlCol="0">
            <a:spAutoFit/>
          </a:bodyPr>
          <a:lstStyle>
            <a:defPPr>
              <a:defRPr lang="zh-CN"/>
            </a:defPPr>
            <a:lvl1pPr algn="ctr">
              <a:defRPr sz="3200">
                <a:solidFill>
                  <a:schemeClr val="tx1">
                    <a:lumMod val="75000"/>
                    <a:lumOff val="25000"/>
                  </a:schemeClr>
                </a:solidFill>
                <a:latin typeface="造字工房悦黑体验版常规体" pitchFamily="2" charset="-122"/>
                <a:ea typeface="造字工房悦黑体验版常规体" pitchFamily="2" charset="-122"/>
              </a:defRPr>
            </a:lvl1pPr>
          </a:lstStyle>
          <a:p>
            <a:r>
              <a:rPr lang="zh-CN" altLang="en-US" dirty="0"/>
              <a:t>标题添加到此处</a:t>
            </a:r>
          </a:p>
        </p:txBody>
      </p:sp>
      <p:sp>
        <p:nvSpPr>
          <p:cNvPr id="6" name="矩形 5"/>
          <p:cNvSpPr/>
          <p:nvPr/>
        </p:nvSpPr>
        <p:spPr>
          <a:xfrm>
            <a:off x="1668326" y="1786230"/>
            <a:ext cx="9164774" cy="535531"/>
          </a:xfrm>
          <a:prstGeom prst="rect">
            <a:avLst/>
          </a:prstGeom>
        </p:spPr>
        <p:txBody>
          <a:bodyPr wrap="square">
            <a:spAutoFit/>
          </a:bodyPr>
          <a:lstStyle/>
          <a:p>
            <a:pPr lvl="0" algn="ctr">
              <a:lnSpc>
                <a:spcPct val="120000"/>
              </a:lnSpc>
            </a:pPr>
            <a:r>
              <a:rPr lang="zh-CN" altLang="en-US" sz="1200" dirty="0">
                <a:solidFill>
                  <a:schemeClr val="bg1">
                    <a:lumMod val="65000"/>
                  </a:schemeClr>
                </a:solidFill>
                <a:latin typeface="张海山锐线体2.0" panose="02000000000000000000" pitchFamily="2" charset="-122"/>
                <a:ea typeface="张海山锐线体2.0" panose="02000000000000000000" pitchFamily="2" charset="-122"/>
              </a:rPr>
              <a:t>您的文字添加到此处，可以通过单击此处删除此处的文字进行添加，也可以复制您的文字粘贴到此处，本模板所有文字图片图标均可更改替换的文字粘贴到此处您的文字添加到此处，可以通过单击此处删除此处的文字进行添加，也可以复制您的文字粘贴到此处</a:t>
            </a:r>
          </a:p>
        </p:txBody>
      </p:sp>
      <p:cxnSp>
        <p:nvCxnSpPr>
          <p:cNvPr id="17" name="直接连接符 16"/>
          <p:cNvCxnSpPr>
            <a:cxnSpLocks/>
          </p:cNvCxnSpPr>
          <p:nvPr/>
        </p:nvCxnSpPr>
        <p:spPr>
          <a:xfrm>
            <a:off x="5125101" y="1155700"/>
            <a:ext cx="1941798" cy="0"/>
          </a:xfrm>
          <a:prstGeom prst="line">
            <a:avLst/>
          </a:prstGeom>
          <a:ln w="31750" cap="rnd">
            <a:solidFill>
              <a:srgbClr val="FE5B18"/>
            </a:solidFill>
            <a:round/>
          </a:ln>
        </p:spPr>
        <p:style>
          <a:lnRef idx="1">
            <a:schemeClr val="accent1"/>
          </a:lnRef>
          <a:fillRef idx="0">
            <a:schemeClr val="accent1"/>
          </a:fillRef>
          <a:effectRef idx="0">
            <a:schemeClr val="accent1"/>
          </a:effectRef>
          <a:fontRef idx="minor">
            <a:schemeClr val="tx1"/>
          </a:fontRef>
        </p:style>
      </p:cxnSp>
      <p:pic>
        <p:nvPicPr>
          <p:cNvPr id="11" name="图片占位符 10"/>
          <p:cNvPicPr>
            <a:picLocks noGrp="1" noChangeAspect="1"/>
          </p:cNvPicPr>
          <p:nvPr>
            <p:ph type="pic" sz="quarter" idx="10"/>
          </p:nvPr>
        </p:nvPicPr>
        <p:blipFill>
          <a:blip r:embed="rId3">
            <a:grayscl/>
            <a:extLst>
              <a:ext uri="{28A0092B-C50C-407E-A947-70E740481C1C}">
                <a14:useLocalDpi xmlns:a14="http://schemas.microsoft.com/office/drawing/2010/main" val="0"/>
              </a:ext>
            </a:extLst>
          </a:blip>
          <a:srcRect l="18019" r="18019"/>
          <a:stretch>
            <a:fillRect/>
          </a:stretch>
        </p:blipFill>
        <p:spPr/>
      </p:pic>
      <p:pic>
        <p:nvPicPr>
          <p:cNvPr id="13" name="图片占位符 12"/>
          <p:cNvPicPr>
            <a:picLocks noGrp="1" noChangeAspect="1"/>
          </p:cNvPicPr>
          <p:nvPr>
            <p:ph type="pic" sz="quarter" idx="11"/>
          </p:nvPr>
        </p:nvPicPr>
        <p:blipFill>
          <a:blip r:embed="rId4">
            <a:grayscl/>
            <a:extLst>
              <a:ext uri="{28A0092B-C50C-407E-A947-70E740481C1C}">
                <a14:useLocalDpi xmlns:a14="http://schemas.microsoft.com/office/drawing/2010/main" val="0"/>
              </a:ext>
            </a:extLst>
          </a:blip>
          <a:srcRect l="7673" r="7673"/>
          <a:stretch>
            <a:fillRect/>
          </a:stretch>
        </p:blipFill>
        <p:spPr/>
      </p:pic>
      <p:pic>
        <p:nvPicPr>
          <p:cNvPr id="20" name="图片占位符 19"/>
          <p:cNvPicPr>
            <a:picLocks noGrp="1" noChangeAspect="1"/>
          </p:cNvPicPr>
          <p:nvPr>
            <p:ph type="pic" sz="quarter" idx="12"/>
          </p:nvPr>
        </p:nvPicPr>
        <p:blipFill>
          <a:blip r:embed="rId5" cstate="print">
            <a:grayscl/>
            <a:extLst>
              <a:ext uri="{28A0092B-C50C-407E-A947-70E740481C1C}">
                <a14:useLocalDpi xmlns:a14="http://schemas.microsoft.com/office/drawing/2010/main" val="0"/>
              </a:ext>
            </a:extLst>
          </a:blip>
          <a:srcRect l="12046" r="12046"/>
          <a:stretch>
            <a:fillRect/>
          </a:stretch>
        </p:blipFill>
        <p:spPr/>
      </p:pic>
      <p:grpSp>
        <p:nvGrpSpPr>
          <p:cNvPr id="14" name="组合 13"/>
          <p:cNvGrpSpPr/>
          <p:nvPr/>
        </p:nvGrpSpPr>
        <p:grpSpPr>
          <a:xfrm>
            <a:off x="239407" y="298400"/>
            <a:ext cx="782943" cy="494685"/>
            <a:chOff x="239407" y="298400"/>
            <a:chExt cx="782943" cy="494685"/>
          </a:xfrm>
        </p:grpSpPr>
        <p:sp>
          <p:nvSpPr>
            <p:cNvPr id="15" name="椭圆 10"/>
            <p:cNvSpPr/>
            <p:nvPr/>
          </p:nvSpPr>
          <p:spPr>
            <a:xfrm>
              <a:off x="415556" y="298400"/>
              <a:ext cx="409944" cy="252125"/>
            </a:xfrm>
            <a:custGeom>
              <a:avLst/>
              <a:gdLst>
                <a:gd name="connsiteX0" fmla="*/ 244475 w 338138"/>
                <a:gd name="connsiteY0" fmla="*/ 96838 h 207963"/>
                <a:gd name="connsiteX1" fmla="*/ 209550 w 338138"/>
                <a:gd name="connsiteY1" fmla="*/ 131763 h 207963"/>
                <a:gd name="connsiteX2" fmla="*/ 244475 w 338138"/>
                <a:gd name="connsiteY2" fmla="*/ 166688 h 207963"/>
                <a:gd name="connsiteX3" fmla="*/ 279400 w 338138"/>
                <a:gd name="connsiteY3" fmla="*/ 131763 h 207963"/>
                <a:gd name="connsiteX4" fmla="*/ 244475 w 338138"/>
                <a:gd name="connsiteY4" fmla="*/ 96838 h 207963"/>
                <a:gd name="connsiteX5" fmla="*/ 94457 w 338138"/>
                <a:gd name="connsiteY5" fmla="*/ 96838 h 207963"/>
                <a:gd name="connsiteX6" fmla="*/ 60325 w 338138"/>
                <a:gd name="connsiteY6" fmla="*/ 131763 h 207963"/>
                <a:gd name="connsiteX7" fmla="*/ 94457 w 338138"/>
                <a:gd name="connsiteY7" fmla="*/ 166688 h 207963"/>
                <a:gd name="connsiteX8" fmla="*/ 128589 w 338138"/>
                <a:gd name="connsiteY8" fmla="*/ 131763 h 207963"/>
                <a:gd name="connsiteX9" fmla="*/ 94457 w 338138"/>
                <a:gd name="connsiteY9" fmla="*/ 96838 h 207963"/>
                <a:gd name="connsiteX10" fmla="*/ 18492 w 338138"/>
                <a:gd name="connsiteY10" fmla="*/ 15875 h 207963"/>
                <a:gd name="connsiteX11" fmla="*/ 39625 w 338138"/>
                <a:gd name="connsiteY11" fmla="*/ 15875 h 207963"/>
                <a:gd name="connsiteX12" fmla="*/ 46230 w 338138"/>
                <a:gd name="connsiteY12" fmla="*/ 69818 h 207963"/>
                <a:gd name="connsiteX13" fmla="*/ 294550 w 338138"/>
                <a:gd name="connsiteY13" fmla="*/ 69818 h 207963"/>
                <a:gd name="connsiteX14" fmla="*/ 299834 w 338138"/>
                <a:gd name="connsiteY14" fmla="*/ 15875 h 207963"/>
                <a:gd name="connsiteX15" fmla="*/ 319646 w 338138"/>
                <a:gd name="connsiteY15" fmla="*/ 15875 h 207963"/>
                <a:gd name="connsiteX16" fmla="*/ 338138 w 338138"/>
                <a:gd name="connsiteY16" fmla="*/ 34295 h 207963"/>
                <a:gd name="connsiteX17" fmla="*/ 338138 w 338138"/>
                <a:gd name="connsiteY17" fmla="*/ 189544 h 207963"/>
                <a:gd name="connsiteX18" fmla="*/ 319646 w 338138"/>
                <a:gd name="connsiteY18" fmla="*/ 207963 h 207963"/>
                <a:gd name="connsiteX19" fmla="*/ 315684 w 338138"/>
                <a:gd name="connsiteY19" fmla="*/ 207963 h 207963"/>
                <a:gd name="connsiteX20" fmla="*/ 315684 w 338138"/>
                <a:gd name="connsiteY20" fmla="*/ 202700 h 207963"/>
                <a:gd name="connsiteX21" fmla="*/ 305117 w 338138"/>
                <a:gd name="connsiteY21" fmla="*/ 190859 h 207963"/>
                <a:gd name="connsiteX22" fmla="*/ 293229 w 338138"/>
                <a:gd name="connsiteY22" fmla="*/ 202700 h 207963"/>
                <a:gd name="connsiteX23" fmla="*/ 293229 w 338138"/>
                <a:gd name="connsiteY23" fmla="*/ 207963 h 207963"/>
                <a:gd name="connsiteX24" fmla="*/ 50192 w 338138"/>
                <a:gd name="connsiteY24" fmla="*/ 207963 h 207963"/>
                <a:gd name="connsiteX25" fmla="*/ 50192 w 338138"/>
                <a:gd name="connsiteY25" fmla="*/ 202700 h 207963"/>
                <a:gd name="connsiteX26" fmla="*/ 38304 w 338138"/>
                <a:gd name="connsiteY26" fmla="*/ 190859 h 207963"/>
                <a:gd name="connsiteX27" fmla="*/ 27738 w 338138"/>
                <a:gd name="connsiteY27" fmla="*/ 202700 h 207963"/>
                <a:gd name="connsiteX28" fmla="*/ 27738 w 338138"/>
                <a:gd name="connsiteY28" fmla="*/ 207963 h 207963"/>
                <a:gd name="connsiteX29" fmla="*/ 18492 w 338138"/>
                <a:gd name="connsiteY29" fmla="*/ 207963 h 207963"/>
                <a:gd name="connsiteX30" fmla="*/ 0 w 338138"/>
                <a:gd name="connsiteY30" fmla="*/ 189544 h 207963"/>
                <a:gd name="connsiteX31" fmla="*/ 0 w 338138"/>
                <a:gd name="connsiteY31" fmla="*/ 34295 h 207963"/>
                <a:gd name="connsiteX32" fmla="*/ 18492 w 338138"/>
                <a:gd name="connsiteY32" fmla="*/ 15875 h 207963"/>
                <a:gd name="connsiteX33" fmla="*/ 72740 w 338138"/>
                <a:gd name="connsiteY33" fmla="*/ 0 h 207963"/>
                <a:gd name="connsiteX34" fmla="*/ 265663 w 338138"/>
                <a:gd name="connsiteY34" fmla="*/ 0 h 207963"/>
                <a:gd name="connsiteX35" fmla="*/ 284162 w 338138"/>
                <a:gd name="connsiteY35" fmla="*/ 15798 h 207963"/>
                <a:gd name="connsiteX36" fmla="*/ 280198 w 338138"/>
                <a:gd name="connsiteY36" fmla="*/ 53975 h 207963"/>
                <a:gd name="connsiteX37" fmla="*/ 60848 w 338138"/>
                <a:gd name="connsiteY37" fmla="*/ 53975 h 207963"/>
                <a:gd name="connsiteX38" fmla="*/ 55562 w 338138"/>
                <a:gd name="connsiteY38" fmla="*/ 15798 h 207963"/>
                <a:gd name="connsiteX39" fmla="*/ 72740 w 338138"/>
                <a:gd name="connsiteY39" fmla="*/ 0 h 207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38138" h="207963">
                  <a:moveTo>
                    <a:pt x="244475" y="96838"/>
                  </a:moveTo>
                  <a:cubicBezTo>
                    <a:pt x="225186" y="96838"/>
                    <a:pt x="209550" y="112474"/>
                    <a:pt x="209550" y="131763"/>
                  </a:cubicBezTo>
                  <a:cubicBezTo>
                    <a:pt x="209550" y="151052"/>
                    <a:pt x="225186" y="166688"/>
                    <a:pt x="244475" y="166688"/>
                  </a:cubicBezTo>
                  <a:cubicBezTo>
                    <a:pt x="263764" y="166688"/>
                    <a:pt x="279400" y="151052"/>
                    <a:pt x="279400" y="131763"/>
                  </a:cubicBezTo>
                  <a:cubicBezTo>
                    <a:pt x="279400" y="112474"/>
                    <a:pt x="263764" y="96838"/>
                    <a:pt x="244475" y="96838"/>
                  </a:cubicBezTo>
                  <a:close/>
                  <a:moveTo>
                    <a:pt x="94457" y="96838"/>
                  </a:moveTo>
                  <a:cubicBezTo>
                    <a:pt x="75606" y="96838"/>
                    <a:pt x="60325" y="112474"/>
                    <a:pt x="60325" y="131763"/>
                  </a:cubicBezTo>
                  <a:cubicBezTo>
                    <a:pt x="60325" y="151052"/>
                    <a:pt x="75606" y="166688"/>
                    <a:pt x="94457" y="166688"/>
                  </a:cubicBezTo>
                  <a:cubicBezTo>
                    <a:pt x="113308" y="166688"/>
                    <a:pt x="128589" y="151052"/>
                    <a:pt x="128589" y="131763"/>
                  </a:cubicBezTo>
                  <a:cubicBezTo>
                    <a:pt x="128589" y="112474"/>
                    <a:pt x="113308" y="96838"/>
                    <a:pt x="94457" y="96838"/>
                  </a:cubicBezTo>
                  <a:close/>
                  <a:moveTo>
                    <a:pt x="18492" y="15875"/>
                  </a:moveTo>
                  <a:cubicBezTo>
                    <a:pt x="18492" y="15875"/>
                    <a:pt x="18492" y="15875"/>
                    <a:pt x="39625" y="15875"/>
                  </a:cubicBezTo>
                  <a:cubicBezTo>
                    <a:pt x="39625" y="18506"/>
                    <a:pt x="46230" y="69818"/>
                    <a:pt x="46230" y="69818"/>
                  </a:cubicBezTo>
                  <a:cubicBezTo>
                    <a:pt x="46230" y="69818"/>
                    <a:pt x="46230" y="69818"/>
                    <a:pt x="294550" y="69818"/>
                  </a:cubicBezTo>
                  <a:cubicBezTo>
                    <a:pt x="294550" y="69818"/>
                    <a:pt x="299834" y="18506"/>
                    <a:pt x="299834" y="15875"/>
                  </a:cubicBezTo>
                  <a:cubicBezTo>
                    <a:pt x="299834" y="15875"/>
                    <a:pt x="299834" y="15875"/>
                    <a:pt x="319646" y="15875"/>
                  </a:cubicBezTo>
                  <a:cubicBezTo>
                    <a:pt x="330213" y="15875"/>
                    <a:pt x="338138" y="23769"/>
                    <a:pt x="338138" y="34295"/>
                  </a:cubicBezTo>
                  <a:cubicBezTo>
                    <a:pt x="338138" y="34295"/>
                    <a:pt x="338138" y="34295"/>
                    <a:pt x="338138" y="189544"/>
                  </a:cubicBezTo>
                  <a:cubicBezTo>
                    <a:pt x="338138" y="200069"/>
                    <a:pt x="330213" y="207963"/>
                    <a:pt x="319646" y="207963"/>
                  </a:cubicBezTo>
                  <a:cubicBezTo>
                    <a:pt x="319646" y="207963"/>
                    <a:pt x="319646" y="207963"/>
                    <a:pt x="315684" y="207963"/>
                  </a:cubicBezTo>
                  <a:cubicBezTo>
                    <a:pt x="315684" y="207963"/>
                    <a:pt x="315684" y="207963"/>
                    <a:pt x="315684" y="202700"/>
                  </a:cubicBezTo>
                  <a:cubicBezTo>
                    <a:pt x="315684" y="196122"/>
                    <a:pt x="310400" y="190859"/>
                    <a:pt x="305117" y="190859"/>
                  </a:cubicBezTo>
                  <a:cubicBezTo>
                    <a:pt x="298513" y="190859"/>
                    <a:pt x="293229" y="196122"/>
                    <a:pt x="293229" y="202700"/>
                  </a:cubicBezTo>
                  <a:cubicBezTo>
                    <a:pt x="293229" y="202700"/>
                    <a:pt x="293229" y="202700"/>
                    <a:pt x="293229" y="207963"/>
                  </a:cubicBezTo>
                  <a:cubicBezTo>
                    <a:pt x="293229" y="207963"/>
                    <a:pt x="293229" y="207963"/>
                    <a:pt x="50192" y="207963"/>
                  </a:cubicBezTo>
                  <a:cubicBezTo>
                    <a:pt x="50192" y="207963"/>
                    <a:pt x="50192" y="207963"/>
                    <a:pt x="50192" y="202700"/>
                  </a:cubicBezTo>
                  <a:cubicBezTo>
                    <a:pt x="50192" y="196122"/>
                    <a:pt x="44909" y="190859"/>
                    <a:pt x="38304" y="190859"/>
                  </a:cubicBezTo>
                  <a:cubicBezTo>
                    <a:pt x="33021" y="190859"/>
                    <a:pt x="27738" y="196122"/>
                    <a:pt x="27738" y="202700"/>
                  </a:cubicBezTo>
                  <a:cubicBezTo>
                    <a:pt x="27738" y="202700"/>
                    <a:pt x="27738" y="202700"/>
                    <a:pt x="27738" y="207963"/>
                  </a:cubicBezTo>
                  <a:cubicBezTo>
                    <a:pt x="27738" y="207963"/>
                    <a:pt x="27738" y="207963"/>
                    <a:pt x="18492" y="207963"/>
                  </a:cubicBezTo>
                  <a:cubicBezTo>
                    <a:pt x="7925" y="207963"/>
                    <a:pt x="0" y="200069"/>
                    <a:pt x="0" y="189544"/>
                  </a:cubicBezTo>
                  <a:cubicBezTo>
                    <a:pt x="0" y="189544"/>
                    <a:pt x="0" y="189544"/>
                    <a:pt x="0" y="34295"/>
                  </a:cubicBezTo>
                  <a:cubicBezTo>
                    <a:pt x="0" y="23769"/>
                    <a:pt x="7925" y="15875"/>
                    <a:pt x="18492" y="15875"/>
                  </a:cubicBezTo>
                  <a:close/>
                  <a:moveTo>
                    <a:pt x="72740" y="0"/>
                  </a:moveTo>
                  <a:cubicBezTo>
                    <a:pt x="72740" y="0"/>
                    <a:pt x="72740" y="0"/>
                    <a:pt x="265663" y="0"/>
                  </a:cubicBezTo>
                  <a:cubicBezTo>
                    <a:pt x="276234" y="0"/>
                    <a:pt x="282841" y="7899"/>
                    <a:pt x="284162" y="15798"/>
                  </a:cubicBezTo>
                  <a:cubicBezTo>
                    <a:pt x="284162" y="17114"/>
                    <a:pt x="280198" y="53975"/>
                    <a:pt x="280198" y="53975"/>
                  </a:cubicBezTo>
                  <a:cubicBezTo>
                    <a:pt x="280198" y="53975"/>
                    <a:pt x="280198" y="53975"/>
                    <a:pt x="60848" y="53975"/>
                  </a:cubicBezTo>
                  <a:cubicBezTo>
                    <a:pt x="60848" y="53975"/>
                    <a:pt x="55562" y="17114"/>
                    <a:pt x="55562" y="15798"/>
                  </a:cubicBezTo>
                  <a:cubicBezTo>
                    <a:pt x="55562" y="7899"/>
                    <a:pt x="63491" y="0"/>
                    <a:pt x="72740" y="0"/>
                  </a:cubicBezTo>
                  <a:close/>
                </a:path>
              </a:pathLst>
            </a:custGeom>
            <a:solidFill>
              <a:srgbClr val="1418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6" name="文本框 15"/>
            <p:cNvSpPr txBox="1"/>
            <p:nvPr/>
          </p:nvSpPr>
          <p:spPr>
            <a:xfrm>
              <a:off x="239407" y="531475"/>
              <a:ext cx="782943" cy="261610"/>
            </a:xfrm>
            <a:prstGeom prst="rect">
              <a:avLst/>
            </a:prstGeom>
            <a:noFill/>
          </p:spPr>
          <p:txBody>
            <a:bodyPr wrap="square" rtlCol="0">
              <a:spAutoFit/>
              <a:scene3d>
                <a:camera prst="orthographicFront"/>
                <a:lightRig rig="threePt" dir="t"/>
              </a:scene3d>
              <a:sp3d contourW="6350"/>
            </a:bodyPr>
            <a:lstStyle/>
            <a:p>
              <a:r>
                <a:rPr lang="zh-CN" altLang="en-US" sz="1100" dirty="0">
                  <a:latin typeface="方正静蕾简体" panose="02000000000000000000" pitchFamily="2" charset="-122"/>
                  <a:ea typeface="方正静蕾简体" panose="02000000000000000000" pitchFamily="2" charset="-122"/>
                </a:rPr>
                <a:t>音为有你</a:t>
              </a:r>
            </a:p>
          </p:txBody>
        </p:sp>
      </p:grpSp>
      <p:sp>
        <p:nvSpPr>
          <p:cNvPr id="24" name="矩形 23"/>
          <p:cNvSpPr/>
          <p:nvPr/>
        </p:nvSpPr>
        <p:spPr>
          <a:xfrm>
            <a:off x="0" y="3200399"/>
            <a:ext cx="12192000" cy="3683002"/>
          </a:xfrm>
          <a:prstGeom prst="rect">
            <a:avLst/>
          </a:prstGeom>
          <a:gradFill>
            <a:gsLst>
              <a:gs pos="100000">
                <a:schemeClr val="bg1">
                  <a:alpha val="0"/>
                </a:schemeClr>
              </a:gs>
              <a:gs pos="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5" name="矩形 24"/>
          <p:cNvSpPr/>
          <p:nvPr/>
        </p:nvSpPr>
        <p:spPr>
          <a:xfrm>
            <a:off x="0" y="3200400"/>
            <a:ext cx="12192000" cy="3657599"/>
          </a:xfrm>
          <a:prstGeom prst="rect">
            <a:avLst/>
          </a:prstGeom>
          <a:gradFill>
            <a:gsLst>
              <a:gs pos="58000">
                <a:srgbClr val="141824">
                  <a:alpha val="1000"/>
                </a:srgbClr>
              </a:gs>
              <a:gs pos="0">
                <a:schemeClr val="bg1">
                  <a:alpha val="0"/>
                </a:schemeClr>
              </a:gs>
              <a:gs pos="100000">
                <a:srgbClr val="141824">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879048498"/>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等腰三角形 1"/>
          <p:cNvSpPr/>
          <p:nvPr/>
        </p:nvSpPr>
        <p:spPr>
          <a:xfrm>
            <a:off x="1473201" y="0"/>
            <a:ext cx="10764018" cy="6858000"/>
          </a:xfrm>
          <a:prstGeom prst="triangle">
            <a:avLst>
              <a:gd name="adj" fmla="val 100000"/>
            </a:avLst>
          </a:prstGeom>
          <a:solidFill>
            <a:srgbClr val="FE5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加号 3"/>
          <p:cNvSpPr/>
          <p:nvPr/>
        </p:nvSpPr>
        <p:spPr>
          <a:xfrm>
            <a:off x="3304253" y="736230"/>
            <a:ext cx="457897" cy="457897"/>
          </a:xfrm>
          <a:prstGeom prst="mathPlus">
            <a:avLst/>
          </a:prstGeom>
          <a:solidFill>
            <a:srgbClr val="FE5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874713" y="1050677"/>
            <a:ext cx="2339102" cy="1126462"/>
          </a:xfrm>
          <a:prstGeom prst="rect">
            <a:avLst/>
          </a:prstGeom>
          <a:noFill/>
        </p:spPr>
        <p:txBody>
          <a:bodyPr wrap="none" rtlCol="0">
            <a:spAutoFit/>
          </a:bodyPr>
          <a:lstStyle/>
          <a:p>
            <a:pPr>
              <a:lnSpc>
                <a:spcPct val="120000"/>
              </a:lnSpc>
            </a:pPr>
            <a:r>
              <a:rPr lang="zh-CN" altLang="en-US" sz="2800" dirty="0">
                <a:solidFill>
                  <a:srgbClr val="FE5B18"/>
                </a:solidFill>
                <a:latin typeface="造字工房悦黑体验版常规体" pitchFamily="2" charset="-122"/>
                <a:ea typeface="造字工房悦黑体验版常规体" pitchFamily="2" charset="-122"/>
              </a:rPr>
              <a:t>单击此处添加</a:t>
            </a:r>
            <a:endParaRPr lang="en-US" altLang="zh-CN" sz="2800" dirty="0">
              <a:solidFill>
                <a:srgbClr val="FE5B18"/>
              </a:solidFill>
              <a:latin typeface="造字工房悦黑体验版常规体" pitchFamily="2" charset="-122"/>
              <a:ea typeface="造字工房悦黑体验版常规体" pitchFamily="2" charset="-122"/>
            </a:endParaRPr>
          </a:p>
          <a:p>
            <a:pPr>
              <a:lnSpc>
                <a:spcPct val="120000"/>
              </a:lnSpc>
            </a:pPr>
            <a:r>
              <a:rPr lang="zh-CN" altLang="en-US" sz="2800" dirty="0">
                <a:solidFill>
                  <a:srgbClr val="FE5B18"/>
                </a:solidFill>
                <a:latin typeface="造字工房悦黑体验版常规体" pitchFamily="2" charset="-122"/>
                <a:ea typeface="造字工房悦黑体验版常规体" pitchFamily="2" charset="-122"/>
              </a:rPr>
              <a:t>文字内容</a:t>
            </a:r>
          </a:p>
        </p:txBody>
      </p:sp>
      <p:sp>
        <p:nvSpPr>
          <p:cNvPr id="6" name="文本框 5"/>
          <p:cNvSpPr txBox="1"/>
          <p:nvPr/>
        </p:nvSpPr>
        <p:spPr>
          <a:xfrm>
            <a:off x="874713" y="2541762"/>
            <a:ext cx="4141561" cy="300339"/>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张海山锐线体2.0" panose="02000000000000000000" pitchFamily="2" charset="-122"/>
                <a:ea typeface="张海山锐线体2.0" panose="02000000000000000000" pitchFamily="2" charset="-122"/>
              </a:rPr>
              <a:t>您的文字添加到此处，可以通过单击</a:t>
            </a:r>
          </a:p>
        </p:txBody>
      </p:sp>
      <p:cxnSp>
        <p:nvCxnSpPr>
          <p:cNvPr id="7" name="直接连接符 6"/>
          <p:cNvCxnSpPr/>
          <p:nvPr/>
        </p:nvCxnSpPr>
        <p:spPr>
          <a:xfrm>
            <a:off x="992853" y="3079789"/>
            <a:ext cx="1691612" cy="0"/>
          </a:xfrm>
          <a:prstGeom prst="line">
            <a:avLst/>
          </a:prstGeom>
          <a:ln w="12700">
            <a:solidFill>
              <a:srgbClr val="F5CF26"/>
            </a:solidFill>
          </a:ln>
        </p:spPr>
        <p:style>
          <a:lnRef idx="1">
            <a:schemeClr val="accent1"/>
          </a:lnRef>
          <a:fillRef idx="0">
            <a:schemeClr val="accent1"/>
          </a:fillRef>
          <a:effectRef idx="0">
            <a:schemeClr val="accent1"/>
          </a:effectRef>
          <a:fontRef idx="minor">
            <a:schemeClr val="tx1"/>
          </a:fontRef>
        </p:style>
      </p:cxnSp>
      <p:sp>
        <p:nvSpPr>
          <p:cNvPr id="8" name="等腰三角形 7"/>
          <p:cNvSpPr/>
          <p:nvPr/>
        </p:nvSpPr>
        <p:spPr>
          <a:xfrm rot="5400000">
            <a:off x="972001" y="4579396"/>
            <a:ext cx="302357" cy="260653"/>
          </a:xfrm>
          <a:prstGeom prst="triangle">
            <a:avLst>
              <a:gd name="adj" fmla="val 0"/>
            </a:avLst>
          </a:prstGeom>
          <a:solidFill>
            <a:srgbClr val="FE5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874713" y="3480981"/>
            <a:ext cx="4141561" cy="978729"/>
          </a:xfrm>
          <a:prstGeom prst="rect">
            <a:avLst/>
          </a:prstGeom>
          <a:noFill/>
        </p:spPr>
        <p:txBody>
          <a:bodyPr wrap="square" rtlCol="0">
            <a:spAutoFit/>
          </a:bodyPr>
          <a:lstStyle/>
          <a:p>
            <a:pPr algn="just">
              <a:lnSpc>
                <a:spcPct val="120000"/>
              </a:lnSpc>
            </a:pPr>
            <a:r>
              <a:rPr lang="zh-CN" altLang="en-US" sz="1200" dirty="0">
                <a:solidFill>
                  <a:schemeClr val="bg1">
                    <a:lumMod val="65000"/>
                  </a:schemeClr>
                </a:solidFill>
                <a:latin typeface="张海山锐线体2.0" panose="02000000000000000000" pitchFamily="2" charset="-122"/>
                <a:ea typeface="张海山锐线体2.0" panose="02000000000000000000" pitchFamily="2" charset="-122"/>
              </a:rPr>
              <a:t>您的文字添加到此处，可以通过单击此处删除此处的文字进行添加，也可以复制您的文字粘贴到此处，本模板所有文字图片图标均可更改替换的文字粘贴到此处，本模板所有文字图片图标均可更改替换</a:t>
            </a:r>
          </a:p>
        </p:txBody>
      </p:sp>
      <p:cxnSp>
        <p:nvCxnSpPr>
          <p:cNvPr id="10" name="直接连接符 9"/>
          <p:cNvCxnSpPr>
            <a:cxnSpLocks/>
          </p:cNvCxnSpPr>
          <p:nvPr/>
        </p:nvCxnSpPr>
        <p:spPr>
          <a:xfrm>
            <a:off x="967453" y="3079789"/>
            <a:ext cx="1691612" cy="0"/>
          </a:xfrm>
          <a:prstGeom prst="line">
            <a:avLst/>
          </a:prstGeom>
          <a:ln w="12700">
            <a:solidFill>
              <a:srgbClr val="FE5B18"/>
            </a:solidFill>
          </a:ln>
        </p:spPr>
        <p:style>
          <a:lnRef idx="1">
            <a:schemeClr val="accent1"/>
          </a:lnRef>
          <a:fillRef idx="0">
            <a:schemeClr val="accent1"/>
          </a:fillRef>
          <a:effectRef idx="0">
            <a:schemeClr val="accent1"/>
          </a:effectRef>
          <a:fontRef idx="minor">
            <a:schemeClr val="tx1"/>
          </a:fontRef>
        </p:style>
      </p:cxnSp>
      <p:pic>
        <p:nvPicPr>
          <p:cNvPr id="13" name="图片 12"/>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a:ext>
            </a:extLst>
          </a:blip>
          <a:srcRect l="23529" t="3536" r="23529" b="3698"/>
          <a:stretch/>
        </p:blipFill>
        <p:spPr>
          <a:xfrm>
            <a:off x="7306066" y="736230"/>
            <a:ext cx="3198802" cy="5605124"/>
          </a:xfrm>
          <a:custGeom>
            <a:avLst/>
            <a:gdLst>
              <a:gd name="connsiteX0" fmla="*/ 592392 w 3198802"/>
              <a:gd name="connsiteY0" fmla="*/ 916900 h 5605124"/>
              <a:gd name="connsiteX1" fmla="*/ 592392 w 3198802"/>
              <a:gd name="connsiteY1" fmla="*/ 4281317 h 5605124"/>
              <a:gd name="connsiteX2" fmla="*/ 2552701 w 3198802"/>
              <a:gd name="connsiteY2" fmla="*/ 4281317 h 5605124"/>
              <a:gd name="connsiteX3" fmla="*/ 2552701 w 3198802"/>
              <a:gd name="connsiteY3" fmla="*/ 916900 h 5605124"/>
              <a:gd name="connsiteX4" fmla="*/ 0 w 3198802"/>
              <a:gd name="connsiteY4" fmla="*/ 0 h 5605124"/>
              <a:gd name="connsiteX5" fmla="*/ 3198802 w 3198802"/>
              <a:gd name="connsiteY5" fmla="*/ 0 h 5605124"/>
              <a:gd name="connsiteX6" fmla="*/ 3198802 w 3198802"/>
              <a:gd name="connsiteY6" fmla="*/ 5605124 h 5605124"/>
              <a:gd name="connsiteX7" fmla="*/ 0 w 3198802"/>
              <a:gd name="connsiteY7" fmla="*/ 5605124 h 5605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98802" h="5605124">
                <a:moveTo>
                  <a:pt x="592392" y="916900"/>
                </a:moveTo>
                <a:lnTo>
                  <a:pt x="592392" y="4281317"/>
                </a:lnTo>
                <a:lnTo>
                  <a:pt x="2552701" y="4281317"/>
                </a:lnTo>
                <a:lnTo>
                  <a:pt x="2552701" y="916900"/>
                </a:lnTo>
                <a:close/>
                <a:moveTo>
                  <a:pt x="0" y="0"/>
                </a:moveTo>
                <a:lnTo>
                  <a:pt x="3198802" y="0"/>
                </a:lnTo>
                <a:lnTo>
                  <a:pt x="3198802" y="5605124"/>
                </a:lnTo>
                <a:lnTo>
                  <a:pt x="0" y="5605124"/>
                </a:lnTo>
                <a:close/>
              </a:path>
            </a:pathLst>
          </a:custGeom>
          <a:effectLst>
            <a:outerShdw blurRad="114300" dist="38100" dir="5400000" algn="t" rotWithShape="0">
              <a:prstClr val="black">
                <a:alpha val="40000"/>
              </a:prstClr>
            </a:outerShdw>
          </a:effectLst>
        </p:spPr>
      </p:pic>
      <p:grpSp>
        <p:nvGrpSpPr>
          <p:cNvPr id="14" name="组合 13"/>
          <p:cNvGrpSpPr/>
          <p:nvPr/>
        </p:nvGrpSpPr>
        <p:grpSpPr>
          <a:xfrm>
            <a:off x="239407" y="298400"/>
            <a:ext cx="782943" cy="494685"/>
            <a:chOff x="239407" y="298400"/>
            <a:chExt cx="782943" cy="494685"/>
          </a:xfrm>
        </p:grpSpPr>
        <p:sp>
          <p:nvSpPr>
            <p:cNvPr id="15" name="椭圆 10"/>
            <p:cNvSpPr/>
            <p:nvPr/>
          </p:nvSpPr>
          <p:spPr>
            <a:xfrm>
              <a:off x="415556" y="298400"/>
              <a:ext cx="409944" cy="252125"/>
            </a:xfrm>
            <a:custGeom>
              <a:avLst/>
              <a:gdLst>
                <a:gd name="connsiteX0" fmla="*/ 244475 w 338138"/>
                <a:gd name="connsiteY0" fmla="*/ 96838 h 207963"/>
                <a:gd name="connsiteX1" fmla="*/ 209550 w 338138"/>
                <a:gd name="connsiteY1" fmla="*/ 131763 h 207963"/>
                <a:gd name="connsiteX2" fmla="*/ 244475 w 338138"/>
                <a:gd name="connsiteY2" fmla="*/ 166688 h 207963"/>
                <a:gd name="connsiteX3" fmla="*/ 279400 w 338138"/>
                <a:gd name="connsiteY3" fmla="*/ 131763 h 207963"/>
                <a:gd name="connsiteX4" fmla="*/ 244475 w 338138"/>
                <a:gd name="connsiteY4" fmla="*/ 96838 h 207963"/>
                <a:gd name="connsiteX5" fmla="*/ 94457 w 338138"/>
                <a:gd name="connsiteY5" fmla="*/ 96838 h 207963"/>
                <a:gd name="connsiteX6" fmla="*/ 60325 w 338138"/>
                <a:gd name="connsiteY6" fmla="*/ 131763 h 207963"/>
                <a:gd name="connsiteX7" fmla="*/ 94457 w 338138"/>
                <a:gd name="connsiteY7" fmla="*/ 166688 h 207963"/>
                <a:gd name="connsiteX8" fmla="*/ 128589 w 338138"/>
                <a:gd name="connsiteY8" fmla="*/ 131763 h 207963"/>
                <a:gd name="connsiteX9" fmla="*/ 94457 w 338138"/>
                <a:gd name="connsiteY9" fmla="*/ 96838 h 207963"/>
                <a:gd name="connsiteX10" fmla="*/ 18492 w 338138"/>
                <a:gd name="connsiteY10" fmla="*/ 15875 h 207963"/>
                <a:gd name="connsiteX11" fmla="*/ 39625 w 338138"/>
                <a:gd name="connsiteY11" fmla="*/ 15875 h 207963"/>
                <a:gd name="connsiteX12" fmla="*/ 46230 w 338138"/>
                <a:gd name="connsiteY12" fmla="*/ 69818 h 207963"/>
                <a:gd name="connsiteX13" fmla="*/ 294550 w 338138"/>
                <a:gd name="connsiteY13" fmla="*/ 69818 h 207963"/>
                <a:gd name="connsiteX14" fmla="*/ 299834 w 338138"/>
                <a:gd name="connsiteY14" fmla="*/ 15875 h 207963"/>
                <a:gd name="connsiteX15" fmla="*/ 319646 w 338138"/>
                <a:gd name="connsiteY15" fmla="*/ 15875 h 207963"/>
                <a:gd name="connsiteX16" fmla="*/ 338138 w 338138"/>
                <a:gd name="connsiteY16" fmla="*/ 34295 h 207963"/>
                <a:gd name="connsiteX17" fmla="*/ 338138 w 338138"/>
                <a:gd name="connsiteY17" fmla="*/ 189544 h 207963"/>
                <a:gd name="connsiteX18" fmla="*/ 319646 w 338138"/>
                <a:gd name="connsiteY18" fmla="*/ 207963 h 207963"/>
                <a:gd name="connsiteX19" fmla="*/ 315684 w 338138"/>
                <a:gd name="connsiteY19" fmla="*/ 207963 h 207963"/>
                <a:gd name="connsiteX20" fmla="*/ 315684 w 338138"/>
                <a:gd name="connsiteY20" fmla="*/ 202700 h 207963"/>
                <a:gd name="connsiteX21" fmla="*/ 305117 w 338138"/>
                <a:gd name="connsiteY21" fmla="*/ 190859 h 207963"/>
                <a:gd name="connsiteX22" fmla="*/ 293229 w 338138"/>
                <a:gd name="connsiteY22" fmla="*/ 202700 h 207963"/>
                <a:gd name="connsiteX23" fmla="*/ 293229 w 338138"/>
                <a:gd name="connsiteY23" fmla="*/ 207963 h 207963"/>
                <a:gd name="connsiteX24" fmla="*/ 50192 w 338138"/>
                <a:gd name="connsiteY24" fmla="*/ 207963 h 207963"/>
                <a:gd name="connsiteX25" fmla="*/ 50192 w 338138"/>
                <a:gd name="connsiteY25" fmla="*/ 202700 h 207963"/>
                <a:gd name="connsiteX26" fmla="*/ 38304 w 338138"/>
                <a:gd name="connsiteY26" fmla="*/ 190859 h 207963"/>
                <a:gd name="connsiteX27" fmla="*/ 27738 w 338138"/>
                <a:gd name="connsiteY27" fmla="*/ 202700 h 207963"/>
                <a:gd name="connsiteX28" fmla="*/ 27738 w 338138"/>
                <a:gd name="connsiteY28" fmla="*/ 207963 h 207963"/>
                <a:gd name="connsiteX29" fmla="*/ 18492 w 338138"/>
                <a:gd name="connsiteY29" fmla="*/ 207963 h 207963"/>
                <a:gd name="connsiteX30" fmla="*/ 0 w 338138"/>
                <a:gd name="connsiteY30" fmla="*/ 189544 h 207963"/>
                <a:gd name="connsiteX31" fmla="*/ 0 w 338138"/>
                <a:gd name="connsiteY31" fmla="*/ 34295 h 207963"/>
                <a:gd name="connsiteX32" fmla="*/ 18492 w 338138"/>
                <a:gd name="connsiteY32" fmla="*/ 15875 h 207963"/>
                <a:gd name="connsiteX33" fmla="*/ 72740 w 338138"/>
                <a:gd name="connsiteY33" fmla="*/ 0 h 207963"/>
                <a:gd name="connsiteX34" fmla="*/ 265663 w 338138"/>
                <a:gd name="connsiteY34" fmla="*/ 0 h 207963"/>
                <a:gd name="connsiteX35" fmla="*/ 284162 w 338138"/>
                <a:gd name="connsiteY35" fmla="*/ 15798 h 207963"/>
                <a:gd name="connsiteX36" fmla="*/ 280198 w 338138"/>
                <a:gd name="connsiteY36" fmla="*/ 53975 h 207963"/>
                <a:gd name="connsiteX37" fmla="*/ 60848 w 338138"/>
                <a:gd name="connsiteY37" fmla="*/ 53975 h 207963"/>
                <a:gd name="connsiteX38" fmla="*/ 55562 w 338138"/>
                <a:gd name="connsiteY38" fmla="*/ 15798 h 207963"/>
                <a:gd name="connsiteX39" fmla="*/ 72740 w 338138"/>
                <a:gd name="connsiteY39" fmla="*/ 0 h 207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38138" h="207963">
                  <a:moveTo>
                    <a:pt x="244475" y="96838"/>
                  </a:moveTo>
                  <a:cubicBezTo>
                    <a:pt x="225186" y="96838"/>
                    <a:pt x="209550" y="112474"/>
                    <a:pt x="209550" y="131763"/>
                  </a:cubicBezTo>
                  <a:cubicBezTo>
                    <a:pt x="209550" y="151052"/>
                    <a:pt x="225186" y="166688"/>
                    <a:pt x="244475" y="166688"/>
                  </a:cubicBezTo>
                  <a:cubicBezTo>
                    <a:pt x="263764" y="166688"/>
                    <a:pt x="279400" y="151052"/>
                    <a:pt x="279400" y="131763"/>
                  </a:cubicBezTo>
                  <a:cubicBezTo>
                    <a:pt x="279400" y="112474"/>
                    <a:pt x="263764" y="96838"/>
                    <a:pt x="244475" y="96838"/>
                  </a:cubicBezTo>
                  <a:close/>
                  <a:moveTo>
                    <a:pt x="94457" y="96838"/>
                  </a:moveTo>
                  <a:cubicBezTo>
                    <a:pt x="75606" y="96838"/>
                    <a:pt x="60325" y="112474"/>
                    <a:pt x="60325" y="131763"/>
                  </a:cubicBezTo>
                  <a:cubicBezTo>
                    <a:pt x="60325" y="151052"/>
                    <a:pt x="75606" y="166688"/>
                    <a:pt x="94457" y="166688"/>
                  </a:cubicBezTo>
                  <a:cubicBezTo>
                    <a:pt x="113308" y="166688"/>
                    <a:pt x="128589" y="151052"/>
                    <a:pt x="128589" y="131763"/>
                  </a:cubicBezTo>
                  <a:cubicBezTo>
                    <a:pt x="128589" y="112474"/>
                    <a:pt x="113308" y="96838"/>
                    <a:pt x="94457" y="96838"/>
                  </a:cubicBezTo>
                  <a:close/>
                  <a:moveTo>
                    <a:pt x="18492" y="15875"/>
                  </a:moveTo>
                  <a:cubicBezTo>
                    <a:pt x="18492" y="15875"/>
                    <a:pt x="18492" y="15875"/>
                    <a:pt x="39625" y="15875"/>
                  </a:cubicBezTo>
                  <a:cubicBezTo>
                    <a:pt x="39625" y="18506"/>
                    <a:pt x="46230" y="69818"/>
                    <a:pt x="46230" y="69818"/>
                  </a:cubicBezTo>
                  <a:cubicBezTo>
                    <a:pt x="46230" y="69818"/>
                    <a:pt x="46230" y="69818"/>
                    <a:pt x="294550" y="69818"/>
                  </a:cubicBezTo>
                  <a:cubicBezTo>
                    <a:pt x="294550" y="69818"/>
                    <a:pt x="299834" y="18506"/>
                    <a:pt x="299834" y="15875"/>
                  </a:cubicBezTo>
                  <a:cubicBezTo>
                    <a:pt x="299834" y="15875"/>
                    <a:pt x="299834" y="15875"/>
                    <a:pt x="319646" y="15875"/>
                  </a:cubicBezTo>
                  <a:cubicBezTo>
                    <a:pt x="330213" y="15875"/>
                    <a:pt x="338138" y="23769"/>
                    <a:pt x="338138" y="34295"/>
                  </a:cubicBezTo>
                  <a:cubicBezTo>
                    <a:pt x="338138" y="34295"/>
                    <a:pt x="338138" y="34295"/>
                    <a:pt x="338138" y="189544"/>
                  </a:cubicBezTo>
                  <a:cubicBezTo>
                    <a:pt x="338138" y="200069"/>
                    <a:pt x="330213" y="207963"/>
                    <a:pt x="319646" y="207963"/>
                  </a:cubicBezTo>
                  <a:cubicBezTo>
                    <a:pt x="319646" y="207963"/>
                    <a:pt x="319646" y="207963"/>
                    <a:pt x="315684" y="207963"/>
                  </a:cubicBezTo>
                  <a:cubicBezTo>
                    <a:pt x="315684" y="207963"/>
                    <a:pt x="315684" y="207963"/>
                    <a:pt x="315684" y="202700"/>
                  </a:cubicBezTo>
                  <a:cubicBezTo>
                    <a:pt x="315684" y="196122"/>
                    <a:pt x="310400" y="190859"/>
                    <a:pt x="305117" y="190859"/>
                  </a:cubicBezTo>
                  <a:cubicBezTo>
                    <a:pt x="298513" y="190859"/>
                    <a:pt x="293229" y="196122"/>
                    <a:pt x="293229" y="202700"/>
                  </a:cubicBezTo>
                  <a:cubicBezTo>
                    <a:pt x="293229" y="202700"/>
                    <a:pt x="293229" y="202700"/>
                    <a:pt x="293229" y="207963"/>
                  </a:cubicBezTo>
                  <a:cubicBezTo>
                    <a:pt x="293229" y="207963"/>
                    <a:pt x="293229" y="207963"/>
                    <a:pt x="50192" y="207963"/>
                  </a:cubicBezTo>
                  <a:cubicBezTo>
                    <a:pt x="50192" y="207963"/>
                    <a:pt x="50192" y="207963"/>
                    <a:pt x="50192" y="202700"/>
                  </a:cubicBezTo>
                  <a:cubicBezTo>
                    <a:pt x="50192" y="196122"/>
                    <a:pt x="44909" y="190859"/>
                    <a:pt x="38304" y="190859"/>
                  </a:cubicBezTo>
                  <a:cubicBezTo>
                    <a:pt x="33021" y="190859"/>
                    <a:pt x="27738" y="196122"/>
                    <a:pt x="27738" y="202700"/>
                  </a:cubicBezTo>
                  <a:cubicBezTo>
                    <a:pt x="27738" y="202700"/>
                    <a:pt x="27738" y="202700"/>
                    <a:pt x="27738" y="207963"/>
                  </a:cubicBezTo>
                  <a:cubicBezTo>
                    <a:pt x="27738" y="207963"/>
                    <a:pt x="27738" y="207963"/>
                    <a:pt x="18492" y="207963"/>
                  </a:cubicBezTo>
                  <a:cubicBezTo>
                    <a:pt x="7925" y="207963"/>
                    <a:pt x="0" y="200069"/>
                    <a:pt x="0" y="189544"/>
                  </a:cubicBezTo>
                  <a:cubicBezTo>
                    <a:pt x="0" y="189544"/>
                    <a:pt x="0" y="189544"/>
                    <a:pt x="0" y="34295"/>
                  </a:cubicBezTo>
                  <a:cubicBezTo>
                    <a:pt x="0" y="23769"/>
                    <a:pt x="7925" y="15875"/>
                    <a:pt x="18492" y="15875"/>
                  </a:cubicBezTo>
                  <a:close/>
                  <a:moveTo>
                    <a:pt x="72740" y="0"/>
                  </a:moveTo>
                  <a:cubicBezTo>
                    <a:pt x="72740" y="0"/>
                    <a:pt x="72740" y="0"/>
                    <a:pt x="265663" y="0"/>
                  </a:cubicBezTo>
                  <a:cubicBezTo>
                    <a:pt x="276234" y="0"/>
                    <a:pt x="282841" y="7899"/>
                    <a:pt x="284162" y="15798"/>
                  </a:cubicBezTo>
                  <a:cubicBezTo>
                    <a:pt x="284162" y="17114"/>
                    <a:pt x="280198" y="53975"/>
                    <a:pt x="280198" y="53975"/>
                  </a:cubicBezTo>
                  <a:cubicBezTo>
                    <a:pt x="280198" y="53975"/>
                    <a:pt x="280198" y="53975"/>
                    <a:pt x="60848" y="53975"/>
                  </a:cubicBezTo>
                  <a:cubicBezTo>
                    <a:pt x="60848" y="53975"/>
                    <a:pt x="55562" y="17114"/>
                    <a:pt x="55562" y="15798"/>
                  </a:cubicBezTo>
                  <a:cubicBezTo>
                    <a:pt x="55562" y="7899"/>
                    <a:pt x="63491" y="0"/>
                    <a:pt x="72740" y="0"/>
                  </a:cubicBezTo>
                  <a:close/>
                </a:path>
              </a:pathLst>
            </a:custGeom>
            <a:solidFill>
              <a:srgbClr val="1418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6" name="文本框 15"/>
            <p:cNvSpPr txBox="1"/>
            <p:nvPr/>
          </p:nvSpPr>
          <p:spPr>
            <a:xfrm>
              <a:off x="239407" y="531475"/>
              <a:ext cx="782943" cy="261610"/>
            </a:xfrm>
            <a:prstGeom prst="rect">
              <a:avLst/>
            </a:prstGeom>
            <a:noFill/>
          </p:spPr>
          <p:txBody>
            <a:bodyPr wrap="square" rtlCol="0">
              <a:spAutoFit/>
              <a:scene3d>
                <a:camera prst="orthographicFront"/>
                <a:lightRig rig="threePt" dir="t"/>
              </a:scene3d>
              <a:sp3d contourW="6350"/>
            </a:bodyPr>
            <a:lstStyle/>
            <a:p>
              <a:r>
                <a:rPr lang="zh-CN" altLang="en-US" sz="1100" dirty="0">
                  <a:latin typeface="方正静蕾简体" panose="02000000000000000000" pitchFamily="2" charset="-122"/>
                  <a:ea typeface="方正静蕾简体" panose="02000000000000000000" pitchFamily="2" charset="-122"/>
                </a:rPr>
                <a:t>音为有你</a:t>
              </a:r>
            </a:p>
          </p:txBody>
        </p:sp>
      </p:grpSp>
      <p:pic>
        <p:nvPicPr>
          <p:cNvPr id="22" name="图片占位符 21"/>
          <p:cNvPicPr>
            <a:picLocks noGrp="1" noChangeAspect="1"/>
          </p:cNvPicPr>
          <p:nvPr>
            <p:ph type="pic" sz="quarter" idx="10"/>
          </p:nvPr>
        </p:nvPicPr>
        <p:blipFill>
          <a:blip r:embed="rId4" cstate="print">
            <a:grayscl/>
            <a:extLst>
              <a:ext uri="{28A0092B-C50C-407E-A947-70E740481C1C}">
                <a14:useLocalDpi xmlns:a14="http://schemas.microsoft.com/office/drawing/2010/main" val="0"/>
              </a:ext>
            </a:extLst>
          </a:blip>
          <a:srcRect l="8658" r="8658"/>
          <a:stretch>
            <a:fillRect/>
          </a:stretch>
        </p:blipFill>
        <p:spPr/>
      </p:pic>
    </p:spTree>
    <p:extLst>
      <p:ext uri="{BB962C8B-B14F-4D97-AF65-F5344CB8AC3E}">
        <p14:creationId xmlns:p14="http://schemas.microsoft.com/office/powerpoint/2010/main" val="890205713"/>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2536619" y="2742782"/>
            <a:ext cx="208105" cy="208105"/>
            <a:chOff x="8777289" y="4762501"/>
            <a:chExt cx="546100" cy="546100"/>
          </a:xfrm>
        </p:grpSpPr>
        <p:sp>
          <p:nvSpPr>
            <p:cNvPr id="24" name="Oval 197"/>
            <p:cNvSpPr>
              <a:spLocks noChangeArrowheads="1"/>
            </p:cNvSpPr>
            <p:nvPr/>
          </p:nvSpPr>
          <p:spPr bwMode="auto">
            <a:xfrm>
              <a:off x="8777289" y="4762501"/>
              <a:ext cx="546100" cy="546100"/>
            </a:xfrm>
            <a:prstGeom prst="ellipse">
              <a:avLst/>
            </a:prstGeom>
            <a:noFill/>
            <a:ln w="19050" cap="flat">
              <a:solidFill>
                <a:srgbClr val="FD107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198"/>
            <p:cNvSpPr>
              <a:spLocks/>
            </p:cNvSpPr>
            <p:nvPr/>
          </p:nvSpPr>
          <p:spPr bwMode="auto">
            <a:xfrm>
              <a:off x="8978901" y="4945063"/>
              <a:ext cx="185738" cy="176213"/>
            </a:xfrm>
            <a:custGeom>
              <a:avLst/>
              <a:gdLst>
                <a:gd name="T0" fmla="*/ 0 w 117"/>
                <a:gd name="T1" fmla="*/ 0 h 111"/>
                <a:gd name="T2" fmla="*/ 117 w 117"/>
                <a:gd name="T3" fmla="*/ 57 h 111"/>
                <a:gd name="T4" fmla="*/ 0 w 117"/>
                <a:gd name="T5" fmla="*/ 111 h 111"/>
                <a:gd name="T6" fmla="*/ 0 w 117"/>
                <a:gd name="T7" fmla="*/ 0 h 111"/>
              </a:gdLst>
              <a:ahLst/>
              <a:cxnLst>
                <a:cxn ang="0">
                  <a:pos x="T0" y="T1"/>
                </a:cxn>
                <a:cxn ang="0">
                  <a:pos x="T2" y="T3"/>
                </a:cxn>
                <a:cxn ang="0">
                  <a:pos x="T4" y="T5"/>
                </a:cxn>
                <a:cxn ang="0">
                  <a:pos x="T6" y="T7"/>
                </a:cxn>
              </a:cxnLst>
              <a:rect l="0" t="0" r="r" b="b"/>
              <a:pathLst>
                <a:path w="117" h="111">
                  <a:moveTo>
                    <a:pt x="0" y="0"/>
                  </a:moveTo>
                  <a:lnTo>
                    <a:pt x="117" y="57"/>
                  </a:lnTo>
                  <a:lnTo>
                    <a:pt x="0" y="111"/>
                  </a:lnTo>
                  <a:lnTo>
                    <a:pt x="0" y="0"/>
                  </a:lnTo>
                  <a:close/>
                </a:path>
              </a:pathLst>
            </a:custGeom>
            <a:noFill/>
            <a:ln w="19050" cap="flat">
              <a:solidFill>
                <a:srgbClr val="FD107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9" name="组合 28"/>
          <p:cNvGrpSpPr/>
          <p:nvPr/>
        </p:nvGrpSpPr>
        <p:grpSpPr>
          <a:xfrm>
            <a:off x="969896" y="2759357"/>
            <a:ext cx="203326" cy="174954"/>
            <a:chOff x="495301" y="523876"/>
            <a:chExt cx="546101" cy="469900"/>
          </a:xfrm>
        </p:grpSpPr>
        <p:sp>
          <p:nvSpPr>
            <p:cNvPr id="30" name="Freeform 5"/>
            <p:cNvSpPr>
              <a:spLocks/>
            </p:cNvSpPr>
            <p:nvPr/>
          </p:nvSpPr>
          <p:spPr bwMode="auto">
            <a:xfrm>
              <a:off x="606426" y="631826"/>
              <a:ext cx="434975" cy="361950"/>
            </a:xfrm>
            <a:custGeom>
              <a:avLst/>
              <a:gdLst>
                <a:gd name="T0" fmla="*/ 153 w 153"/>
                <a:gd name="T1" fmla="*/ 121 h 127"/>
                <a:gd name="T2" fmla="*/ 147 w 153"/>
                <a:gd name="T3" fmla="*/ 127 h 127"/>
                <a:gd name="T4" fmla="*/ 6 w 153"/>
                <a:gd name="T5" fmla="*/ 127 h 127"/>
                <a:gd name="T6" fmla="*/ 0 w 153"/>
                <a:gd name="T7" fmla="*/ 121 h 127"/>
                <a:gd name="T8" fmla="*/ 0 w 153"/>
                <a:gd name="T9" fmla="*/ 6 h 127"/>
                <a:gd name="T10" fmla="*/ 6 w 153"/>
                <a:gd name="T11" fmla="*/ 0 h 127"/>
                <a:gd name="T12" fmla="*/ 147 w 153"/>
                <a:gd name="T13" fmla="*/ 0 h 127"/>
                <a:gd name="T14" fmla="*/ 153 w 153"/>
                <a:gd name="T15" fmla="*/ 6 h 127"/>
                <a:gd name="T16" fmla="*/ 153 w 153"/>
                <a:gd name="T17" fmla="*/ 121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3" h="127">
                  <a:moveTo>
                    <a:pt x="153" y="121"/>
                  </a:moveTo>
                  <a:cubicBezTo>
                    <a:pt x="153" y="124"/>
                    <a:pt x="151" y="127"/>
                    <a:pt x="147" y="127"/>
                  </a:cubicBezTo>
                  <a:cubicBezTo>
                    <a:pt x="6" y="127"/>
                    <a:pt x="6" y="127"/>
                    <a:pt x="6" y="127"/>
                  </a:cubicBezTo>
                  <a:cubicBezTo>
                    <a:pt x="2" y="127"/>
                    <a:pt x="0" y="124"/>
                    <a:pt x="0" y="121"/>
                  </a:cubicBezTo>
                  <a:cubicBezTo>
                    <a:pt x="0" y="6"/>
                    <a:pt x="0" y="6"/>
                    <a:pt x="0" y="6"/>
                  </a:cubicBezTo>
                  <a:cubicBezTo>
                    <a:pt x="0" y="3"/>
                    <a:pt x="2" y="0"/>
                    <a:pt x="6" y="0"/>
                  </a:cubicBezTo>
                  <a:cubicBezTo>
                    <a:pt x="147" y="0"/>
                    <a:pt x="147" y="0"/>
                    <a:pt x="147" y="0"/>
                  </a:cubicBezTo>
                  <a:cubicBezTo>
                    <a:pt x="151" y="0"/>
                    <a:pt x="153" y="3"/>
                    <a:pt x="153" y="6"/>
                  </a:cubicBezTo>
                  <a:lnTo>
                    <a:pt x="153" y="121"/>
                  </a:lnTo>
                  <a:close/>
                </a:path>
              </a:pathLst>
            </a:custGeom>
            <a:noFill/>
            <a:ln w="19050" cap="flat">
              <a:solidFill>
                <a:srgbClr val="FD107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6"/>
            <p:cNvSpPr>
              <a:spLocks/>
            </p:cNvSpPr>
            <p:nvPr/>
          </p:nvSpPr>
          <p:spPr bwMode="auto">
            <a:xfrm>
              <a:off x="495301" y="523876"/>
              <a:ext cx="438150" cy="361950"/>
            </a:xfrm>
            <a:custGeom>
              <a:avLst/>
              <a:gdLst>
                <a:gd name="T0" fmla="*/ 20 w 154"/>
                <a:gd name="T1" fmla="*/ 127 h 127"/>
                <a:gd name="T2" fmla="*/ 7 w 154"/>
                <a:gd name="T3" fmla="*/ 127 h 127"/>
                <a:gd name="T4" fmla="*/ 0 w 154"/>
                <a:gd name="T5" fmla="*/ 121 h 127"/>
                <a:gd name="T6" fmla="*/ 0 w 154"/>
                <a:gd name="T7" fmla="*/ 6 h 127"/>
                <a:gd name="T8" fmla="*/ 7 w 154"/>
                <a:gd name="T9" fmla="*/ 0 h 127"/>
                <a:gd name="T10" fmla="*/ 148 w 154"/>
                <a:gd name="T11" fmla="*/ 0 h 127"/>
                <a:gd name="T12" fmla="*/ 154 w 154"/>
                <a:gd name="T13" fmla="*/ 6 h 127"/>
                <a:gd name="T14" fmla="*/ 154 w 154"/>
                <a:gd name="T15" fmla="*/ 20 h 1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4" h="127">
                  <a:moveTo>
                    <a:pt x="20" y="127"/>
                  </a:moveTo>
                  <a:cubicBezTo>
                    <a:pt x="7" y="127"/>
                    <a:pt x="7" y="127"/>
                    <a:pt x="7" y="127"/>
                  </a:cubicBezTo>
                  <a:cubicBezTo>
                    <a:pt x="3" y="127"/>
                    <a:pt x="0" y="124"/>
                    <a:pt x="0" y="121"/>
                  </a:cubicBezTo>
                  <a:cubicBezTo>
                    <a:pt x="0" y="6"/>
                    <a:pt x="0" y="6"/>
                    <a:pt x="0" y="6"/>
                  </a:cubicBezTo>
                  <a:cubicBezTo>
                    <a:pt x="0" y="2"/>
                    <a:pt x="3" y="0"/>
                    <a:pt x="7" y="0"/>
                  </a:cubicBezTo>
                  <a:cubicBezTo>
                    <a:pt x="148" y="0"/>
                    <a:pt x="148" y="0"/>
                    <a:pt x="148" y="0"/>
                  </a:cubicBezTo>
                  <a:cubicBezTo>
                    <a:pt x="151" y="0"/>
                    <a:pt x="154" y="2"/>
                    <a:pt x="154" y="6"/>
                  </a:cubicBezTo>
                  <a:cubicBezTo>
                    <a:pt x="154" y="20"/>
                    <a:pt x="154" y="20"/>
                    <a:pt x="154" y="20"/>
                  </a:cubicBezTo>
                </a:path>
              </a:pathLst>
            </a:custGeom>
            <a:noFill/>
            <a:ln w="19050" cap="flat">
              <a:solidFill>
                <a:srgbClr val="FD107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7"/>
            <p:cNvSpPr>
              <a:spLocks/>
            </p:cNvSpPr>
            <p:nvPr/>
          </p:nvSpPr>
          <p:spPr bwMode="auto">
            <a:xfrm>
              <a:off x="646114" y="831851"/>
              <a:ext cx="395288" cy="161925"/>
            </a:xfrm>
            <a:custGeom>
              <a:avLst/>
              <a:gdLst>
                <a:gd name="T0" fmla="*/ 0 w 249"/>
                <a:gd name="T1" fmla="*/ 102 h 102"/>
                <a:gd name="T2" fmla="*/ 102 w 249"/>
                <a:gd name="T3" fmla="*/ 0 h 102"/>
                <a:gd name="T4" fmla="*/ 147 w 249"/>
                <a:gd name="T5" fmla="*/ 48 h 102"/>
                <a:gd name="T6" fmla="*/ 194 w 249"/>
                <a:gd name="T7" fmla="*/ 0 h 102"/>
                <a:gd name="T8" fmla="*/ 249 w 249"/>
                <a:gd name="T9" fmla="*/ 48 h 102"/>
              </a:gdLst>
              <a:ahLst/>
              <a:cxnLst>
                <a:cxn ang="0">
                  <a:pos x="T0" y="T1"/>
                </a:cxn>
                <a:cxn ang="0">
                  <a:pos x="T2" y="T3"/>
                </a:cxn>
                <a:cxn ang="0">
                  <a:pos x="T4" y="T5"/>
                </a:cxn>
                <a:cxn ang="0">
                  <a:pos x="T6" y="T7"/>
                </a:cxn>
                <a:cxn ang="0">
                  <a:pos x="T8" y="T9"/>
                </a:cxn>
              </a:cxnLst>
              <a:rect l="0" t="0" r="r" b="b"/>
              <a:pathLst>
                <a:path w="249" h="102">
                  <a:moveTo>
                    <a:pt x="0" y="102"/>
                  </a:moveTo>
                  <a:lnTo>
                    <a:pt x="102" y="0"/>
                  </a:lnTo>
                  <a:lnTo>
                    <a:pt x="147" y="48"/>
                  </a:lnTo>
                  <a:lnTo>
                    <a:pt x="194" y="0"/>
                  </a:lnTo>
                  <a:lnTo>
                    <a:pt x="249" y="48"/>
                  </a:lnTo>
                </a:path>
              </a:pathLst>
            </a:custGeom>
            <a:noFill/>
            <a:ln w="19050" cap="flat">
              <a:solidFill>
                <a:srgbClr val="FD107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Oval 8"/>
            <p:cNvSpPr>
              <a:spLocks noChangeArrowheads="1"/>
            </p:cNvSpPr>
            <p:nvPr/>
          </p:nvSpPr>
          <p:spPr bwMode="auto">
            <a:xfrm>
              <a:off x="666751" y="717551"/>
              <a:ext cx="84138" cy="85725"/>
            </a:xfrm>
            <a:prstGeom prst="ellipse">
              <a:avLst/>
            </a:prstGeom>
            <a:noFill/>
            <a:ln w="19050" cap="flat">
              <a:solidFill>
                <a:srgbClr val="FD107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4" name="组合 33"/>
          <p:cNvGrpSpPr/>
          <p:nvPr/>
        </p:nvGrpSpPr>
        <p:grpSpPr>
          <a:xfrm>
            <a:off x="2011840" y="2746058"/>
            <a:ext cx="203326" cy="201552"/>
            <a:chOff x="5229226" y="484188"/>
            <a:chExt cx="546100" cy="541338"/>
          </a:xfrm>
        </p:grpSpPr>
        <p:sp>
          <p:nvSpPr>
            <p:cNvPr id="35" name="Freeform 20"/>
            <p:cNvSpPr>
              <a:spLocks/>
            </p:cNvSpPr>
            <p:nvPr/>
          </p:nvSpPr>
          <p:spPr bwMode="auto">
            <a:xfrm>
              <a:off x="5229226" y="538163"/>
              <a:ext cx="546100" cy="487363"/>
            </a:xfrm>
            <a:custGeom>
              <a:avLst/>
              <a:gdLst>
                <a:gd name="T0" fmla="*/ 157 w 192"/>
                <a:gd name="T1" fmla="*/ 0 h 171"/>
                <a:gd name="T2" fmla="*/ 188 w 192"/>
                <a:gd name="T3" fmla="*/ 0 h 171"/>
                <a:gd name="T4" fmla="*/ 192 w 192"/>
                <a:gd name="T5" fmla="*/ 4 h 171"/>
                <a:gd name="T6" fmla="*/ 192 w 192"/>
                <a:gd name="T7" fmla="*/ 168 h 171"/>
                <a:gd name="T8" fmla="*/ 188 w 192"/>
                <a:gd name="T9" fmla="*/ 171 h 171"/>
                <a:gd name="T10" fmla="*/ 3 w 192"/>
                <a:gd name="T11" fmla="*/ 171 h 171"/>
                <a:gd name="T12" fmla="*/ 0 w 192"/>
                <a:gd name="T13" fmla="*/ 168 h 171"/>
                <a:gd name="T14" fmla="*/ 0 w 192"/>
                <a:gd name="T15" fmla="*/ 4 h 171"/>
                <a:gd name="T16" fmla="*/ 3 w 192"/>
                <a:gd name="T17" fmla="*/ 0 h 171"/>
                <a:gd name="T18" fmla="*/ 34 w 192"/>
                <a:gd name="T1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2" h="171">
                  <a:moveTo>
                    <a:pt x="157" y="0"/>
                  </a:moveTo>
                  <a:cubicBezTo>
                    <a:pt x="188" y="0"/>
                    <a:pt x="188" y="0"/>
                    <a:pt x="188" y="0"/>
                  </a:cubicBezTo>
                  <a:cubicBezTo>
                    <a:pt x="190" y="0"/>
                    <a:pt x="192" y="2"/>
                    <a:pt x="192" y="4"/>
                  </a:cubicBezTo>
                  <a:cubicBezTo>
                    <a:pt x="192" y="168"/>
                    <a:pt x="192" y="168"/>
                    <a:pt x="192" y="168"/>
                  </a:cubicBezTo>
                  <a:cubicBezTo>
                    <a:pt x="192" y="170"/>
                    <a:pt x="190" y="171"/>
                    <a:pt x="188" y="171"/>
                  </a:cubicBezTo>
                  <a:cubicBezTo>
                    <a:pt x="3" y="171"/>
                    <a:pt x="3" y="171"/>
                    <a:pt x="3" y="171"/>
                  </a:cubicBezTo>
                  <a:cubicBezTo>
                    <a:pt x="1" y="171"/>
                    <a:pt x="0" y="170"/>
                    <a:pt x="0" y="168"/>
                  </a:cubicBezTo>
                  <a:cubicBezTo>
                    <a:pt x="0" y="4"/>
                    <a:pt x="0" y="4"/>
                    <a:pt x="0" y="4"/>
                  </a:cubicBezTo>
                  <a:cubicBezTo>
                    <a:pt x="0" y="2"/>
                    <a:pt x="1" y="0"/>
                    <a:pt x="3" y="0"/>
                  </a:cubicBezTo>
                  <a:cubicBezTo>
                    <a:pt x="34" y="0"/>
                    <a:pt x="34" y="0"/>
                    <a:pt x="34" y="0"/>
                  </a:cubicBezTo>
                </a:path>
              </a:pathLst>
            </a:custGeom>
            <a:noFill/>
            <a:ln w="19050" cap="flat">
              <a:solidFill>
                <a:srgbClr val="FD107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Line 21"/>
            <p:cNvSpPr>
              <a:spLocks noChangeShapeType="1"/>
            </p:cNvSpPr>
            <p:nvPr/>
          </p:nvSpPr>
          <p:spPr bwMode="auto">
            <a:xfrm>
              <a:off x="5229226" y="688976"/>
              <a:ext cx="546100" cy="0"/>
            </a:xfrm>
            <a:prstGeom prst="line">
              <a:avLst/>
            </a:prstGeom>
            <a:noFill/>
            <a:ln w="19050" cap="flat">
              <a:solidFill>
                <a:srgbClr val="FD107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22"/>
            <p:cNvSpPr>
              <a:spLocks/>
            </p:cNvSpPr>
            <p:nvPr/>
          </p:nvSpPr>
          <p:spPr bwMode="auto">
            <a:xfrm>
              <a:off x="5337176" y="484188"/>
              <a:ext cx="77788" cy="103188"/>
            </a:xfrm>
            <a:custGeom>
              <a:avLst/>
              <a:gdLst>
                <a:gd name="T0" fmla="*/ 27 w 27"/>
                <a:gd name="T1" fmla="*/ 33 h 36"/>
                <a:gd name="T2" fmla="*/ 24 w 27"/>
                <a:gd name="T3" fmla="*/ 36 h 36"/>
                <a:gd name="T4" fmla="*/ 3 w 27"/>
                <a:gd name="T5" fmla="*/ 36 h 36"/>
                <a:gd name="T6" fmla="*/ 0 w 27"/>
                <a:gd name="T7" fmla="*/ 33 h 36"/>
                <a:gd name="T8" fmla="*/ 0 w 27"/>
                <a:gd name="T9" fmla="*/ 3 h 36"/>
                <a:gd name="T10" fmla="*/ 3 w 27"/>
                <a:gd name="T11" fmla="*/ 0 h 36"/>
                <a:gd name="T12" fmla="*/ 24 w 27"/>
                <a:gd name="T13" fmla="*/ 0 h 36"/>
                <a:gd name="T14" fmla="*/ 27 w 27"/>
                <a:gd name="T15" fmla="*/ 3 h 36"/>
                <a:gd name="T16" fmla="*/ 27 w 27"/>
                <a:gd name="T17" fmla="*/ 3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36">
                  <a:moveTo>
                    <a:pt x="27" y="33"/>
                  </a:moveTo>
                  <a:cubicBezTo>
                    <a:pt x="27" y="35"/>
                    <a:pt x="26" y="36"/>
                    <a:pt x="24" y="36"/>
                  </a:cubicBezTo>
                  <a:cubicBezTo>
                    <a:pt x="3" y="36"/>
                    <a:pt x="3" y="36"/>
                    <a:pt x="3" y="36"/>
                  </a:cubicBezTo>
                  <a:cubicBezTo>
                    <a:pt x="1" y="36"/>
                    <a:pt x="0" y="35"/>
                    <a:pt x="0" y="33"/>
                  </a:cubicBezTo>
                  <a:cubicBezTo>
                    <a:pt x="0" y="3"/>
                    <a:pt x="0" y="3"/>
                    <a:pt x="0" y="3"/>
                  </a:cubicBezTo>
                  <a:cubicBezTo>
                    <a:pt x="0" y="1"/>
                    <a:pt x="1" y="0"/>
                    <a:pt x="3" y="0"/>
                  </a:cubicBezTo>
                  <a:cubicBezTo>
                    <a:pt x="24" y="0"/>
                    <a:pt x="24" y="0"/>
                    <a:pt x="24" y="0"/>
                  </a:cubicBezTo>
                  <a:cubicBezTo>
                    <a:pt x="26" y="0"/>
                    <a:pt x="27" y="1"/>
                    <a:pt x="27" y="3"/>
                  </a:cubicBezTo>
                  <a:lnTo>
                    <a:pt x="27" y="33"/>
                  </a:lnTo>
                  <a:close/>
                </a:path>
              </a:pathLst>
            </a:custGeom>
            <a:noFill/>
            <a:ln w="19050" cap="flat">
              <a:solidFill>
                <a:srgbClr val="FD107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23"/>
            <p:cNvSpPr>
              <a:spLocks/>
            </p:cNvSpPr>
            <p:nvPr/>
          </p:nvSpPr>
          <p:spPr bwMode="auto">
            <a:xfrm>
              <a:off x="5588001" y="484188"/>
              <a:ext cx="76200" cy="103188"/>
            </a:xfrm>
            <a:custGeom>
              <a:avLst/>
              <a:gdLst>
                <a:gd name="T0" fmla="*/ 27 w 27"/>
                <a:gd name="T1" fmla="*/ 33 h 36"/>
                <a:gd name="T2" fmla="*/ 24 w 27"/>
                <a:gd name="T3" fmla="*/ 36 h 36"/>
                <a:gd name="T4" fmla="*/ 3 w 27"/>
                <a:gd name="T5" fmla="*/ 36 h 36"/>
                <a:gd name="T6" fmla="*/ 0 w 27"/>
                <a:gd name="T7" fmla="*/ 33 h 36"/>
                <a:gd name="T8" fmla="*/ 0 w 27"/>
                <a:gd name="T9" fmla="*/ 3 h 36"/>
                <a:gd name="T10" fmla="*/ 3 w 27"/>
                <a:gd name="T11" fmla="*/ 0 h 36"/>
                <a:gd name="T12" fmla="*/ 24 w 27"/>
                <a:gd name="T13" fmla="*/ 0 h 36"/>
                <a:gd name="T14" fmla="*/ 27 w 27"/>
                <a:gd name="T15" fmla="*/ 3 h 36"/>
                <a:gd name="T16" fmla="*/ 27 w 27"/>
                <a:gd name="T17" fmla="*/ 3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36">
                  <a:moveTo>
                    <a:pt x="27" y="33"/>
                  </a:moveTo>
                  <a:cubicBezTo>
                    <a:pt x="27" y="35"/>
                    <a:pt x="26" y="36"/>
                    <a:pt x="24" y="36"/>
                  </a:cubicBezTo>
                  <a:cubicBezTo>
                    <a:pt x="3" y="36"/>
                    <a:pt x="3" y="36"/>
                    <a:pt x="3" y="36"/>
                  </a:cubicBezTo>
                  <a:cubicBezTo>
                    <a:pt x="2" y="36"/>
                    <a:pt x="0" y="35"/>
                    <a:pt x="0" y="33"/>
                  </a:cubicBezTo>
                  <a:cubicBezTo>
                    <a:pt x="0" y="3"/>
                    <a:pt x="0" y="3"/>
                    <a:pt x="0" y="3"/>
                  </a:cubicBezTo>
                  <a:cubicBezTo>
                    <a:pt x="0" y="1"/>
                    <a:pt x="2" y="0"/>
                    <a:pt x="3" y="0"/>
                  </a:cubicBezTo>
                  <a:cubicBezTo>
                    <a:pt x="24" y="0"/>
                    <a:pt x="24" y="0"/>
                    <a:pt x="24" y="0"/>
                  </a:cubicBezTo>
                  <a:cubicBezTo>
                    <a:pt x="26" y="0"/>
                    <a:pt x="27" y="1"/>
                    <a:pt x="27" y="3"/>
                  </a:cubicBezTo>
                  <a:lnTo>
                    <a:pt x="27" y="33"/>
                  </a:lnTo>
                  <a:close/>
                </a:path>
              </a:pathLst>
            </a:custGeom>
            <a:noFill/>
            <a:ln w="19050" cap="flat">
              <a:solidFill>
                <a:srgbClr val="FD107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Line 24"/>
            <p:cNvSpPr>
              <a:spLocks noChangeShapeType="1"/>
            </p:cNvSpPr>
            <p:nvPr/>
          </p:nvSpPr>
          <p:spPr bwMode="auto">
            <a:xfrm>
              <a:off x="5426076" y="538163"/>
              <a:ext cx="150813" cy="0"/>
            </a:xfrm>
            <a:prstGeom prst="line">
              <a:avLst/>
            </a:prstGeom>
            <a:noFill/>
            <a:ln w="19050" cap="flat">
              <a:solidFill>
                <a:srgbClr val="FD107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0" name="组合 39"/>
          <p:cNvGrpSpPr/>
          <p:nvPr/>
        </p:nvGrpSpPr>
        <p:grpSpPr>
          <a:xfrm>
            <a:off x="1486878" y="2744876"/>
            <a:ext cx="203326" cy="203916"/>
            <a:chOff x="2862264" y="1550988"/>
            <a:chExt cx="546100" cy="547688"/>
          </a:xfrm>
        </p:grpSpPr>
        <p:sp>
          <p:nvSpPr>
            <p:cNvPr id="41" name="Oval 76"/>
            <p:cNvSpPr>
              <a:spLocks noChangeArrowheads="1"/>
            </p:cNvSpPr>
            <p:nvPr/>
          </p:nvSpPr>
          <p:spPr bwMode="auto">
            <a:xfrm>
              <a:off x="2862264" y="1550988"/>
              <a:ext cx="546100" cy="547688"/>
            </a:xfrm>
            <a:prstGeom prst="ellipse">
              <a:avLst/>
            </a:prstGeom>
            <a:noFill/>
            <a:ln w="19050" cap="flat">
              <a:solidFill>
                <a:srgbClr val="FD107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Line 77"/>
            <p:cNvSpPr>
              <a:spLocks noChangeShapeType="1"/>
            </p:cNvSpPr>
            <p:nvPr/>
          </p:nvSpPr>
          <p:spPr bwMode="auto">
            <a:xfrm>
              <a:off x="3135314" y="1700213"/>
              <a:ext cx="0" cy="244475"/>
            </a:xfrm>
            <a:prstGeom prst="line">
              <a:avLst/>
            </a:prstGeom>
            <a:noFill/>
            <a:ln w="19050" cap="flat">
              <a:solidFill>
                <a:srgbClr val="FD107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Line 78"/>
            <p:cNvSpPr>
              <a:spLocks noChangeShapeType="1"/>
            </p:cNvSpPr>
            <p:nvPr/>
          </p:nvSpPr>
          <p:spPr bwMode="auto">
            <a:xfrm>
              <a:off x="3008314" y="1822451"/>
              <a:ext cx="255588" cy="0"/>
            </a:xfrm>
            <a:prstGeom prst="line">
              <a:avLst/>
            </a:prstGeom>
            <a:noFill/>
            <a:ln w="19050" cap="flat">
              <a:solidFill>
                <a:srgbClr val="FD107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4" name="文本框 3"/>
          <p:cNvSpPr txBox="1"/>
          <p:nvPr/>
        </p:nvSpPr>
        <p:spPr>
          <a:xfrm>
            <a:off x="794729" y="1033417"/>
            <a:ext cx="3467616" cy="584775"/>
          </a:xfrm>
          <a:prstGeom prst="rect">
            <a:avLst/>
          </a:prstGeom>
          <a:noFill/>
        </p:spPr>
        <p:txBody>
          <a:bodyPr wrap="none" rtlCol="0">
            <a:spAutoFit/>
          </a:bodyPr>
          <a:lstStyle>
            <a:defPPr>
              <a:defRPr lang="zh-CN"/>
            </a:defPPr>
            <a:lvl1pPr algn="ctr">
              <a:defRPr sz="3200">
                <a:solidFill>
                  <a:schemeClr val="tx1">
                    <a:lumMod val="75000"/>
                    <a:lumOff val="25000"/>
                  </a:schemeClr>
                </a:solidFill>
                <a:latin typeface="造字工房悦黑体验版常规体" pitchFamily="2" charset="-122"/>
                <a:ea typeface="造字工房悦黑体验版常规体" pitchFamily="2" charset="-122"/>
              </a:defRPr>
            </a:lvl1pPr>
          </a:lstStyle>
          <a:p>
            <a:pPr algn="l"/>
            <a:r>
              <a:rPr lang="zh-CN" altLang="en-US" dirty="0"/>
              <a:t>您的标题添加此处</a:t>
            </a:r>
          </a:p>
        </p:txBody>
      </p:sp>
      <p:sp>
        <p:nvSpPr>
          <p:cNvPr id="5" name="矩形 4"/>
          <p:cNvSpPr/>
          <p:nvPr/>
        </p:nvSpPr>
        <p:spPr>
          <a:xfrm>
            <a:off x="777300" y="1815782"/>
            <a:ext cx="5377068" cy="757130"/>
          </a:xfrm>
          <a:prstGeom prst="rect">
            <a:avLst/>
          </a:prstGeom>
        </p:spPr>
        <p:txBody>
          <a:bodyPr wrap="square">
            <a:spAutoFit/>
          </a:bodyPr>
          <a:lstStyle/>
          <a:p>
            <a:pPr lvl="0">
              <a:lnSpc>
                <a:spcPct val="120000"/>
              </a:lnSpc>
            </a:pPr>
            <a:r>
              <a:rPr lang="zh-CN" altLang="en-US" sz="1200" dirty="0">
                <a:solidFill>
                  <a:schemeClr val="bg1">
                    <a:lumMod val="65000"/>
                  </a:schemeClr>
                </a:solidFill>
                <a:latin typeface="张海山锐线体2.0" panose="02000000000000000000" pitchFamily="2" charset="-122"/>
                <a:ea typeface="张海山锐线体2.0" panose="02000000000000000000" pitchFamily="2" charset="-122"/>
              </a:rPr>
              <a:t>您的文字添加到此处，可以通过单击此处删除此处的文字进行添加，也可以复制您的您的文字添加到此处，可以通过单击此处删除此处的文字进行添加，也可以复制您的文字粘贴到此处</a:t>
            </a:r>
          </a:p>
        </p:txBody>
      </p:sp>
      <p:cxnSp>
        <p:nvCxnSpPr>
          <p:cNvPr id="10" name="直接连接符 9"/>
          <p:cNvCxnSpPr/>
          <p:nvPr/>
        </p:nvCxnSpPr>
        <p:spPr>
          <a:xfrm>
            <a:off x="2449599" y="4426085"/>
            <a:ext cx="3800220" cy="0"/>
          </a:xfrm>
          <a:prstGeom prst="line">
            <a:avLst/>
          </a:prstGeom>
          <a:ln w="38100">
            <a:solidFill>
              <a:srgbClr val="FD107F"/>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2449599" y="5218890"/>
            <a:ext cx="3800220" cy="0"/>
          </a:xfrm>
          <a:prstGeom prst="line">
            <a:avLst/>
          </a:prstGeom>
          <a:ln w="381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2449599" y="6011694"/>
            <a:ext cx="3800220" cy="0"/>
          </a:xfrm>
          <a:prstGeom prst="line">
            <a:avLst/>
          </a:prstGeom>
          <a:ln w="381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a:cxnSpLocks/>
          </p:cNvCxnSpPr>
          <p:nvPr/>
        </p:nvCxnSpPr>
        <p:spPr>
          <a:xfrm>
            <a:off x="2449599" y="5218890"/>
            <a:ext cx="3151762" cy="0"/>
          </a:xfrm>
          <a:prstGeom prst="line">
            <a:avLst/>
          </a:prstGeom>
          <a:ln w="38100">
            <a:solidFill>
              <a:srgbClr val="FD107F"/>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cxnSpLocks/>
          </p:cNvCxnSpPr>
          <p:nvPr/>
        </p:nvCxnSpPr>
        <p:spPr>
          <a:xfrm>
            <a:off x="2449599" y="6011694"/>
            <a:ext cx="3394954" cy="0"/>
          </a:xfrm>
          <a:prstGeom prst="line">
            <a:avLst/>
          </a:prstGeom>
          <a:ln w="38100">
            <a:solidFill>
              <a:srgbClr val="FD107F"/>
            </a:solidFill>
          </a:ln>
        </p:spPr>
        <p:style>
          <a:lnRef idx="1">
            <a:schemeClr val="accent1"/>
          </a:lnRef>
          <a:fillRef idx="0">
            <a:schemeClr val="accent1"/>
          </a:fillRef>
          <a:effectRef idx="0">
            <a:schemeClr val="accent1"/>
          </a:effectRef>
          <a:fontRef idx="minor">
            <a:schemeClr val="tx1"/>
          </a:fontRef>
        </p:style>
      </p:cxnSp>
      <p:sp>
        <p:nvSpPr>
          <p:cNvPr id="15" name="文本框 14"/>
          <p:cNvSpPr txBox="1"/>
          <p:nvPr/>
        </p:nvSpPr>
        <p:spPr>
          <a:xfrm>
            <a:off x="5141823" y="3970564"/>
            <a:ext cx="1107996" cy="369332"/>
          </a:xfrm>
          <a:prstGeom prst="rect">
            <a:avLst/>
          </a:prstGeom>
          <a:noFill/>
        </p:spPr>
        <p:txBody>
          <a:bodyPr wrap="none" rtlCol="0">
            <a:spAutoFit/>
          </a:bodyPr>
          <a:lstStyle/>
          <a:p>
            <a:pPr algn="r"/>
            <a:r>
              <a:rPr lang="zh-CN" altLang="en-US" dirty="0">
                <a:solidFill>
                  <a:schemeClr val="tx1">
                    <a:lumMod val="75000"/>
                    <a:lumOff val="25000"/>
                  </a:schemeClr>
                </a:solidFill>
              </a:rPr>
              <a:t>标题添加</a:t>
            </a:r>
          </a:p>
        </p:txBody>
      </p:sp>
      <p:sp>
        <p:nvSpPr>
          <p:cNvPr id="16" name="文本框 15"/>
          <p:cNvSpPr txBox="1"/>
          <p:nvPr/>
        </p:nvSpPr>
        <p:spPr>
          <a:xfrm>
            <a:off x="5141823" y="4763367"/>
            <a:ext cx="1107996" cy="369332"/>
          </a:xfrm>
          <a:prstGeom prst="rect">
            <a:avLst/>
          </a:prstGeom>
          <a:noFill/>
        </p:spPr>
        <p:txBody>
          <a:bodyPr wrap="none" rtlCol="0">
            <a:spAutoFit/>
          </a:bodyPr>
          <a:lstStyle/>
          <a:p>
            <a:pPr algn="r"/>
            <a:r>
              <a:rPr lang="zh-CN" altLang="en-US" dirty="0">
                <a:solidFill>
                  <a:schemeClr val="tx1">
                    <a:lumMod val="75000"/>
                    <a:lumOff val="25000"/>
                  </a:schemeClr>
                </a:solidFill>
              </a:rPr>
              <a:t>标题添加</a:t>
            </a:r>
          </a:p>
        </p:txBody>
      </p:sp>
      <p:sp>
        <p:nvSpPr>
          <p:cNvPr id="17" name="文本框 16"/>
          <p:cNvSpPr txBox="1"/>
          <p:nvPr/>
        </p:nvSpPr>
        <p:spPr>
          <a:xfrm>
            <a:off x="5141823" y="5575626"/>
            <a:ext cx="1107996" cy="369332"/>
          </a:xfrm>
          <a:prstGeom prst="rect">
            <a:avLst/>
          </a:prstGeom>
          <a:noFill/>
        </p:spPr>
        <p:txBody>
          <a:bodyPr wrap="none" rtlCol="0">
            <a:spAutoFit/>
          </a:bodyPr>
          <a:lstStyle/>
          <a:p>
            <a:pPr algn="r"/>
            <a:r>
              <a:rPr lang="zh-CN" altLang="en-US" dirty="0">
                <a:solidFill>
                  <a:schemeClr val="tx1">
                    <a:lumMod val="75000"/>
                    <a:lumOff val="25000"/>
                  </a:schemeClr>
                </a:solidFill>
              </a:rPr>
              <a:t>标题添加</a:t>
            </a:r>
          </a:p>
        </p:txBody>
      </p:sp>
      <p:sp>
        <p:nvSpPr>
          <p:cNvPr id="18" name="文本框 17"/>
          <p:cNvSpPr txBox="1"/>
          <p:nvPr/>
        </p:nvSpPr>
        <p:spPr>
          <a:xfrm>
            <a:off x="2410687" y="4058116"/>
            <a:ext cx="587020" cy="307777"/>
          </a:xfrm>
          <a:prstGeom prst="rect">
            <a:avLst/>
          </a:prstGeom>
          <a:noFill/>
        </p:spPr>
        <p:txBody>
          <a:bodyPr wrap="none" rtlCol="0">
            <a:spAutoFit/>
          </a:bodyPr>
          <a:lstStyle/>
          <a:p>
            <a:r>
              <a:rPr lang="en-US" altLang="zh-CN" sz="1400" dirty="0">
                <a:solidFill>
                  <a:schemeClr val="tx1">
                    <a:lumMod val="75000"/>
                    <a:lumOff val="25000"/>
                  </a:schemeClr>
                </a:solidFill>
              </a:rPr>
              <a:t>100%</a:t>
            </a:r>
            <a:endParaRPr lang="zh-CN" altLang="en-US" sz="1400" dirty="0">
              <a:solidFill>
                <a:schemeClr val="tx1">
                  <a:lumMod val="75000"/>
                  <a:lumOff val="25000"/>
                </a:schemeClr>
              </a:solidFill>
            </a:endParaRPr>
          </a:p>
        </p:txBody>
      </p:sp>
      <p:sp>
        <p:nvSpPr>
          <p:cNvPr id="19" name="文本框 18"/>
          <p:cNvSpPr txBox="1"/>
          <p:nvPr/>
        </p:nvSpPr>
        <p:spPr>
          <a:xfrm>
            <a:off x="2410687" y="4850919"/>
            <a:ext cx="495649" cy="307777"/>
          </a:xfrm>
          <a:prstGeom prst="rect">
            <a:avLst/>
          </a:prstGeom>
          <a:noFill/>
        </p:spPr>
        <p:txBody>
          <a:bodyPr wrap="none" rtlCol="0">
            <a:spAutoFit/>
          </a:bodyPr>
          <a:lstStyle/>
          <a:p>
            <a:r>
              <a:rPr lang="en-US" altLang="zh-CN" sz="1400" dirty="0">
                <a:solidFill>
                  <a:schemeClr val="tx1">
                    <a:lumMod val="75000"/>
                    <a:lumOff val="25000"/>
                  </a:schemeClr>
                </a:solidFill>
              </a:rPr>
              <a:t>70%</a:t>
            </a:r>
            <a:endParaRPr lang="zh-CN" altLang="en-US" sz="1400" dirty="0">
              <a:solidFill>
                <a:schemeClr val="tx1">
                  <a:lumMod val="75000"/>
                  <a:lumOff val="25000"/>
                </a:schemeClr>
              </a:solidFill>
            </a:endParaRPr>
          </a:p>
        </p:txBody>
      </p:sp>
      <p:sp>
        <p:nvSpPr>
          <p:cNvPr id="20" name="文本框 19"/>
          <p:cNvSpPr txBox="1"/>
          <p:nvPr/>
        </p:nvSpPr>
        <p:spPr>
          <a:xfrm>
            <a:off x="2410687" y="5663178"/>
            <a:ext cx="495649" cy="307777"/>
          </a:xfrm>
          <a:prstGeom prst="rect">
            <a:avLst/>
          </a:prstGeom>
          <a:noFill/>
        </p:spPr>
        <p:txBody>
          <a:bodyPr wrap="none" rtlCol="0">
            <a:spAutoFit/>
          </a:bodyPr>
          <a:lstStyle/>
          <a:p>
            <a:r>
              <a:rPr lang="en-US" altLang="zh-CN" sz="1400" dirty="0">
                <a:solidFill>
                  <a:schemeClr val="tx1">
                    <a:lumMod val="75000"/>
                    <a:lumOff val="25000"/>
                  </a:schemeClr>
                </a:solidFill>
              </a:rPr>
              <a:t>90%</a:t>
            </a:r>
            <a:endParaRPr lang="zh-CN" altLang="en-US" sz="1400" dirty="0">
              <a:solidFill>
                <a:schemeClr val="tx1">
                  <a:lumMod val="75000"/>
                  <a:lumOff val="25000"/>
                </a:schemeClr>
              </a:solidFill>
            </a:endParaRPr>
          </a:p>
        </p:txBody>
      </p:sp>
      <p:pic>
        <p:nvPicPr>
          <p:cNvPr id="7" name="图片占位符 6"/>
          <p:cNvPicPr>
            <a:picLocks noGrp="1" noChangeAspect="1"/>
          </p:cNvPicPr>
          <p:nvPr>
            <p:ph type="pic" sz="quarter" idx="10"/>
          </p:nvPr>
        </p:nvPicPr>
        <p:blipFill>
          <a:blip r:embed="rId3">
            <a:grayscl/>
            <a:extLst>
              <a:ext uri="{28A0092B-C50C-407E-A947-70E740481C1C}">
                <a14:useLocalDpi xmlns:a14="http://schemas.microsoft.com/office/drawing/2010/main" val="0"/>
              </a:ext>
            </a:extLst>
          </a:blip>
          <a:srcRect l="28561" r="28561"/>
          <a:stretch>
            <a:fillRect/>
          </a:stretch>
        </p:blipFill>
        <p:spPr/>
      </p:pic>
      <p:grpSp>
        <p:nvGrpSpPr>
          <p:cNvPr id="45" name="组合 44"/>
          <p:cNvGrpSpPr/>
          <p:nvPr/>
        </p:nvGrpSpPr>
        <p:grpSpPr>
          <a:xfrm>
            <a:off x="239407" y="298400"/>
            <a:ext cx="782943" cy="494685"/>
            <a:chOff x="239407" y="298400"/>
            <a:chExt cx="782943" cy="494685"/>
          </a:xfrm>
        </p:grpSpPr>
        <p:sp>
          <p:nvSpPr>
            <p:cNvPr id="46" name="椭圆 10"/>
            <p:cNvSpPr/>
            <p:nvPr/>
          </p:nvSpPr>
          <p:spPr>
            <a:xfrm>
              <a:off x="415556" y="298400"/>
              <a:ext cx="409944" cy="252125"/>
            </a:xfrm>
            <a:custGeom>
              <a:avLst/>
              <a:gdLst>
                <a:gd name="connsiteX0" fmla="*/ 244475 w 338138"/>
                <a:gd name="connsiteY0" fmla="*/ 96838 h 207963"/>
                <a:gd name="connsiteX1" fmla="*/ 209550 w 338138"/>
                <a:gd name="connsiteY1" fmla="*/ 131763 h 207963"/>
                <a:gd name="connsiteX2" fmla="*/ 244475 w 338138"/>
                <a:gd name="connsiteY2" fmla="*/ 166688 h 207963"/>
                <a:gd name="connsiteX3" fmla="*/ 279400 w 338138"/>
                <a:gd name="connsiteY3" fmla="*/ 131763 h 207963"/>
                <a:gd name="connsiteX4" fmla="*/ 244475 w 338138"/>
                <a:gd name="connsiteY4" fmla="*/ 96838 h 207963"/>
                <a:gd name="connsiteX5" fmla="*/ 94457 w 338138"/>
                <a:gd name="connsiteY5" fmla="*/ 96838 h 207963"/>
                <a:gd name="connsiteX6" fmla="*/ 60325 w 338138"/>
                <a:gd name="connsiteY6" fmla="*/ 131763 h 207963"/>
                <a:gd name="connsiteX7" fmla="*/ 94457 w 338138"/>
                <a:gd name="connsiteY7" fmla="*/ 166688 h 207963"/>
                <a:gd name="connsiteX8" fmla="*/ 128589 w 338138"/>
                <a:gd name="connsiteY8" fmla="*/ 131763 h 207963"/>
                <a:gd name="connsiteX9" fmla="*/ 94457 w 338138"/>
                <a:gd name="connsiteY9" fmla="*/ 96838 h 207963"/>
                <a:gd name="connsiteX10" fmla="*/ 18492 w 338138"/>
                <a:gd name="connsiteY10" fmla="*/ 15875 h 207963"/>
                <a:gd name="connsiteX11" fmla="*/ 39625 w 338138"/>
                <a:gd name="connsiteY11" fmla="*/ 15875 h 207963"/>
                <a:gd name="connsiteX12" fmla="*/ 46230 w 338138"/>
                <a:gd name="connsiteY12" fmla="*/ 69818 h 207963"/>
                <a:gd name="connsiteX13" fmla="*/ 294550 w 338138"/>
                <a:gd name="connsiteY13" fmla="*/ 69818 h 207963"/>
                <a:gd name="connsiteX14" fmla="*/ 299834 w 338138"/>
                <a:gd name="connsiteY14" fmla="*/ 15875 h 207963"/>
                <a:gd name="connsiteX15" fmla="*/ 319646 w 338138"/>
                <a:gd name="connsiteY15" fmla="*/ 15875 h 207963"/>
                <a:gd name="connsiteX16" fmla="*/ 338138 w 338138"/>
                <a:gd name="connsiteY16" fmla="*/ 34295 h 207963"/>
                <a:gd name="connsiteX17" fmla="*/ 338138 w 338138"/>
                <a:gd name="connsiteY17" fmla="*/ 189544 h 207963"/>
                <a:gd name="connsiteX18" fmla="*/ 319646 w 338138"/>
                <a:gd name="connsiteY18" fmla="*/ 207963 h 207963"/>
                <a:gd name="connsiteX19" fmla="*/ 315684 w 338138"/>
                <a:gd name="connsiteY19" fmla="*/ 207963 h 207963"/>
                <a:gd name="connsiteX20" fmla="*/ 315684 w 338138"/>
                <a:gd name="connsiteY20" fmla="*/ 202700 h 207963"/>
                <a:gd name="connsiteX21" fmla="*/ 305117 w 338138"/>
                <a:gd name="connsiteY21" fmla="*/ 190859 h 207963"/>
                <a:gd name="connsiteX22" fmla="*/ 293229 w 338138"/>
                <a:gd name="connsiteY22" fmla="*/ 202700 h 207963"/>
                <a:gd name="connsiteX23" fmla="*/ 293229 w 338138"/>
                <a:gd name="connsiteY23" fmla="*/ 207963 h 207963"/>
                <a:gd name="connsiteX24" fmla="*/ 50192 w 338138"/>
                <a:gd name="connsiteY24" fmla="*/ 207963 h 207963"/>
                <a:gd name="connsiteX25" fmla="*/ 50192 w 338138"/>
                <a:gd name="connsiteY25" fmla="*/ 202700 h 207963"/>
                <a:gd name="connsiteX26" fmla="*/ 38304 w 338138"/>
                <a:gd name="connsiteY26" fmla="*/ 190859 h 207963"/>
                <a:gd name="connsiteX27" fmla="*/ 27738 w 338138"/>
                <a:gd name="connsiteY27" fmla="*/ 202700 h 207963"/>
                <a:gd name="connsiteX28" fmla="*/ 27738 w 338138"/>
                <a:gd name="connsiteY28" fmla="*/ 207963 h 207963"/>
                <a:gd name="connsiteX29" fmla="*/ 18492 w 338138"/>
                <a:gd name="connsiteY29" fmla="*/ 207963 h 207963"/>
                <a:gd name="connsiteX30" fmla="*/ 0 w 338138"/>
                <a:gd name="connsiteY30" fmla="*/ 189544 h 207963"/>
                <a:gd name="connsiteX31" fmla="*/ 0 w 338138"/>
                <a:gd name="connsiteY31" fmla="*/ 34295 h 207963"/>
                <a:gd name="connsiteX32" fmla="*/ 18492 w 338138"/>
                <a:gd name="connsiteY32" fmla="*/ 15875 h 207963"/>
                <a:gd name="connsiteX33" fmla="*/ 72740 w 338138"/>
                <a:gd name="connsiteY33" fmla="*/ 0 h 207963"/>
                <a:gd name="connsiteX34" fmla="*/ 265663 w 338138"/>
                <a:gd name="connsiteY34" fmla="*/ 0 h 207963"/>
                <a:gd name="connsiteX35" fmla="*/ 284162 w 338138"/>
                <a:gd name="connsiteY35" fmla="*/ 15798 h 207963"/>
                <a:gd name="connsiteX36" fmla="*/ 280198 w 338138"/>
                <a:gd name="connsiteY36" fmla="*/ 53975 h 207963"/>
                <a:gd name="connsiteX37" fmla="*/ 60848 w 338138"/>
                <a:gd name="connsiteY37" fmla="*/ 53975 h 207963"/>
                <a:gd name="connsiteX38" fmla="*/ 55562 w 338138"/>
                <a:gd name="connsiteY38" fmla="*/ 15798 h 207963"/>
                <a:gd name="connsiteX39" fmla="*/ 72740 w 338138"/>
                <a:gd name="connsiteY39" fmla="*/ 0 h 207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38138" h="207963">
                  <a:moveTo>
                    <a:pt x="244475" y="96838"/>
                  </a:moveTo>
                  <a:cubicBezTo>
                    <a:pt x="225186" y="96838"/>
                    <a:pt x="209550" y="112474"/>
                    <a:pt x="209550" y="131763"/>
                  </a:cubicBezTo>
                  <a:cubicBezTo>
                    <a:pt x="209550" y="151052"/>
                    <a:pt x="225186" y="166688"/>
                    <a:pt x="244475" y="166688"/>
                  </a:cubicBezTo>
                  <a:cubicBezTo>
                    <a:pt x="263764" y="166688"/>
                    <a:pt x="279400" y="151052"/>
                    <a:pt x="279400" y="131763"/>
                  </a:cubicBezTo>
                  <a:cubicBezTo>
                    <a:pt x="279400" y="112474"/>
                    <a:pt x="263764" y="96838"/>
                    <a:pt x="244475" y="96838"/>
                  </a:cubicBezTo>
                  <a:close/>
                  <a:moveTo>
                    <a:pt x="94457" y="96838"/>
                  </a:moveTo>
                  <a:cubicBezTo>
                    <a:pt x="75606" y="96838"/>
                    <a:pt x="60325" y="112474"/>
                    <a:pt x="60325" y="131763"/>
                  </a:cubicBezTo>
                  <a:cubicBezTo>
                    <a:pt x="60325" y="151052"/>
                    <a:pt x="75606" y="166688"/>
                    <a:pt x="94457" y="166688"/>
                  </a:cubicBezTo>
                  <a:cubicBezTo>
                    <a:pt x="113308" y="166688"/>
                    <a:pt x="128589" y="151052"/>
                    <a:pt x="128589" y="131763"/>
                  </a:cubicBezTo>
                  <a:cubicBezTo>
                    <a:pt x="128589" y="112474"/>
                    <a:pt x="113308" y="96838"/>
                    <a:pt x="94457" y="96838"/>
                  </a:cubicBezTo>
                  <a:close/>
                  <a:moveTo>
                    <a:pt x="18492" y="15875"/>
                  </a:moveTo>
                  <a:cubicBezTo>
                    <a:pt x="18492" y="15875"/>
                    <a:pt x="18492" y="15875"/>
                    <a:pt x="39625" y="15875"/>
                  </a:cubicBezTo>
                  <a:cubicBezTo>
                    <a:pt x="39625" y="18506"/>
                    <a:pt x="46230" y="69818"/>
                    <a:pt x="46230" y="69818"/>
                  </a:cubicBezTo>
                  <a:cubicBezTo>
                    <a:pt x="46230" y="69818"/>
                    <a:pt x="46230" y="69818"/>
                    <a:pt x="294550" y="69818"/>
                  </a:cubicBezTo>
                  <a:cubicBezTo>
                    <a:pt x="294550" y="69818"/>
                    <a:pt x="299834" y="18506"/>
                    <a:pt x="299834" y="15875"/>
                  </a:cubicBezTo>
                  <a:cubicBezTo>
                    <a:pt x="299834" y="15875"/>
                    <a:pt x="299834" y="15875"/>
                    <a:pt x="319646" y="15875"/>
                  </a:cubicBezTo>
                  <a:cubicBezTo>
                    <a:pt x="330213" y="15875"/>
                    <a:pt x="338138" y="23769"/>
                    <a:pt x="338138" y="34295"/>
                  </a:cubicBezTo>
                  <a:cubicBezTo>
                    <a:pt x="338138" y="34295"/>
                    <a:pt x="338138" y="34295"/>
                    <a:pt x="338138" y="189544"/>
                  </a:cubicBezTo>
                  <a:cubicBezTo>
                    <a:pt x="338138" y="200069"/>
                    <a:pt x="330213" y="207963"/>
                    <a:pt x="319646" y="207963"/>
                  </a:cubicBezTo>
                  <a:cubicBezTo>
                    <a:pt x="319646" y="207963"/>
                    <a:pt x="319646" y="207963"/>
                    <a:pt x="315684" y="207963"/>
                  </a:cubicBezTo>
                  <a:cubicBezTo>
                    <a:pt x="315684" y="207963"/>
                    <a:pt x="315684" y="207963"/>
                    <a:pt x="315684" y="202700"/>
                  </a:cubicBezTo>
                  <a:cubicBezTo>
                    <a:pt x="315684" y="196122"/>
                    <a:pt x="310400" y="190859"/>
                    <a:pt x="305117" y="190859"/>
                  </a:cubicBezTo>
                  <a:cubicBezTo>
                    <a:pt x="298513" y="190859"/>
                    <a:pt x="293229" y="196122"/>
                    <a:pt x="293229" y="202700"/>
                  </a:cubicBezTo>
                  <a:cubicBezTo>
                    <a:pt x="293229" y="202700"/>
                    <a:pt x="293229" y="202700"/>
                    <a:pt x="293229" y="207963"/>
                  </a:cubicBezTo>
                  <a:cubicBezTo>
                    <a:pt x="293229" y="207963"/>
                    <a:pt x="293229" y="207963"/>
                    <a:pt x="50192" y="207963"/>
                  </a:cubicBezTo>
                  <a:cubicBezTo>
                    <a:pt x="50192" y="207963"/>
                    <a:pt x="50192" y="207963"/>
                    <a:pt x="50192" y="202700"/>
                  </a:cubicBezTo>
                  <a:cubicBezTo>
                    <a:pt x="50192" y="196122"/>
                    <a:pt x="44909" y="190859"/>
                    <a:pt x="38304" y="190859"/>
                  </a:cubicBezTo>
                  <a:cubicBezTo>
                    <a:pt x="33021" y="190859"/>
                    <a:pt x="27738" y="196122"/>
                    <a:pt x="27738" y="202700"/>
                  </a:cubicBezTo>
                  <a:cubicBezTo>
                    <a:pt x="27738" y="202700"/>
                    <a:pt x="27738" y="202700"/>
                    <a:pt x="27738" y="207963"/>
                  </a:cubicBezTo>
                  <a:cubicBezTo>
                    <a:pt x="27738" y="207963"/>
                    <a:pt x="27738" y="207963"/>
                    <a:pt x="18492" y="207963"/>
                  </a:cubicBezTo>
                  <a:cubicBezTo>
                    <a:pt x="7925" y="207963"/>
                    <a:pt x="0" y="200069"/>
                    <a:pt x="0" y="189544"/>
                  </a:cubicBezTo>
                  <a:cubicBezTo>
                    <a:pt x="0" y="189544"/>
                    <a:pt x="0" y="189544"/>
                    <a:pt x="0" y="34295"/>
                  </a:cubicBezTo>
                  <a:cubicBezTo>
                    <a:pt x="0" y="23769"/>
                    <a:pt x="7925" y="15875"/>
                    <a:pt x="18492" y="15875"/>
                  </a:cubicBezTo>
                  <a:close/>
                  <a:moveTo>
                    <a:pt x="72740" y="0"/>
                  </a:moveTo>
                  <a:cubicBezTo>
                    <a:pt x="72740" y="0"/>
                    <a:pt x="72740" y="0"/>
                    <a:pt x="265663" y="0"/>
                  </a:cubicBezTo>
                  <a:cubicBezTo>
                    <a:pt x="276234" y="0"/>
                    <a:pt x="282841" y="7899"/>
                    <a:pt x="284162" y="15798"/>
                  </a:cubicBezTo>
                  <a:cubicBezTo>
                    <a:pt x="284162" y="17114"/>
                    <a:pt x="280198" y="53975"/>
                    <a:pt x="280198" y="53975"/>
                  </a:cubicBezTo>
                  <a:cubicBezTo>
                    <a:pt x="280198" y="53975"/>
                    <a:pt x="280198" y="53975"/>
                    <a:pt x="60848" y="53975"/>
                  </a:cubicBezTo>
                  <a:cubicBezTo>
                    <a:pt x="60848" y="53975"/>
                    <a:pt x="55562" y="17114"/>
                    <a:pt x="55562" y="15798"/>
                  </a:cubicBezTo>
                  <a:cubicBezTo>
                    <a:pt x="55562" y="7899"/>
                    <a:pt x="63491" y="0"/>
                    <a:pt x="72740" y="0"/>
                  </a:cubicBezTo>
                  <a:close/>
                </a:path>
              </a:pathLst>
            </a:custGeom>
            <a:solidFill>
              <a:srgbClr val="1418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7" name="文本框 46"/>
            <p:cNvSpPr txBox="1"/>
            <p:nvPr/>
          </p:nvSpPr>
          <p:spPr>
            <a:xfrm>
              <a:off x="239407" y="531475"/>
              <a:ext cx="782943" cy="261610"/>
            </a:xfrm>
            <a:prstGeom prst="rect">
              <a:avLst/>
            </a:prstGeom>
            <a:noFill/>
          </p:spPr>
          <p:txBody>
            <a:bodyPr wrap="square" rtlCol="0">
              <a:spAutoFit/>
              <a:scene3d>
                <a:camera prst="orthographicFront"/>
                <a:lightRig rig="threePt" dir="t"/>
              </a:scene3d>
              <a:sp3d contourW="6350"/>
            </a:bodyPr>
            <a:lstStyle/>
            <a:p>
              <a:r>
                <a:rPr lang="zh-CN" altLang="en-US" sz="1100" dirty="0">
                  <a:latin typeface="方正静蕾简体" panose="02000000000000000000" pitchFamily="2" charset="-122"/>
                  <a:ea typeface="方正静蕾简体" panose="02000000000000000000" pitchFamily="2" charset="-122"/>
                </a:rPr>
                <a:t>音为有你</a:t>
              </a:r>
            </a:p>
          </p:txBody>
        </p:sp>
      </p:grpSp>
      <p:sp>
        <p:nvSpPr>
          <p:cNvPr id="48" name="矩形 47"/>
          <p:cNvSpPr/>
          <p:nvPr/>
        </p:nvSpPr>
        <p:spPr>
          <a:xfrm>
            <a:off x="7036340" y="1"/>
            <a:ext cx="5150741" cy="6883400"/>
          </a:xfrm>
          <a:prstGeom prst="rect">
            <a:avLst/>
          </a:prstGeom>
          <a:gradFill>
            <a:gsLst>
              <a:gs pos="100000">
                <a:schemeClr val="bg1">
                  <a:alpha val="0"/>
                </a:schemeClr>
              </a:gs>
              <a:gs pos="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9" name="矩形 48"/>
          <p:cNvSpPr/>
          <p:nvPr/>
        </p:nvSpPr>
        <p:spPr>
          <a:xfrm>
            <a:off x="7036340" y="550524"/>
            <a:ext cx="5150741" cy="6307475"/>
          </a:xfrm>
          <a:prstGeom prst="rect">
            <a:avLst/>
          </a:prstGeom>
          <a:gradFill>
            <a:gsLst>
              <a:gs pos="58000">
                <a:srgbClr val="141824">
                  <a:alpha val="1000"/>
                </a:srgbClr>
              </a:gs>
              <a:gs pos="0">
                <a:schemeClr val="bg1">
                  <a:alpha val="0"/>
                </a:schemeClr>
              </a:gs>
              <a:gs pos="100000">
                <a:srgbClr val="141824">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329533596"/>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8364677" y="741317"/>
            <a:ext cx="3057247" cy="1077218"/>
          </a:xfrm>
          <a:prstGeom prst="rect">
            <a:avLst/>
          </a:prstGeom>
          <a:noFill/>
        </p:spPr>
        <p:txBody>
          <a:bodyPr wrap="none" rtlCol="0">
            <a:spAutoFit/>
          </a:bodyPr>
          <a:lstStyle>
            <a:defPPr>
              <a:defRPr lang="zh-CN"/>
            </a:defPPr>
            <a:lvl1pPr algn="ctr">
              <a:defRPr sz="3200">
                <a:solidFill>
                  <a:schemeClr val="tx1">
                    <a:lumMod val="75000"/>
                    <a:lumOff val="25000"/>
                  </a:schemeClr>
                </a:solidFill>
                <a:latin typeface="造字工房悦黑体验版常规体" pitchFamily="2" charset="-122"/>
                <a:ea typeface="造字工房悦黑体验版常规体" pitchFamily="2" charset="-122"/>
              </a:defRPr>
            </a:lvl1pPr>
          </a:lstStyle>
          <a:p>
            <a:pPr algn="r"/>
            <a:r>
              <a:rPr lang="zh-CN" altLang="en-US" dirty="0"/>
              <a:t>添加</a:t>
            </a:r>
            <a:endParaRPr lang="en-US" altLang="zh-CN" dirty="0"/>
          </a:p>
          <a:p>
            <a:pPr algn="r"/>
            <a:r>
              <a:rPr lang="zh-CN" altLang="en-US" dirty="0"/>
              <a:t>标题添加到此处</a:t>
            </a:r>
          </a:p>
        </p:txBody>
      </p:sp>
      <p:sp>
        <p:nvSpPr>
          <p:cNvPr id="6" name="矩形 5"/>
          <p:cNvSpPr/>
          <p:nvPr/>
        </p:nvSpPr>
        <p:spPr>
          <a:xfrm>
            <a:off x="6567694" y="3336280"/>
            <a:ext cx="4854230" cy="535531"/>
          </a:xfrm>
          <a:prstGeom prst="rect">
            <a:avLst/>
          </a:prstGeom>
        </p:spPr>
        <p:txBody>
          <a:bodyPr wrap="square">
            <a:spAutoFit/>
          </a:bodyPr>
          <a:lstStyle/>
          <a:p>
            <a:pPr lvl="0" algn="r">
              <a:lnSpc>
                <a:spcPct val="120000"/>
              </a:lnSpc>
            </a:pPr>
            <a:r>
              <a:rPr lang="zh-CN" altLang="en-US" sz="1200" dirty="0">
                <a:solidFill>
                  <a:schemeClr val="bg1">
                    <a:lumMod val="65000"/>
                  </a:schemeClr>
                </a:solidFill>
                <a:latin typeface="张海山锐线体2.0" panose="02000000000000000000" pitchFamily="2" charset="-122"/>
                <a:ea typeface="张海山锐线体2.0" panose="02000000000000000000" pitchFamily="2" charset="-122"/>
              </a:rPr>
              <a:t>您的文字添加到此处，可以通过单击此处删除此处的文字进行添加也可以复制您的文字粘贴到此处您的文字添加到此处</a:t>
            </a:r>
          </a:p>
        </p:txBody>
      </p:sp>
      <p:sp>
        <p:nvSpPr>
          <p:cNvPr id="10" name="矩形 9"/>
          <p:cNvSpPr/>
          <p:nvPr/>
        </p:nvSpPr>
        <p:spPr>
          <a:xfrm>
            <a:off x="9119186" y="2986188"/>
            <a:ext cx="2302738" cy="369653"/>
          </a:xfrm>
          <a:prstGeom prst="rect">
            <a:avLst/>
          </a:prstGeom>
        </p:spPr>
        <p:txBody>
          <a:bodyPr wrap="square">
            <a:spAutoFit/>
          </a:bodyPr>
          <a:lstStyle/>
          <a:p>
            <a:pPr lvl="0" algn="r">
              <a:lnSpc>
                <a:spcPct val="120000"/>
              </a:lnSpc>
            </a:pPr>
            <a:r>
              <a:rPr lang="zh-CN" altLang="en-US" sz="1600" dirty="0">
                <a:solidFill>
                  <a:srgbClr val="FE5B18"/>
                </a:solidFill>
                <a:latin typeface="张海山锐线体2.0" panose="02000000000000000000" pitchFamily="2" charset="-122"/>
                <a:ea typeface="张海山锐线体2.0" panose="02000000000000000000" pitchFamily="2" charset="-122"/>
              </a:rPr>
              <a:t>您的文字</a:t>
            </a:r>
          </a:p>
        </p:txBody>
      </p:sp>
      <p:sp>
        <p:nvSpPr>
          <p:cNvPr id="12" name="矩形 11"/>
          <p:cNvSpPr/>
          <p:nvPr/>
        </p:nvSpPr>
        <p:spPr>
          <a:xfrm>
            <a:off x="6567694" y="4316528"/>
            <a:ext cx="4854230" cy="535531"/>
          </a:xfrm>
          <a:prstGeom prst="rect">
            <a:avLst/>
          </a:prstGeom>
        </p:spPr>
        <p:txBody>
          <a:bodyPr wrap="square">
            <a:spAutoFit/>
          </a:bodyPr>
          <a:lstStyle/>
          <a:p>
            <a:pPr lvl="0" algn="r">
              <a:lnSpc>
                <a:spcPct val="120000"/>
              </a:lnSpc>
            </a:pPr>
            <a:r>
              <a:rPr lang="zh-CN" altLang="en-US" sz="1200" dirty="0">
                <a:solidFill>
                  <a:schemeClr val="bg1">
                    <a:lumMod val="65000"/>
                  </a:schemeClr>
                </a:solidFill>
                <a:latin typeface="张海山锐线体2.0" panose="02000000000000000000" pitchFamily="2" charset="-122"/>
                <a:ea typeface="张海山锐线体2.0" panose="02000000000000000000" pitchFamily="2" charset="-122"/>
              </a:rPr>
              <a:t>您的文字添加到此处，可以通过单击此处删除此处的文字进行添加也可以复制您的文字粘贴到此处您的文字添加到此处</a:t>
            </a:r>
          </a:p>
        </p:txBody>
      </p:sp>
      <p:sp>
        <p:nvSpPr>
          <p:cNvPr id="13" name="矩形 12"/>
          <p:cNvSpPr/>
          <p:nvPr/>
        </p:nvSpPr>
        <p:spPr>
          <a:xfrm>
            <a:off x="9119186" y="3966436"/>
            <a:ext cx="2302738" cy="369653"/>
          </a:xfrm>
          <a:prstGeom prst="rect">
            <a:avLst/>
          </a:prstGeom>
        </p:spPr>
        <p:txBody>
          <a:bodyPr wrap="square">
            <a:spAutoFit/>
          </a:bodyPr>
          <a:lstStyle/>
          <a:p>
            <a:pPr lvl="0" algn="r">
              <a:lnSpc>
                <a:spcPct val="120000"/>
              </a:lnSpc>
            </a:pPr>
            <a:r>
              <a:rPr lang="zh-CN" altLang="en-US" sz="1600" dirty="0">
                <a:solidFill>
                  <a:srgbClr val="00B0F0"/>
                </a:solidFill>
                <a:latin typeface="张海山锐线体2.0" panose="02000000000000000000" pitchFamily="2" charset="-122"/>
                <a:ea typeface="张海山锐线体2.0" panose="02000000000000000000" pitchFamily="2" charset="-122"/>
              </a:rPr>
              <a:t>您的文字</a:t>
            </a:r>
          </a:p>
        </p:txBody>
      </p:sp>
      <p:sp>
        <p:nvSpPr>
          <p:cNvPr id="19" name="矩形 18"/>
          <p:cNvSpPr/>
          <p:nvPr/>
        </p:nvSpPr>
        <p:spPr>
          <a:xfrm>
            <a:off x="6567694" y="5296776"/>
            <a:ext cx="4854230" cy="535531"/>
          </a:xfrm>
          <a:prstGeom prst="rect">
            <a:avLst/>
          </a:prstGeom>
        </p:spPr>
        <p:txBody>
          <a:bodyPr wrap="square">
            <a:spAutoFit/>
          </a:bodyPr>
          <a:lstStyle/>
          <a:p>
            <a:pPr lvl="0" algn="r">
              <a:lnSpc>
                <a:spcPct val="120000"/>
              </a:lnSpc>
            </a:pPr>
            <a:r>
              <a:rPr lang="zh-CN" altLang="en-US" sz="1200" dirty="0">
                <a:solidFill>
                  <a:schemeClr val="bg1">
                    <a:lumMod val="65000"/>
                  </a:schemeClr>
                </a:solidFill>
                <a:latin typeface="张海山锐线体2.0" panose="02000000000000000000" pitchFamily="2" charset="-122"/>
                <a:ea typeface="张海山锐线体2.0" panose="02000000000000000000" pitchFamily="2" charset="-122"/>
              </a:rPr>
              <a:t>您的文字添加到此处，可以通过单击此处删除此处的文字进行添加也可以复制您的文字粘贴到此处您的文字添加到此处</a:t>
            </a:r>
          </a:p>
        </p:txBody>
      </p:sp>
      <p:sp>
        <p:nvSpPr>
          <p:cNvPr id="20" name="矩形 19"/>
          <p:cNvSpPr/>
          <p:nvPr/>
        </p:nvSpPr>
        <p:spPr>
          <a:xfrm>
            <a:off x="9119186" y="4946684"/>
            <a:ext cx="2302738" cy="369653"/>
          </a:xfrm>
          <a:prstGeom prst="rect">
            <a:avLst/>
          </a:prstGeom>
        </p:spPr>
        <p:txBody>
          <a:bodyPr wrap="square">
            <a:spAutoFit/>
          </a:bodyPr>
          <a:lstStyle/>
          <a:p>
            <a:pPr lvl="0" algn="r">
              <a:lnSpc>
                <a:spcPct val="120000"/>
              </a:lnSpc>
            </a:pPr>
            <a:r>
              <a:rPr lang="zh-CN" altLang="en-US" sz="1600" dirty="0">
                <a:solidFill>
                  <a:srgbClr val="FD107F"/>
                </a:solidFill>
                <a:latin typeface="张海山锐线体2.0" panose="02000000000000000000" pitchFamily="2" charset="-122"/>
                <a:ea typeface="张海山锐线体2.0" panose="02000000000000000000" pitchFamily="2" charset="-122"/>
              </a:rPr>
              <a:t>您的文字</a:t>
            </a:r>
          </a:p>
        </p:txBody>
      </p:sp>
      <p:cxnSp>
        <p:nvCxnSpPr>
          <p:cNvPr id="24" name="直接连接符 23"/>
          <p:cNvCxnSpPr>
            <a:cxnSpLocks/>
          </p:cNvCxnSpPr>
          <p:nvPr/>
        </p:nvCxnSpPr>
        <p:spPr>
          <a:xfrm>
            <a:off x="9944100" y="2197100"/>
            <a:ext cx="1373188" cy="0"/>
          </a:xfrm>
          <a:prstGeom prst="line">
            <a:avLst/>
          </a:prstGeom>
          <a:ln w="31750" cap="rnd">
            <a:solidFill>
              <a:srgbClr val="FE5B18"/>
            </a:solidFill>
            <a:round/>
          </a:ln>
        </p:spPr>
        <p:style>
          <a:lnRef idx="1">
            <a:schemeClr val="accent1"/>
          </a:lnRef>
          <a:fillRef idx="0">
            <a:schemeClr val="accent1"/>
          </a:fillRef>
          <a:effectRef idx="0">
            <a:schemeClr val="accent1"/>
          </a:effectRef>
          <a:fontRef idx="minor">
            <a:schemeClr val="tx1"/>
          </a:fontRef>
        </p:style>
      </p:cxnSp>
      <p:pic>
        <p:nvPicPr>
          <p:cNvPr id="28" name="图片占位符 27"/>
          <p:cNvPicPr>
            <a:picLocks noGrp="1" noChangeAspect="1"/>
          </p:cNvPicPr>
          <p:nvPr>
            <p:ph type="pic" sz="quarter" idx="11"/>
          </p:nvPr>
        </p:nvPicPr>
        <p:blipFill>
          <a:blip r:embed="rId3" cstate="print">
            <a:grayscl/>
            <a:extLst>
              <a:ext uri="{28A0092B-C50C-407E-A947-70E740481C1C}">
                <a14:useLocalDpi xmlns:a14="http://schemas.microsoft.com/office/drawing/2010/main" val="0"/>
              </a:ext>
            </a:extLst>
          </a:blip>
          <a:srcRect l="21598" r="21598"/>
          <a:stretch>
            <a:fillRect/>
          </a:stretch>
        </p:blipFill>
        <p:spPr/>
      </p:pic>
      <p:pic>
        <p:nvPicPr>
          <p:cNvPr id="18" name="图片占位符 17"/>
          <p:cNvPicPr>
            <a:picLocks noGrp="1" noChangeAspect="1"/>
          </p:cNvPicPr>
          <p:nvPr>
            <p:ph type="pic" sz="quarter" idx="10"/>
          </p:nvPr>
        </p:nvPicPr>
        <p:blipFill>
          <a:blip r:embed="rId4" cstate="print">
            <a:grayscl/>
            <a:extLst>
              <a:ext uri="{28A0092B-C50C-407E-A947-70E740481C1C}">
                <a14:useLocalDpi xmlns:a14="http://schemas.microsoft.com/office/drawing/2010/main" val="0"/>
              </a:ext>
            </a:extLst>
          </a:blip>
          <a:srcRect l="16323" r="16323"/>
          <a:stretch>
            <a:fillRect/>
          </a:stretch>
        </p:blipFill>
        <p:spPr/>
      </p:pic>
      <p:pic>
        <p:nvPicPr>
          <p:cNvPr id="32" name="图片占位符 31"/>
          <p:cNvPicPr>
            <a:picLocks noGrp="1" noChangeAspect="1"/>
          </p:cNvPicPr>
          <p:nvPr>
            <p:ph type="pic" sz="quarter" idx="13"/>
          </p:nvPr>
        </p:nvPicPr>
        <p:blipFill>
          <a:blip r:embed="rId5" cstate="print">
            <a:grayscl/>
            <a:extLst>
              <a:ext uri="{28A0092B-C50C-407E-A947-70E740481C1C}">
                <a14:useLocalDpi xmlns:a14="http://schemas.microsoft.com/office/drawing/2010/main" val="0"/>
              </a:ext>
            </a:extLst>
          </a:blip>
          <a:srcRect l="16525" r="16525"/>
          <a:stretch>
            <a:fillRect/>
          </a:stretch>
        </p:blipFill>
        <p:spPr/>
      </p:pic>
      <p:pic>
        <p:nvPicPr>
          <p:cNvPr id="30" name="图片占位符 29"/>
          <p:cNvPicPr>
            <a:picLocks noGrp="1" noChangeAspect="1"/>
          </p:cNvPicPr>
          <p:nvPr>
            <p:ph type="pic" sz="quarter" idx="12"/>
          </p:nvPr>
        </p:nvPicPr>
        <p:blipFill>
          <a:blip r:embed="rId6" cstate="print">
            <a:grayscl/>
            <a:extLst>
              <a:ext uri="{28A0092B-C50C-407E-A947-70E740481C1C}">
                <a14:useLocalDpi xmlns:a14="http://schemas.microsoft.com/office/drawing/2010/main" val="0"/>
              </a:ext>
            </a:extLst>
          </a:blip>
          <a:srcRect t="15480" b="15480"/>
          <a:stretch>
            <a:fillRect/>
          </a:stretch>
        </p:blipFill>
        <p:spPr/>
      </p:pic>
      <p:grpSp>
        <p:nvGrpSpPr>
          <p:cNvPr id="22" name="组合 21"/>
          <p:cNvGrpSpPr/>
          <p:nvPr/>
        </p:nvGrpSpPr>
        <p:grpSpPr>
          <a:xfrm>
            <a:off x="239407" y="298400"/>
            <a:ext cx="782943" cy="494685"/>
            <a:chOff x="239407" y="298400"/>
            <a:chExt cx="782943" cy="494685"/>
          </a:xfrm>
        </p:grpSpPr>
        <p:sp>
          <p:nvSpPr>
            <p:cNvPr id="23" name="椭圆 10"/>
            <p:cNvSpPr/>
            <p:nvPr/>
          </p:nvSpPr>
          <p:spPr>
            <a:xfrm>
              <a:off x="415556" y="298400"/>
              <a:ext cx="409944" cy="252125"/>
            </a:xfrm>
            <a:custGeom>
              <a:avLst/>
              <a:gdLst>
                <a:gd name="connsiteX0" fmla="*/ 244475 w 338138"/>
                <a:gd name="connsiteY0" fmla="*/ 96838 h 207963"/>
                <a:gd name="connsiteX1" fmla="*/ 209550 w 338138"/>
                <a:gd name="connsiteY1" fmla="*/ 131763 h 207963"/>
                <a:gd name="connsiteX2" fmla="*/ 244475 w 338138"/>
                <a:gd name="connsiteY2" fmla="*/ 166688 h 207963"/>
                <a:gd name="connsiteX3" fmla="*/ 279400 w 338138"/>
                <a:gd name="connsiteY3" fmla="*/ 131763 h 207963"/>
                <a:gd name="connsiteX4" fmla="*/ 244475 w 338138"/>
                <a:gd name="connsiteY4" fmla="*/ 96838 h 207963"/>
                <a:gd name="connsiteX5" fmla="*/ 94457 w 338138"/>
                <a:gd name="connsiteY5" fmla="*/ 96838 h 207963"/>
                <a:gd name="connsiteX6" fmla="*/ 60325 w 338138"/>
                <a:gd name="connsiteY6" fmla="*/ 131763 h 207963"/>
                <a:gd name="connsiteX7" fmla="*/ 94457 w 338138"/>
                <a:gd name="connsiteY7" fmla="*/ 166688 h 207963"/>
                <a:gd name="connsiteX8" fmla="*/ 128589 w 338138"/>
                <a:gd name="connsiteY8" fmla="*/ 131763 h 207963"/>
                <a:gd name="connsiteX9" fmla="*/ 94457 w 338138"/>
                <a:gd name="connsiteY9" fmla="*/ 96838 h 207963"/>
                <a:gd name="connsiteX10" fmla="*/ 18492 w 338138"/>
                <a:gd name="connsiteY10" fmla="*/ 15875 h 207963"/>
                <a:gd name="connsiteX11" fmla="*/ 39625 w 338138"/>
                <a:gd name="connsiteY11" fmla="*/ 15875 h 207963"/>
                <a:gd name="connsiteX12" fmla="*/ 46230 w 338138"/>
                <a:gd name="connsiteY12" fmla="*/ 69818 h 207963"/>
                <a:gd name="connsiteX13" fmla="*/ 294550 w 338138"/>
                <a:gd name="connsiteY13" fmla="*/ 69818 h 207963"/>
                <a:gd name="connsiteX14" fmla="*/ 299834 w 338138"/>
                <a:gd name="connsiteY14" fmla="*/ 15875 h 207963"/>
                <a:gd name="connsiteX15" fmla="*/ 319646 w 338138"/>
                <a:gd name="connsiteY15" fmla="*/ 15875 h 207963"/>
                <a:gd name="connsiteX16" fmla="*/ 338138 w 338138"/>
                <a:gd name="connsiteY16" fmla="*/ 34295 h 207963"/>
                <a:gd name="connsiteX17" fmla="*/ 338138 w 338138"/>
                <a:gd name="connsiteY17" fmla="*/ 189544 h 207963"/>
                <a:gd name="connsiteX18" fmla="*/ 319646 w 338138"/>
                <a:gd name="connsiteY18" fmla="*/ 207963 h 207963"/>
                <a:gd name="connsiteX19" fmla="*/ 315684 w 338138"/>
                <a:gd name="connsiteY19" fmla="*/ 207963 h 207963"/>
                <a:gd name="connsiteX20" fmla="*/ 315684 w 338138"/>
                <a:gd name="connsiteY20" fmla="*/ 202700 h 207963"/>
                <a:gd name="connsiteX21" fmla="*/ 305117 w 338138"/>
                <a:gd name="connsiteY21" fmla="*/ 190859 h 207963"/>
                <a:gd name="connsiteX22" fmla="*/ 293229 w 338138"/>
                <a:gd name="connsiteY22" fmla="*/ 202700 h 207963"/>
                <a:gd name="connsiteX23" fmla="*/ 293229 w 338138"/>
                <a:gd name="connsiteY23" fmla="*/ 207963 h 207963"/>
                <a:gd name="connsiteX24" fmla="*/ 50192 w 338138"/>
                <a:gd name="connsiteY24" fmla="*/ 207963 h 207963"/>
                <a:gd name="connsiteX25" fmla="*/ 50192 w 338138"/>
                <a:gd name="connsiteY25" fmla="*/ 202700 h 207963"/>
                <a:gd name="connsiteX26" fmla="*/ 38304 w 338138"/>
                <a:gd name="connsiteY26" fmla="*/ 190859 h 207963"/>
                <a:gd name="connsiteX27" fmla="*/ 27738 w 338138"/>
                <a:gd name="connsiteY27" fmla="*/ 202700 h 207963"/>
                <a:gd name="connsiteX28" fmla="*/ 27738 w 338138"/>
                <a:gd name="connsiteY28" fmla="*/ 207963 h 207963"/>
                <a:gd name="connsiteX29" fmla="*/ 18492 w 338138"/>
                <a:gd name="connsiteY29" fmla="*/ 207963 h 207963"/>
                <a:gd name="connsiteX30" fmla="*/ 0 w 338138"/>
                <a:gd name="connsiteY30" fmla="*/ 189544 h 207963"/>
                <a:gd name="connsiteX31" fmla="*/ 0 w 338138"/>
                <a:gd name="connsiteY31" fmla="*/ 34295 h 207963"/>
                <a:gd name="connsiteX32" fmla="*/ 18492 w 338138"/>
                <a:gd name="connsiteY32" fmla="*/ 15875 h 207963"/>
                <a:gd name="connsiteX33" fmla="*/ 72740 w 338138"/>
                <a:gd name="connsiteY33" fmla="*/ 0 h 207963"/>
                <a:gd name="connsiteX34" fmla="*/ 265663 w 338138"/>
                <a:gd name="connsiteY34" fmla="*/ 0 h 207963"/>
                <a:gd name="connsiteX35" fmla="*/ 284162 w 338138"/>
                <a:gd name="connsiteY35" fmla="*/ 15798 h 207963"/>
                <a:gd name="connsiteX36" fmla="*/ 280198 w 338138"/>
                <a:gd name="connsiteY36" fmla="*/ 53975 h 207963"/>
                <a:gd name="connsiteX37" fmla="*/ 60848 w 338138"/>
                <a:gd name="connsiteY37" fmla="*/ 53975 h 207963"/>
                <a:gd name="connsiteX38" fmla="*/ 55562 w 338138"/>
                <a:gd name="connsiteY38" fmla="*/ 15798 h 207963"/>
                <a:gd name="connsiteX39" fmla="*/ 72740 w 338138"/>
                <a:gd name="connsiteY39" fmla="*/ 0 h 207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38138" h="207963">
                  <a:moveTo>
                    <a:pt x="244475" y="96838"/>
                  </a:moveTo>
                  <a:cubicBezTo>
                    <a:pt x="225186" y="96838"/>
                    <a:pt x="209550" y="112474"/>
                    <a:pt x="209550" y="131763"/>
                  </a:cubicBezTo>
                  <a:cubicBezTo>
                    <a:pt x="209550" y="151052"/>
                    <a:pt x="225186" y="166688"/>
                    <a:pt x="244475" y="166688"/>
                  </a:cubicBezTo>
                  <a:cubicBezTo>
                    <a:pt x="263764" y="166688"/>
                    <a:pt x="279400" y="151052"/>
                    <a:pt x="279400" y="131763"/>
                  </a:cubicBezTo>
                  <a:cubicBezTo>
                    <a:pt x="279400" y="112474"/>
                    <a:pt x="263764" y="96838"/>
                    <a:pt x="244475" y="96838"/>
                  </a:cubicBezTo>
                  <a:close/>
                  <a:moveTo>
                    <a:pt x="94457" y="96838"/>
                  </a:moveTo>
                  <a:cubicBezTo>
                    <a:pt x="75606" y="96838"/>
                    <a:pt x="60325" y="112474"/>
                    <a:pt x="60325" y="131763"/>
                  </a:cubicBezTo>
                  <a:cubicBezTo>
                    <a:pt x="60325" y="151052"/>
                    <a:pt x="75606" y="166688"/>
                    <a:pt x="94457" y="166688"/>
                  </a:cubicBezTo>
                  <a:cubicBezTo>
                    <a:pt x="113308" y="166688"/>
                    <a:pt x="128589" y="151052"/>
                    <a:pt x="128589" y="131763"/>
                  </a:cubicBezTo>
                  <a:cubicBezTo>
                    <a:pt x="128589" y="112474"/>
                    <a:pt x="113308" y="96838"/>
                    <a:pt x="94457" y="96838"/>
                  </a:cubicBezTo>
                  <a:close/>
                  <a:moveTo>
                    <a:pt x="18492" y="15875"/>
                  </a:moveTo>
                  <a:cubicBezTo>
                    <a:pt x="18492" y="15875"/>
                    <a:pt x="18492" y="15875"/>
                    <a:pt x="39625" y="15875"/>
                  </a:cubicBezTo>
                  <a:cubicBezTo>
                    <a:pt x="39625" y="18506"/>
                    <a:pt x="46230" y="69818"/>
                    <a:pt x="46230" y="69818"/>
                  </a:cubicBezTo>
                  <a:cubicBezTo>
                    <a:pt x="46230" y="69818"/>
                    <a:pt x="46230" y="69818"/>
                    <a:pt x="294550" y="69818"/>
                  </a:cubicBezTo>
                  <a:cubicBezTo>
                    <a:pt x="294550" y="69818"/>
                    <a:pt x="299834" y="18506"/>
                    <a:pt x="299834" y="15875"/>
                  </a:cubicBezTo>
                  <a:cubicBezTo>
                    <a:pt x="299834" y="15875"/>
                    <a:pt x="299834" y="15875"/>
                    <a:pt x="319646" y="15875"/>
                  </a:cubicBezTo>
                  <a:cubicBezTo>
                    <a:pt x="330213" y="15875"/>
                    <a:pt x="338138" y="23769"/>
                    <a:pt x="338138" y="34295"/>
                  </a:cubicBezTo>
                  <a:cubicBezTo>
                    <a:pt x="338138" y="34295"/>
                    <a:pt x="338138" y="34295"/>
                    <a:pt x="338138" y="189544"/>
                  </a:cubicBezTo>
                  <a:cubicBezTo>
                    <a:pt x="338138" y="200069"/>
                    <a:pt x="330213" y="207963"/>
                    <a:pt x="319646" y="207963"/>
                  </a:cubicBezTo>
                  <a:cubicBezTo>
                    <a:pt x="319646" y="207963"/>
                    <a:pt x="319646" y="207963"/>
                    <a:pt x="315684" y="207963"/>
                  </a:cubicBezTo>
                  <a:cubicBezTo>
                    <a:pt x="315684" y="207963"/>
                    <a:pt x="315684" y="207963"/>
                    <a:pt x="315684" y="202700"/>
                  </a:cubicBezTo>
                  <a:cubicBezTo>
                    <a:pt x="315684" y="196122"/>
                    <a:pt x="310400" y="190859"/>
                    <a:pt x="305117" y="190859"/>
                  </a:cubicBezTo>
                  <a:cubicBezTo>
                    <a:pt x="298513" y="190859"/>
                    <a:pt x="293229" y="196122"/>
                    <a:pt x="293229" y="202700"/>
                  </a:cubicBezTo>
                  <a:cubicBezTo>
                    <a:pt x="293229" y="202700"/>
                    <a:pt x="293229" y="202700"/>
                    <a:pt x="293229" y="207963"/>
                  </a:cubicBezTo>
                  <a:cubicBezTo>
                    <a:pt x="293229" y="207963"/>
                    <a:pt x="293229" y="207963"/>
                    <a:pt x="50192" y="207963"/>
                  </a:cubicBezTo>
                  <a:cubicBezTo>
                    <a:pt x="50192" y="207963"/>
                    <a:pt x="50192" y="207963"/>
                    <a:pt x="50192" y="202700"/>
                  </a:cubicBezTo>
                  <a:cubicBezTo>
                    <a:pt x="50192" y="196122"/>
                    <a:pt x="44909" y="190859"/>
                    <a:pt x="38304" y="190859"/>
                  </a:cubicBezTo>
                  <a:cubicBezTo>
                    <a:pt x="33021" y="190859"/>
                    <a:pt x="27738" y="196122"/>
                    <a:pt x="27738" y="202700"/>
                  </a:cubicBezTo>
                  <a:cubicBezTo>
                    <a:pt x="27738" y="202700"/>
                    <a:pt x="27738" y="202700"/>
                    <a:pt x="27738" y="207963"/>
                  </a:cubicBezTo>
                  <a:cubicBezTo>
                    <a:pt x="27738" y="207963"/>
                    <a:pt x="27738" y="207963"/>
                    <a:pt x="18492" y="207963"/>
                  </a:cubicBezTo>
                  <a:cubicBezTo>
                    <a:pt x="7925" y="207963"/>
                    <a:pt x="0" y="200069"/>
                    <a:pt x="0" y="189544"/>
                  </a:cubicBezTo>
                  <a:cubicBezTo>
                    <a:pt x="0" y="189544"/>
                    <a:pt x="0" y="189544"/>
                    <a:pt x="0" y="34295"/>
                  </a:cubicBezTo>
                  <a:cubicBezTo>
                    <a:pt x="0" y="23769"/>
                    <a:pt x="7925" y="15875"/>
                    <a:pt x="18492" y="15875"/>
                  </a:cubicBezTo>
                  <a:close/>
                  <a:moveTo>
                    <a:pt x="72740" y="0"/>
                  </a:moveTo>
                  <a:cubicBezTo>
                    <a:pt x="72740" y="0"/>
                    <a:pt x="72740" y="0"/>
                    <a:pt x="265663" y="0"/>
                  </a:cubicBezTo>
                  <a:cubicBezTo>
                    <a:pt x="276234" y="0"/>
                    <a:pt x="282841" y="7899"/>
                    <a:pt x="284162" y="15798"/>
                  </a:cubicBezTo>
                  <a:cubicBezTo>
                    <a:pt x="284162" y="17114"/>
                    <a:pt x="280198" y="53975"/>
                    <a:pt x="280198" y="53975"/>
                  </a:cubicBezTo>
                  <a:cubicBezTo>
                    <a:pt x="280198" y="53975"/>
                    <a:pt x="280198" y="53975"/>
                    <a:pt x="60848" y="53975"/>
                  </a:cubicBezTo>
                  <a:cubicBezTo>
                    <a:pt x="60848" y="53975"/>
                    <a:pt x="55562" y="17114"/>
                    <a:pt x="55562" y="15798"/>
                  </a:cubicBezTo>
                  <a:cubicBezTo>
                    <a:pt x="55562" y="7899"/>
                    <a:pt x="63491" y="0"/>
                    <a:pt x="72740" y="0"/>
                  </a:cubicBezTo>
                  <a:close/>
                </a:path>
              </a:pathLst>
            </a:custGeom>
            <a:solidFill>
              <a:srgbClr val="1418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6" name="文本框 25"/>
            <p:cNvSpPr txBox="1"/>
            <p:nvPr/>
          </p:nvSpPr>
          <p:spPr>
            <a:xfrm>
              <a:off x="239407" y="531475"/>
              <a:ext cx="782943" cy="261610"/>
            </a:xfrm>
            <a:prstGeom prst="rect">
              <a:avLst/>
            </a:prstGeom>
            <a:noFill/>
          </p:spPr>
          <p:txBody>
            <a:bodyPr wrap="square" rtlCol="0">
              <a:spAutoFit/>
              <a:scene3d>
                <a:camera prst="orthographicFront"/>
                <a:lightRig rig="threePt" dir="t"/>
              </a:scene3d>
              <a:sp3d contourW="6350"/>
            </a:bodyPr>
            <a:lstStyle/>
            <a:p>
              <a:r>
                <a:rPr lang="zh-CN" altLang="en-US" sz="1100" dirty="0">
                  <a:latin typeface="方正静蕾简体" panose="02000000000000000000" pitchFamily="2" charset="-122"/>
                  <a:ea typeface="方正静蕾简体" panose="02000000000000000000" pitchFamily="2" charset="-122"/>
                </a:rPr>
                <a:t>音为有你</a:t>
              </a:r>
            </a:p>
          </p:txBody>
        </p:sp>
      </p:grpSp>
      <p:sp>
        <p:nvSpPr>
          <p:cNvPr id="33" name="矩形 32"/>
          <p:cNvSpPr/>
          <p:nvPr/>
        </p:nvSpPr>
        <p:spPr>
          <a:xfrm>
            <a:off x="881806" y="1306286"/>
            <a:ext cx="4648137" cy="4632347"/>
          </a:xfrm>
          <a:prstGeom prst="rect">
            <a:avLst/>
          </a:prstGeom>
          <a:gradFill>
            <a:gsLst>
              <a:gs pos="100000">
                <a:schemeClr val="bg1">
                  <a:alpha val="0"/>
                </a:schemeClr>
              </a:gs>
              <a:gs pos="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4" name="矩形 33"/>
          <p:cNvSpPr/>
          <p:nvPr/>
        </p:nvSpPr>
        <p:spPr>
          <a:xfrm>
            <a:off x="881806" y="1306285"/>
            <a:ext cx="4648137" cy="4606947"/>
          </a:xfrm>
          <a:prstGeom prst="rect">
            <a:avLst/>
          </a:prstGeom>
          <a:gradFill>
            <a:gsLst>
              <a:gs pos="58000">
                <a:srgbClr val="141824">
                  <a:alpha val="1000"/>
                </a:srgbClr>
              </a:gs>
              <a:gs pos="0">
                <a:schemeClr val="bg1">
                  <a:alpha val="0"/>
                </a:schemeClr>
              </a:gs>
              <a:gs pos="100000">
                <a:srgbClr val="141824">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737369174"/>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615551" y="1654628"/>
            <a:ext cx="10960898" cy="4919423"/>
          </a:xfrm>
          <a:prstGeom prst="rect">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 name="图片 30"/>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a:ext>
            </a:extLst>
          </a:blip>
          <a:srcRect l="22367" r="22367"/>
          <a:stretch/>
        </p:blipFill>
        <p:spPr>
          <a:xfrm>
            <a:off x="709050" y="1654628"/>
            <a:ext cx="2718756" cy="4919423"/>
          </a:xfrm>
          <a:prstGeom prst="rect">
            <a:avLst/>
          </a:prstGeom>
          <a:effectLst>
            <a:outerShdw blurRad="114300" dist="38100" dir="5400000" algn="t" rotWithShape="0">
              <a:prstClr val="black">
                <a:alpha val="40000"/>
              </a:prstClr>
            </a:outerShdw>
          </a:effectLst>
        </p:spPr>
      </p:pic>
      <p:pic>
        <p:nvPicPr>
          <p:cNvPr id="32" name="图片 31"/>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a:ext>
            </a:extLst>
          </a:blip>
          <a:srcRect l="22367" r="22367"/>
          <a:stretch/>
        </p:blipFill>
        <p:spPr>
          <a:xfrm>
            <a:off x="8793685" y="1654628"/>
            <a:ext cx="2718756" cy="4919423"/>
          </a:xfrm>
          <a:prstGeom prst="rect">
            <a:avLst/>
          </a:prstGeom>
          <a:effectLst>
            <a:outerShdw blurRad="114300" dist="38100" dir="5400000" algn="t" rotWithShape="0">
              <a:prstClr val="black">
                <a:alpha val="40000"/>
              </a:prstClr>
            </a:outerShdw>
          </a:effectLst>
        </p:spPr>
      </p:pic>
      <p:sp>
        <p:nvSpPr>
          <p:cNvPr id="4" name="文本框 3"/>
          <p:cNvSpPr txBox="1"/>
          <p:nvPr/>
        </p:nvSpPr>
        <p:spPr>
          <a:xfrm>
            <a:off x="4567377" y="382860"/>
            <a:ext cx="3057247" cy="584775"/>
          </a:xfrm>
          <a:prstGeom prst="rect">
            <a:avLst/>
          </a:prstGeom>
          <a:noFill/>
        </p:spPr>
        <p:txBody>
          <a:bodyPr wrap="none" rtlCol="0">
            <a:spAutoFit/>
          </a:bodyPr>
          <a:lstStyle>
            <a:defPPr>
              <a:defRPr lang="zh-CN"/>
            </a:defPPr>
            <a:lvl1pPr algn="ctr">
              <a:defRPr sz="3200">
                <a:solidFill>
                  <a:schemeClr val="tx1">
                    <a:lumMod val="75000"/>
                    <a:lumOff val="25000"/>
                  </a:schemeClr>
                </a:solidFill>
                <a:latin typeface="造字工房悦黑体验版常规体" pitchFamily="2" charset="-122"/>
                <a:ea typeface="造字工房悦黑体验版常规体" pitchFamily="2" charset="-122"/>
              </a:defRPr>
            </a:lvl1pPr>
          </a:lstStyle>
          <a:p>
            <a:r>
              <a:rPr lang="zh-CN" altLang="en-US" dirty="0"/>
              <a:t>标题添加到此处</a:t>
            </a:r>
          </a:p>
        </p:txBody>
      </p:sp>
      <p:sp>
        <p:nvSpPr>
          <p:cNvPr id="7" name="矩形 6"/>
          <p:cNvSpPr/>
          <p:nvPr/>
        </p:nvSpPr>
        <p:spPr>
          <a:xfrm>
            <a:off x="4088237" y="3041388"/>
            <a:ext cx="2302738" cy="535531"/>
          </a:xfrm>
          <a:prstGeom prst="rect">
            <a:avLst/>
          </a:prstGeom>
        </p:spPr>
        <p:txBody>
          <a:bodyPr wrap="square">
            <a:spAutoFit/>
          </a:bodyPr>
          <a:lstStyle/>
          <a:p>
            <a:pPr lvl="0">
              <a:lnSpc>
                <a:spcPct val="120000"/>
              </a:lnSpc>
            </a:pPr>
            <a:r>
              <a:rPr lang="zh-CN" altLang="en-US" sz="1200" dirty="0">
                <a:solidFill>
                  <a:schemeClr val="bg1">
                    <a:lumMod val="65000"/>
                  </a:schemeClr>
                </a:solidFill>
                <a:latin typeface="张海山锐线体2.0" panose="02000000000000000000" pitchFamily="2" charset="-122"/>
                <a:ea typeface="张海山锐线体2.0" panose="02000000000000000000" pitchFamily="2" charset="-122"/>
              </a:rPr>
              <a:t>您的文字添加到此处，可以通过单击此处删除此处</a:t>
            </a:r>
          </a:p>
        </p:txBody>
      </p:sp>
      <p:sp>
        <p:nvSpPr>
          <p:cNvPr id="8" name="矩形 7"/>
          <p:cNvSpPr/>
          <p:nvPr/>
        </p:nvSpPr>
        <p:spPr>
          <a:xfrm>
            <a:off x="4088237" y="2671000"/>
            <a:ext cx="2302738" cy="387798"/>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张海山锐线体2.0" panose="02000000000000000000" pitchFamily="2" charset="-122"/>
                <a:ea typeface="张海山锐线体2.0" panose="02000000000000000000" pitchFamily="2" charset="-122"/>
              </a:rPr>
              <a:t>文字添加到此处</a:t>
            </a:r>
          </a:p>
        </p:txBody>
      </p:sp>
      <p:sp>
        <p:nvSpPr>
          <p:cNvPr id="11" name="矩形 10"/>
          <p:cNvSpPr/>
          <p:nvPr/>
        </p:nvSpPr>
        <p:spPr>
          <a:xfrm>
            <a:off x="3457854" y="4819388"/>
            <a:ext cx="2297564" cy="535531"/>
          </a:xfrm>
          <a:prstGeom prst="rect">
            <a:avLst/>
          </a:prstGeom>
        </p:spPr>
        <p:txBody>
          <a:bodyPr wrap="square">
            <a:spAutoFit/>
          </a:bodyPr>
          <a:lstStyle/>
          <a:p>
            <a:pPr lvl="0">
              <a:lnSpc>
                <a:spcPct val="120000"/>
              </a:lnSpc>
            </a:pPr>
            <a:r>
              <a:rPr lang="zh-CN" altLang="en-US" sz="1200" dirty="0">
                <a:solidFill>
                  <a:schemeClr val="bg1">
                    <a:lumMod val="65000"/>
                  </a:schemeClr>
                </a:solidFill>
                <a:latin typeface="张海山锐线体2.0" panose="02000000000000000000" pitchFamily="2" charset="-122"/>
                <a:ea typeface="张海山锐线体2.0" panose="02000000000000000000" pitchFamily="2" charset="-122"/>
              </a:rPr>
              <a:t>您的文字添加到此处，可以通过单击此处删除此处</a:t>
            </a:r>
          </a:p>
        </p:txBody>
      </p:sp>
      <p:sp>
        <p:nvSpPr>
          <p:cNvPr id="12" name="矩形 11"/>
          <p:cNvSpPr/>
          <p:nvPr/>
        </p:nvSpPr>
        <p:spPr>
          <a:xfrm>
            <a:off x="3457854" y="4449000"/>
            <a:ext cx="2302738" cy="387798"/>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张海山锐线体2.0" panose="02000000000000000000" pitchFamily="2" charset="-122"/>
                <a:ea typeface="张海山锐线体2.0" panose="02000000000000000000" pitchFamily="2" charset="-122"/>
              </a:rPr>
              <a:t>文字添加到此处</a:t>
            </a:r>
          </a:p>
        </p:txBody>
      </p:sp>
      <p:sp>
        <p:nvSpPr>
          <p:cNvPr id="15" name="矩形 14"/>
          <p:cNvSpPr/>
          <p:nvPr/>
        </p:nvSpPr>
        <p:spPr>
          <a:xfrm>
            <a:off x="6506734" y="3451806"/>
            <a:ext cx="2302738" cy="535531"/>
          </a:xfrm>
          <a:prstGeom prst="rect">
            <a:avLst/>
          </a:prstGeom>
        </p:spPr>
        <p:txBody>
          <a:bodyPr wrap="square">
            <a:spAutoFit/>
          </a:bodyPr>
          <a:lstStyle/>
          <a:p>
            <a:pPr lvl="0" algn="r">
              <a:lnSpc>
                <a:spcPct val="120000"/>
              </a:lnSpc>
            </a:pPr>
            <a:r>
              <a:rPr lang="zh-CN" altLang="en-US" sz="1200" dirty="0">
                <a:solidFill>
                  <a:schemeClr val="bg1">
                    <a:lumMod val="65000"/>
                  </a:schemeClr>
                </a:solidFill>
                <a:latin typeface="张海山锐线体2.0" panose="02000000000000000000" pitchFamily="2" charset="-122"/>
                <a:ea typeface="张海山锐线体2.0" panose="02000000000000000000" pitchFamily="2" charset="-122"/>
              </a:rPr>
              <a:t>您的文字添加到此处，可以通过单击此处删除此处</a:t>
            </a:r>
          </a:p>
        </p:txBody>
      </p:sp>
      <p:sp>
        <p:nvSpPr>
          <p:cNvPr id="16" name="矩形 15"/>
          <p:cNvSpPr/>
          <p:nvPr/>
        </p:nvSpPr>
        <p:spPr>
          <a:xfrm>
            <a:off x="6506734" y="3081418"/>
            <a:ext cx="2302738" cy="387798"/>
          </a:xfrm>
          <a:prstGeom prst="rect">
            <a:avLst/>
          </a:prstGeom>
        </p:spPr>
        <p:txBody>
          <a:bodyPr wrap="square">
            <a:spAutoFit/>
          </a:bodyPr>
          <a:lstStyle/>
          <a:p>
            <a:pPr lvl="0" algn="r">
              <a:lnSpc>
                <a:spcPct val="120000"/>
              </a:lnSpc>
            </a:pPr>
            <a:r>
              <a:rPr lang="zh-CN" altLang="en-US" sz="1600" dirty="0">
                <a:solidFill>
                  <a:prstClr val="black">
                    <a:lumMod val="65000"/>
                    <a:lumOff val="35000"/>
                  </a:prstClr>
                </a:solidFill>
                <a:latin typeface="张海山锐线体2.0" panose="02000000000000000000" pitchFamily="2" charset="-122"/>
                <a:ea typeface="张海山锐线体2.0" panose="02000000000000000000" pitchFamily="2" charset="-122"/>
              </a:rPr>
              <a:t>文字添加到此处</a:t>
            </a:r>
          </a:p>
        </p:txBody>
      </p:sp>
      <p:sp>
        <p:nvSpPr>
          <p:cNvPr id="19" name="矩形 18"/>
          <p:cNvSpPr/>
          <p:nvPr/>
        </p:nvSpPr>
        <p:spPr>
          <a:xfrm>
            <a:off x="5755418" y="5780216"/>
            <a:ext cx="2302738" cy="535531"/>
          </a:xfrm>
          <a:prstGeom prst="rect">
            <a:avLst/>
          </a:prstGeom>
        </p:spPr>
        <p:txBody>
          <a:bodyPr wrap="square">
            <a:spAutoFit/>
          </a:bodyPr>
          <a:lstStyle/>
          <a:p>
            <a:pPr lvl="0" algn="r">
              <a:lnSpc>
                <a:spcPct val="120000"/>
              </a:lnSpc>
            </a:pPr>
            <a:r>
              <a:rPr lang="zh-CN" altLang="en-US" sz="1200" dirty="0">
                <a:solidFill>
                  <a:schemeClr val="bg1">
                    <a:lumMod val="65000"/>
                  </a:schemeClr>
                </a:solidFill>
                <a:latin typeface="张海山锐线体2.0" panose="02000000000000000000" pitchFamily="2" charset="-122"/>
                <a:ea typeface="张海山锐线体2.0" panose="02000000000000000000" pitchFamily="2" charset="-122"/>
              </a:rPr>
              <a:t>您的文字添加到此处，可以通过单击此处删除此处</a:t>
            </a:r>
          </a:p>
        </p:txBody>
      </p:sp>
      <p:sp>
        <p:nvSpPr>
          <p:cNvPr id="20" name="矩形 19"/>
          <p:cNvSpPr/>
          <p:nvPr/>
        </p:nvSpPr>
        <p:spPr>
          <a:xfrm>
            <a:off x="5755418" y="5409828"/>
            <a:ext cx="2302738" cy="387798"/>
          </a:xfrm>
          <a:prstGeom prst="rect">
            <a:avLst/>
          </a:prstGeom>
        </p:spPr>
        <p:txBody>
          <a:bodyPr wrap="square">
            <a:spAutoFit/>
          </a:bodyPr>
          <a:lstStyle/>
          <a:p>
            <a:pPr lvl="0" algn="r">
              <a:lnSpc>
                <a:spcPct val="120000"/>
              </a:lnSpc>
            </a:pPr>
            <a:r>
              <a:rPr lang="zh-CN" altLang="en-US" sz="1600" dirty="0">
                <a:solidFill>
                  <a:prstClr val="black">
                    <a:lumMod val="65000"/>
                    <a:lumOff val="35000"/>
                  </a:prstClr>
                </a:solidFill>
                <a:latin typeface="张海山锐线体2.0" panose="02000000000000000000" pitchFamily="2" charset="-122"/>
                <a:ea typeface="张海山锐线体2.0" panose="02000000000000000000" pitchFamily="2" charset="-122"/>
              </a:rPr>
              <a:t>文字添加到此处</a:t>
            </a:r>
          </a:p>
        </p:txBody>
      </p:sp>
      <p:cxnSp>
        <p:nvCxnSpPr>
          <p:cNvPr id="24" name="直接连接符 23"/>
          <p:cNvCxnSpPr>
            <a:cxnSpLocks/>
          </p:cNvCxnSpPr>
          <p:nvPr/>
        </p:nvCxnSpPr>
        <p:spPr>
          <a:xfrm>
            <a:off x="3009900" y="2852396"/>
            <a:ext cx="1046596" cy="0"/>
          </a:xfrm>
          <a:prstGeom prst="line">
            <a:avLst/>
          </a:prstGeom>
          <a:ln>
            <a:solidFill>
              <a:schemeClr val="bg1">
                <a:lumMod val="6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25" name="直接连接符 24"/>
          <p:cNvCxnSpPr>
            <a:cxnSpLocks/>
          </p:cNvCxnSpPr>
          <p:nvPr/>
        </p:nvCxnSpPr>
        <p:spPr>
          <a:xfrm>
            <a:off x="2743200" y="4630396"/>
            <a:ext cx="601874" cy="0"/>
          </a:xfrm>
          <a:prstGeom prst="line">
            <a:avLst/>
          </a:prstGeom>
          <a:ln>
            <a:solidFill>
              <a:schemeClr val="bg1">
                <a:lumMod val="6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28" name="直接连接符 27"/>
          <p:cNvCxnSpPr>
            <a:cxnSpLocks/>
          </p:cNvCxnSpPr>
          <p:nvPr/>
        </p:nvCxnSpPr>
        <p:spPr>
          <a:xfrm flipH="1">
            <a:off x="8213604" y="5565180"/>
            <a:ext cx="1197096" cy="0"/>
          </a:xfrm>
          <a:prstGeom prst="line">
            <a:avLst/>
          </a:prstGeom>
          <a:ln>
            <a:solidFill>
              <a:schemeClr val="bg1">
                <a:lumMod val="6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29" name="直接连接符 28"/>
          <p:cNvCxnSpPr>
            <a:cxnSpLocks/>
          </p:cNvCxnSpPr>
          <p:nvPr/>
        </p:nvCxnSpPr>
        <p:spPr>
          <a:xfrm flipH="1">
            <a:off x="8898928" y="3309153"/>
            <a:ext cx="601874" cy="0"/>
          </a:xfrm>
          <a:prstGeom prst="line">
            <a:avLst/>
          </a:prstGeom>
          <a:ln>
            <a:solidFill>
              <a:schemeClr val="bg1">
                <a:lumMod val="65000"/>
              </a:schemeClr>
            </a:solidFill>
            <a:tailEnd type="oval"/>
          </a:ln>
        </p:spPr>
        <p:style>
          <a:lnRef idx="1">
            <a:schemeClr val="accent1"/>
          </a:lnRef>
          <a:fillRef idx="0">
            <a:schemeClr val="accent1"/>
          </a:fillRef>
          <a:effectRef idx="0">
            <a:schemeClr val="accent1"/>
          </a:effectRef>
          <a:fontRef idx="minor">
            <a:schemeClr val="tx1"/>
          </a:fontRef>
        </p:style>
      </p:cxnSp>
      <p:grpSp>
        <p:nvGrpSpPr>
          <p:cNvPr id="34" name="组合 33"/>
          <p:cNvGrpSpPr/>
          <p:nvPr/>
        </p:nvGrpSpPr>
        <p:grpSpPr>
          <a:xfrm>
            <a:off x="4533477" y="2252457"/>
            <a:ext cx="318682" cy="274214"/>
            <a:chOff x="495301" y="523876"/>
            <a:chExt cx="546101" cy="469900"/>
          </a:xfrm>
        </p:grpSpPr>
        <p:sp>
          <p:nvSpPr>
            <p:cNvPr id="35" name="Freeform 5"/>
            <p:cNvSpPr>
              <a:spLocks/>
            </p:cNvSpPr>
            <p:nvPr/>
          </p:nvSpPr>
          <p:spPr bwMode="auto">
            <a:xfrm>
              <a:off x="606426" y="631826"/>
              <a:ext cx="434975" cy="361950"/>
            </a:xfrm>
            <a:custGeom>
              <a:avLst/>
              <a:gdLst>
                <a:gd name="T0" fmla="*/ 153 w 153"/>
                <a:gd name="T1" fmla="*/ 121 h 127"/>
                <a:gd name="T2" fmla="*/ 147 w 153"/>
                <a:gd name="T3" fmla="*/ 127 h 127"/>
                <a:gd name="T4" fmla="*/ 6 w 153"/>
                <a:gd name="T5" fmla="*/ 127 h 127"/>
                <a:gd name="T6" fmla="*/ 0 w 153"/>
                <a:gd name="T7" fmla="*/ 121 h 127"/>
                <a:gd name="T8" fmla="*/ 0 w 153"/>
                <a:gd name="T9" fmla="*/ 6 h 127"/>
                <a:gd name="T10" fmla="*/ 6 w 153"/>
                <a:gd name="T11" fmla="*/ 0 h 127"/>
                <a:gd name="T12" fmla="*/ 147 w 153"/>
                <a:gd name="T13" fmla="*/ 0 h 127"/>
                <a:gd name="T14" fmla="*/ 153 w 153"/>
                <a:gd name="T15" fmla="*/ 6 h 127"/>
                <a:gd name="T16" fmla="*/ 153 w 153"/>
                <a:gd name="T17" fmla="*/ 121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3" h="127">
                  <a:moveTo>
                    <a:pt x="153" y="121"/>
                  </a:moveTo>
                  <a:cubicBezTo>
                    <a:pt x="153" y="124"/>
                    <a:pt x="151" y="127"/>
                    <a:pt x="147" y="127"/>
                  </a:cubicBezTo>
                  <a:cubicBezTo>
                    <a:pt x="6" y="127"/>
                    <a:pt x="6" y="127"/>
                    <a:pt x="6" y="127"/>
                  </a:cubicBezTo>
                  <a:cubicBezTo>
                    <a:pt x="2" y="127"/>
                    <a:pt x="0" y="124"/>
                    <a:pt x="0" y="121"/>
                  </a:cubicBezTo>
                  <a:cubicBezTo>
                    <a:pt x="0" y="6"/>
                    <a:pt x="0" y="6"/>
                    <a:pt x="0" y="6"/>
                  </a:cubicBezTo>
                  <a:cubicBezTo>
                    <a:pt x="0" y="3"/>
                    <a:pt x="2" y="0"/>
                    <a:pt x="6" y="0"/>
                  </a:cubicBezTo>
                  <a:cubicBezTo>
                    <a:pt x="147" y="0"/>
                    <a:pt x="147" y="0"/>
                    <a:pt x="147" y="0"/>
                  </a:cubicBezTo>
                  <a:cubicBezTo>
                    <a:pt x="151" y="0"/>
                    <a:pt x="153" y="3"/>
                    <a:pt x="153" y="6"/>
                  </a:cubicBezTo>
                  <a:lnTo>
                    <a:pt x="153" y="121"/>
                  </a:lnTo>
                  <a:close/>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6"/>
            <p:cNvSpPr>
              <a:spLocks/>
            </p:cNvSpPr>
            <p:nvPr/>
          </p:nvSpPr>
          <p:spPr bwMode="auto">
            <a:xfrm>
              <a:off x="495301" y="523876"/>
              <a:ext cx="438150" cy="361950"/>
            </a:xfrm>
            <a:custGeom>
              <a:avLst/>
              <a:gdLst>
                <a:gd name="T0" fmla="*/ 20 w 154"/>
                <a:gd name="T1" fmla="*/ 127 h 127"/>
                <a:gd name="T2" fmla="*/ 7 w 154"/>
                <a:gd name="T3" fmla="*/ 127 h 127"/>
                <a:gd name="T4" fmla="*/ 0 w 154"/>
                <a:gd name="T5" fmla="*/ 121 h 127"/>
                <a:gd name="T6" fmla="*/ 0 w 154"/>
                <a:gd name="T7" fmla="*/ 6 h 127"/>
                <a:gd name="T8" fmla="*/ 7 w 154"/>
                <a:gd name="T9" fmla="*/ 0 h 127"/>
                <a:gd name="T10" fmla="*/ 148 w 154"/>
                <a:gd name="T11" fmla="*/ 0 h 127"/>
                <a:gd name="T12" fmla="*/ 154 w 154"/>
                <a:gd name="T13" fmla="*/ 6 h 127"/>
                <a:gd name="T14" fmla="*/ 154 w 154"/>
                <a:gd name="T15" fmla="*/ 20 h 1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4" h="127">
                  <a:moveTo>
                    <a:pt x="20" y="127"/>
                  </a:moveTo>
                  <a:cubicBezTo>
                    <a:pt x="7" y="127"/>
                    <a:pt x="7" y="127"/>
                    <a:pt x="7" y="127"/>
                  </a:cubicBezTo>
                  <a:cubicBezTo>
                    <a:pt x="3" y="127"/>
                    <a:pt x="0" y="124"/>
                    <a:pt x="0" y="121"/>
                  </a:cubicBezTo>
                  <a:cubicBezTo>
                    <a:pt x="0" y="6"/>
                    <a:pt x="0" y="6"/>
                    <a:pt x="0" y="6"/>
                  </a:cubicBezTo>
                  <a:cubicBezTo>
                    <a:pt x="0" y="2"/>
                    <a:pt x="3" y="0"/>
                    <a:pt x="7" y="0"/>
                  </a:cubicBezTo>
                  <a:cubicBezTo>
                    <a:pt x="148" y="0"/>
                    <a:pt x="148" y="0"/>
                    <a:pt x="148" y="0"/>
                  </a:cubicBezTo>
                  <a:cubicBezTo>
                    <a:pt x="151" y="0"/>
                    <a:pt x="154" y="2"/>
                    <a:pt x="154" y="6"/>
                  </a:cubicBezTo>
                  <a:cubicBezTo>
                    <a:pt x="154" y="20"/>
                    <a:pt x="154" y="20"/>
                    <a:pt x="154" y="20"/>
                  </a:cubicBezTo>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7"/>
            <p:cNvSpPr>
              <a:spLocks/>
            </p:cNvSpPr>
            <p:nvPr/>
          </p:nvSpPr>
          <p:spPr bwMode="auto">
            <a:xfrm>
              <a:off x="646114" y="831851"/>
              <a:ext cx="395288" cy="161925"/>
            </a:xfrm>
            <a:custGeom>
              <a:avLst/>
              <a:gdLst>
                <a:gd name="T0" fmla="*/ 0 w 249"/>
                <a:gd name="T1" fmla="*/ 102 h 102"/>
                <a:gd name="T2" fmla="*/ 102 w 249"/>
                <a:gd name="T3" fmla="*/ 0 h 102"/>
                <a:gd name="T4" fmla="*/ 147 w 249"/>
                <a:gd name="T5" fmla="*/ 48 h 102"/>
                <a:gd name="T6" fmla="*/ 194 w 249"/>
                <a:gd name="T7" fmla="*/ 0 h 102"/>
                <a:gd name="T8" fmla="*/ 249 w 249"/>
                <a:gd name="T9" fmla="*/ 48 h 102"/>
              </a:gdLst>
              <a:ahLst/>
              <a:cxnLst>
                <a:cxn ang="0">
                  <a:pos x="T0" y="T1"/>
                </a:cxn>
                <a:cxn ang="0">
                  <a:pos x="T2" y="T3"/>
                </a:cxn>
                <a:cxn ang="0">
                  <a:pos x="T4" y="T5"/>
                </a:cxn>
                <a:cxn ang="0">
                  <a:pos x="T6" y="T7"/>
                </a:cxn>
                <a:cxn ang="0">
                  <a:pos x="T8" y="T9"/>
                </a:cxn>
              </a:cxnLst>
              <a:rect l="0" t="0" r="r" b="b"/>
              <a:pathLst>
                <a:path w="249" h="102">
                  <a:moveTo>
                    <a:pt x="0" y="102"/>
                  </a:moveTo>
                  <a:lnTo>
                    <a:pt x="102" y="0"/>
                  </a:lnTo>
                  <a:lnTo>
                    <a:pt x="147" y="48"/>
                  </a:lnTo>
                  <a:lnTo>
                    <a:pt x="194" y="0"/>
                  </a:lnTo>
                  <a:lnTo>
                    <a:pt x="249" y="48"/>
                  </a:lnTo>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Oval 8"/>
            <p:cNvSpPr>
              <a:spLocks noChangeArrowheads="1"/>
            </p:cNvSpPr>
            <p:nvPr/>
          </p:nvSpPr>
          <p:spPr bwMode="auto">
            <a:xfrm>
              <a:off x="666751" y="717551"/>
              <a:ext cx="84138" cy="85725"/>
            </a:xfrm>
            <a:prstGeom prst="ellips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9" name="组合 38"/>
          <p:cNvGrpSpPr/>
          <p:nvPr/>
        </p:nvGrpSpPr>
        <p:grpSpPr>
          <a:xfrm>
            <a:off x="8031080" y="2667885"/>
            <a:ext cx="318681" cy="315902"/>
            <a:chOff x="5229226" y="484188"/>
            <a:chExt cx="546100" cy="541338"/>
          </a:xfrm>
        </p:grpSpPr>
        <p:sp>
          <p:nvSpPr>
            <p:cNvPr id="40" name="Freeform 20"/>
            <p:cNvSpPr>
              <a:spLocks/>
            </p:cNvSpPr>
            <p:nvPr/>
          </p:nvSpPr>
          <p:spPr bwMode="auto">
            <a:xfrm>
              <a:off x="5229226" y="538163"/>
              <a:ext cx="546100" cy="487363"/>
            </a:xfrm>
            <a:custGeom>
              <a:avLst/>
              <a:gdLst>
                <a:gd name="T0" fmla="*/ 157 w 192"/>
                <a:gd name="T1" fmla="*/ 0 h 171"/>
                <a:gd name="T2" fmla="*/ 188 w 192"/>
                <a:gd name="T3" fmla="*/ 0 h 171"/>
                <a:gd name="T4" fmla="*/ 192 w 192"/>
                <a:gd name="T5" fmla="*/ 4 h 171"/>
                <a:gd name="T6" fmla="*/ 192 w 192"/>
                <a:gd name="T7" fmla="*/ 168 h 171"/>
                <a:gd name="T8" fmla="*/ 188 w 192"/>
                <a:gd name="T9" fmla="*/ 171 h 171"/>
                <a:gd name="T10" fmla="*/ 3 w 192"/>
                <a:gd name="T11" fmla="*/ 171 h 171"/>
                <a:gd name="T12" fmla="*/ 0 w 192"/>
                <a:gd name="T13" fmla="*/ 168 h 171"/>
                <a:gd name="T14" fmla="*/ 0 w 192"/>
                <a:gd name="T15" fmla="*/ 4 h 171"/>
                <a:gd name="T16" fmla="*/ 3 w 192"/>
                <a:gd name="T17" fmla="*/ 0 h 171"/>
                <a:gd name="T18" fmla="*/ 34 w 192"/>
                <a:gd name="T1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2" h="171">
                  <a:moveTo>
                    <a:pt x="157" y="0"/>
                  </a:moveTo>
                  <a:cubicBezTo>
                    <a:pt x="188" y="0"/>
                    <a:pt x="188" y="0"/>
                    <a:pt x="188" y="0"/>
                  </a:cubicBezTo>
                  <a:cubicBezTo>
                    <a:pt x="190" y="0"/>
                    <a:pt x="192" y="2"/>
                    <a:pt x="192" y="4"/>
                  </a:cubicBezTo>
                  <a:cubicBezTo>
                    <a:pt x="192" y="168"/>
                    <a:pt x="192" y="168"/>
                    <a:pt x="192" y="168"/>
                  </a:cubicBezTo>
                  <a:cubicBezTo>
                    <a:pt x="192" y="170"/>
                    <a:pt x="190" y="171"/>
                    <a:pt x="188" y="171"/>
                  </a:cubicBezTo>
                  <a:cubicBezTo>
                    <a:pt x="3" y="171"/>
                    <a:pt x="3" y="171"/>
                    <a:pt x="3" y="171"/>
                  </a:cubicBezTo>
                  <a:cubicBezTo>
                    <a:pt x="1" y="171"/>
                    <a:pt x="0" y="170"/>
                    <a:pt x="0" y="168"/>
                  </a:cubicBezTo>
                  <a:cubicBezTo>
                    <a:pt x="0" y="4"/>
                    <a:pt x="0" y="4"/>
                    <a:pt x="0" y="4"/>
                  </a:cubicBezTo>
                  <a:cubicBezTo>
                    <a:pt x="0" y="2"/>
                    <a:pt x="1" y="0"/>
                    <a:pt x="3" y="0"/>
                  </a:cubicBezTo>
                  <a:cubicBezTo>
                    <a:pt x="34" y="0"/>
                    <a:pt x="34" y="0"/>
                    <a:pt x="34" y="0"/>
                  </a:cubicBezTo>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Line 21"/>
            <p:cNvSpPr>
              <a:spLocks noChangeShapeType="1"/>
            </p:cNvSpPr>
            <p:nvPr/>
          </p:nvSpPr>
          <p:spPr bwMode="auto">
            <a:xfrm>
              <a:off x="5229226" y="688976"/>
              <a:ext cx="546100"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22"/>
            <p:cNvSpPr>
              <a:spLocks/>
            </p:cNvSpPr>
            <p:nvPr/>
          </p:nvSpPr>
          <p:spPr bwMode="auto">
            <a:xfrm>
              <a:off x="5337176" y="484188"/>
              <a:ext cx="77788" cy="103188"/>
            </a:xfrm>
            <a:custGeom>
              <a:avLst/>
              <a:gdLst>
                <a:gd name="T0" fmla="*/ 27 w 27"/>
                <a:gd name="T1" fmla="*/ 33 h 36"/>
                <a:gd name="T2" fmla="*/ 24 w 27"/>
                <a:gd name="T3" fmla="*/ 36 h 36"/>
                <a:gd name="T4" fmla="*/ 3 w 27"/>
                <a:gd name="T5" fmla="*/ 36 h 36"/>
                <a:gd name="T6" fmla="*/ 0 w 27"/>
                <a:gd name="T7" fmla="*/ 33 h 36"/>
                <a:gd name="T8" fmla="*/ 0 w 27"/>
                <a:gd name="T9" fmla="*/ 3 h 36"/>
                <a:gd name="T10" fmla="*/ 3 w 27"/>
                <a:gd name="T11" fmla="*/ 0 h 36"/>
                <a:gd name="T12" fmla="*/ 24 w 27"/>
                <a:gd name="T13" fmla="*/ 0 h 36"/>
                <a:gd name="T14" fmla="*/ 27 w 27"/>
                <a:gd name="T15" fmla="*/ 3 h 36"/>
                <a:gd name="T16" fmla="*/ 27 w 27"/>
                <a:gd name="T17" fmla="*/ 3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36">
                  <a:moveTo>
                    <a:pt x="27" y="33"/>
                  </a:moveTo>
                  <a:cubicBezTo>
                    <a:pt x="27" y="35"/>
                    <a:pt x="26" y="36"/>
                    <a:pt x="24" y="36"/>
                  </a:cubicBezTo>
                  <a:cubicBezTo>
                    <a:pt x="3" y="36"/>
                    <a:pt x="3" y="36"/>
                    <a:pt x="3" y="36"/>
                  </a:cubicBezTo>
                  <a:cubicBezTo>
                    <a:pt x="1" y="36"/>
                    <a:pt x="0" y="35"/>
                    <a:pt x="0" y="33"/>
                  </a:cubicBezTo>
                  <a:cubicBezTo>
                    <a:pt x="0" y="3"/>
                    <a:pt x="0" y="3"/>
                    <a:pt x="0" y="3"/>
                  </a:cubicBezTo>
                  <a:cubicBezTo>
                    <a:pt x="0" y="1"/>
                    <a:pt x="1" y="0"/>
                    <a:pt x="3" y="0"/>
                  </a:cubicBezTo>
                  <a:cubicBezTo>
                    <a:pt x="24" y="0"/>
                    <a:pt x="24" y="0"/>
                    <a:pt x="24" y="0"/>
                  </a:cubicBezTo>
                  <a:cubicBezTo>
                    <a:pt x="26" y="0"/>
                    <a:pt x="27" y="1"/>
                    <a:pt x="27" y="3"/>
                  </a:cubicBezTo>
                  <a:lnTo>
                    <a:pt x="27" y="33"/>
                  </a:lnTo>
                  <a:close/>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23"/>
            <p:cNvSpPr>
              <a:spLocks/>
            </p:cNvSpPr>
            <p:nvPr/>
          </p:nvSpPr>
          <p:spPr bwMode="auto">
            <a:xfrm>
              <a:off x="5588001" y="484188"/>
              <a:ext cx="76200" cy="103188"/>
            </a:xfrm>
            <a:custGeom>
              <a:avLst/>
              <a:gdLst>
                <a:gd name="T0" fmla="*/ 27 w 27"/>
                <a:gd name="T1" fmla="*/ 33 h 36"/>
                <a:gd name="T2" fmla="*/ 24 w 27"/>
                <a:gd name="T3" fmla="*/ 36 h 36"/>
                <a:gd name="T4" fmla="*/ 3 w 27"/>
                <a:gd name="T5" fmla="*/ 36 h 36"/>
                <a:gd name="T6" fmla="*/ 0 w 27"/>
                <a:gd name="T7" fmla="*/ 33 h 36"/>
                <a:gd name="T8" fmla="*/ 0 w 27"/>
                <a:gd name="T9" fmla="*/ 3 h 36"/>
                <a:gd name="T10" fmla="*/ 3 w 27"/>
                <a:gd name="T11" fmla="*/ 0 h 36"/>
                <a:gd name="T12" fmla="*/ 24 w 27"/>
                <a:gd name="T13" fmla="*/ 0 h 36"/>
                <a:gd name="T14" fmla="*/ 27 w 27"/>
                <a:gd name="T15" fmla="*/ 3 h 36"/>
                <a:gd name="T16" fmla="*/ 27 w 27"/>
                <a:gd name="T17" fmla="*/ 3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36">
                  <a:moveTo>
                    <a:pt x="27" y="33"/>
                  </a:moveTo>
                  <a:cubicBezTo>
                    <a:pt x="27" y="35"/>
                    <a:pt x="26" y="36"/>
                    <a:pt x="24" y="36"/>
                  </a:cubicBezTo>
                  <a:cubicBezTo>
                    <a:pt x="3" y="36"/>
                    <a:pt x="3" y="36"/>
                    <a:pt x="3" y="36"/>
                  </a:cubicBezTo>
                  <a:cubicBezTo>
                    <a:pt x="2" y="36"/>
                    <a:pt x="0" y="35"/>
                    <a:pt x="0" y="33"/>
                  </a:cubicBezTo>
                  <a:cubicBezTo>
                    <a:pt x="0" y="3"/>
                    <a:pt x="0" y="3"/>
                    <a:pt x="0" y="3"/>
                  </a:cubicBezTo>
                  <a:cubicBezTo>
                    <a:pt x="0" y="1"/>
                    <a:pt x="2" y="0"/>
                    <a:pt x="3" y="0"/>
                  </a:cubicBezTo>
                  <a:cubicBezTo>
                    <a:pt x="24" y="0"/>
                    <a:pt x="24" y="0"/>
                    <a:pt x="24" y="0"/>
                  </a:cubicBezTo>
                  <a:cubicBezTo>
                    <a:pt x="26" y="0"/>
                    <a:pt x="27" y="1"/>
                    <a:pt x="27" y="3"/>
                  </a:cubicBezTo>
                  <a:lnTo>
                    <a:pt x="27" y="33"/>
                  </a:lnTo>
                  <a:close/>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Line 24"/>
            <p:cNvSpPr>
              <a:spLocks noChangeShapeType="1"/>
            </p:cNvSpPr>
            <p:nvPr/>
          </p:nvSpPr>
          <p:spPr bwMode="auto">
            <a:xfrm>
              <a:off x="5426076" y="538163"/>
              <a:ext cx="150813"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5" name="组合 44"/>
          <p:cNvGrpSpPr/>
          <p:nvPr/>
        </p:nvGrpSpPr>
        <p:grpSpPr>
          <a:xfrm>
            <a:off x="3928896" y="4042281"/>
            <a:ext cx="318682" cy="296448"/>
            <a:chOff x="495301" y="3711576"/>
            <a:chExt cx="546101" cy="508000"/>
          </a:xfrm>
        </p:grpSpPr>
        <p:sp>
          <p:nvSpPr>
            <p:cNvPr id="46" name="Line 124"/>
            <p:cNvSpPr>
              <a:spLocks noChangeShapeType="1"/>
            </p:cNvSpPr>
            <p:nvPr/>
          </p:nvSpPr>
          <p:spPr bwMode="auto">
            <a:xfrm>
              <a:off x="928689" y="3868738"/>
              <a:ext cx="0" cy="225425"/>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Line 125"/>
            <p:cNvSpPr>
              <a:spLocks noChangeShapeType="1"/>
            </p:cNvSpPr>
            <p:nvPr/>
          </p:nvSpPr>
          <p:spPr bwMode="auto">
            <a:xfrm flipH="1">
              <a:off x="817564" y="3983038"/>
              <a:ext cx="223838"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126"/>
            <p:cNvSpPr>
              <a:spLocks/>
            </p:cNvSpPr>
            <p:nvPr/>
          </p:nvSpPr>
          <p:spPr bwMode="auto">
            <a:xfrm>
              <a:off x="495301" y="3711576"/>
              <a:ext cx="433388" cy="508000"/>
            </a:xfrm>
            <a:custGeom>
              <a:avLst/>
              <a:gdLst>
                <a:gd name="T0" fmla="*/ 152 w 152"/>
                <a:gd name="T1" fmla="*/ 155 h 178"/>
                <a:gd name="T2" fmla="*/ 152 w 152"/>
                <a:gd name="T3" fmla="*/ 164 h 178"/>
                <a:gd name="T4" fmla="*/ 138 w 152"/>
                <a:gd name="T5" fmla="*/ 178 h 178"/>
                <a:gd name="T6" fmla="*/ 13 w 152"/>
                <a:gd name="T7" fmla="*/ 178 h 178"/>
                <a:gd name="T8" fmla="*/ 0 w 152"/>
                <a:gd name="T9" fmla="*/ 164 h 178"/>
                <a:gd name="T10" fmla="*/ 0 w 152"/>
                <a:gd name="T11" fmla="*/ 14 h 178"/>
                <a:gd name="T12" fmla="*/ 13 w 152"/>
                <a:gd name="T13" fmla="*/ 0 h 178"/>
                <a:gd name="T14" fmla="*/ 138 w 152"/>
                <a:gd name="T15" fmla="*/ 0 h 178"/>
                <a:gd name="T16" fmla="*/ 152 w 152"/>
                <a:gd name="T17" fmla="*/ 14 h 178"/>
                <a:gd name="T18" fmla="*/ 152 w 152"/>
                <a:gd name="T19" fmla="*/ 38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2" h="178">
                  <a:moveTo>
                    <a:pt x="152" y="155"/>
                  </a:moveTo>
                  <a:cubicBezTo>
                    <a:pt x="152" y="164"/>
                    <a:pt x="152" y="164"/>
                    <a:pt x="152" y="164"/>
                  </a:cubicBezTo>
                  <a:cubicBezTo>
                    <a:pt x="152" y="172"/>
                    <a:pt x="146" y="178"/>
                    <a:pt x="138" y="178"/>
                  </a:cubicBezTo>
                  <a:cubicBezTo>
                    <a:pt x="13" y="178"/>
                    <a:pt x="13" y="178"/>
                    <a:pt x="13" y="178"/>
                  </a:cubicBezTo>
                  <a:cubicBezTo>
                    <a:pt x="6" y="178"/>
                    <a:pt x="0" y="172"/>
                    <a:pt x="0" y="164"/>
                  </a:cubicBezTo>
                  <a:cubicBezTo>
                    <a:pt x="0" y="14"/>
                    <a:pt x="0" y="14"/>
                    <a:pt x="0" y="14"/>
                  </a:cubicBezTo>
                  <a:cubicBezTo>
                    <a:pt x="0" y="6"/>
                    <a:pt x="6" y="0"/>
                    <a:pt x="13" y="0"/>
                  </a:cubicBezTo>
                  <a:cubicBezTo>
                    <a:pt x="138" y="0"/>
                    <a:pt x="138" y="0"/>
                    <a:pt x="138" y="0"/>
                  </a:cubicBezTo>
                  <a:cubicBezTo>
                    <a:pt x="146" y="0"/>
                    <a:pt x="152" y="6"/>
                    <a:pt x="152" y="14"/>
                  </a:cubicBezTo>
                  <a:cubicBezTo>
                    <a:pt x="152" y="38"/>
                    <a:pt x="152" y="38"/>
                    <a:pt x="152" y="38"/>
                  </a:cubicBezTo>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9" name="组合 48"/>
          <p:cNvGrpSpPr/>
          <p:nvPr/>
        </p:nvGrpSpPr>
        <p:grpSpPr>
          <a:xfrm>
            <a:off x="7273649" y="5042654"/>
            <a:ext cx="318681" cy="196396"/>
            <a:chOff x="1679576" y="4870451"/>
            <a:chExt cx="546100" cy="336550"/>
          </a:xfrm>
        </p:grpSpPr>
        <p:sp>
          <p:nvSpPr>
            <p:cNvPr id="50" name="Line 172"/>
            <p:cNvSpPr>
              <a:spLocks noChangeShapeType="1"/>
            </p:cNvSpPr>
            <p:nvPr/>
          </p:nvSpPr>
          <p:spPr bwMode="auto">
            <a:xfrm>
              <a:off x="1790701" y="4870451"/>
              <a:ext cx="320675"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Line 173"/>
            <p:cNvSpPr>
              <a:spLocks noChangeShapeType="1"/>
            </p:cNvSpPr>
            <p:nvPr/>
          </p:nvSpPr>
          <p:spPr bwMode="auto">
            <a:xfrm>
              <a:off x="1679576" y="4981576"/>
              <a:ext cx="546100"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Line 174"/>
            <p:cNvSpPr>
              <a:spLocks noChangeShapeType="1"/>
            </p:cNvSpPr>
            <p:nvPr/>
          </p:nvSpPr>
          <p:spPr bwMode="auto">
            <a:xfrm>
              <a:off x="1744664" y="5095876"/>
              <a:ext cx="412750"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Line 175"/>
            <p:cNvSpPr>
              <a:spLocks noChangeShapeType="1"/>
            </p:cNvSpPr>
            <p:nvPr/>
          </p:nvSpPr>
          <p:spPr bwMode="auto">
            <a:xfrm>
              <a:off x="1778001" y="5207001"/>
              <a:ext cx="347663"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cxnSp>
        <p:nvCxnSpPr>
          <p:cNvPr id="54" name="直接连接符 53"/>
          <p:cNvCxnSpPr>
            <a:cxnSpLocks/>
          </p:cNvCxnSpPr>
          <p:nvPr/>
        </p:nvCxnSpPr>
        <p:spPr>
          <a:xfrm>
            <a:off x="5409406" y="1206500"/>
            <a:ext cx="1373188" cy="0"/>
          </a:xfrm>
          <a:prstGeom prst="line">
            <a:avLst/>
          </a:prstGeom>
          <a:ln w="31750" cap="rnd">
            <a:solidFill>
              <a:srgbClr val="FE5B18"/>
            </a:solidFill>
            <a:round/>
          </a:ln>
        </p:spPr>
        <p:style>
          <a:lnRef idx="1">
            <a:schemeClr val="accent1"/>
          </a:lnRef>
          <a:fillRef idx="0">
            <a:schemeClr val="accent1"/>
          </a:fillRef>
          <a:effectRef idx="0">
            <a:schemeClr val="accent1"/>
          </a:effectRef>
          <a:fontRef idx="minor">
            <a:schemeClr val="tx1"/>
          </a:fontRef>
        </p:style>
      </p:cxnSp>
      <p:pic>
        <p:nvPicPr>
          <p:cNvPr id="13" name="图片占位符 12"/>
          <p:cNvPicPr>
            <a:picLocks noGrp="1" noChangeAspect="1"/>
          </p:cNvPicPr>
          <p:nvPr>
            <p:ph type="pic" sz="quarter" idx="10"/>
          </p:nvPr>
        </p:nvPicPr>
        <p:blipFill>
          <a:blip r:embed="rId4" cstate="print">
            <a:grayscl/>
            <a:extLst>
              <a:ext uri="{28A0092B-C50C-407E-A947-70E740481C1C}">
                <a14:useLocalDpi xmlns:a14="http://schemas.microsoft.com/office/drawing/2010/main" val="0"/>
              </a:ext>
            </a:extLst>
          </a:blip>
          <a:srcRect l="9738" r="9738"/>
          <a:stretch>
            <a:fillRect/>
          </a:stretch>
        </p:blipFill>
        <p:spPr/>
      </p:pic>
      <p:pic>
        <p:nvPicPr>
          <p:cNvPr id="18" name="图片占位符 17"/>
          <p:cNvPicPr>
            <a:picLocks noGrp="1" noChangeAspect="1"/>
          </p:cNvPicPr>
          <p:nvPr>
            <p:ph type="pic" sz="quarter" idx="11"/>
          </p:nvPr>
        </p:nvPicPr>
        <p:blipFill>
          <a:blip r:embed="rId5" cstate="print">
            <a:grayscl/>
            <a:extLst>
              <a:ext uri="{28A0092B-C50C-407E-A947-70E740481C1C}">
                <a14:useLocalDpi xmlns:a14="http://schemas.microsoft.com/office/drawing/2010/main" val="0"/>
              </a:ext>
            </a:extLst>
          </a:blip>
          <a:srcRect l="31283" r="31283"/>
          <a:stretch>
            <a:fillRect/>
          </a:stretch>
        </p:blipFill>
        <p:spPr/>
      </p:pic>
      <p:grpSp>
        <p:nvGrpSpPr>
          <p:cNvPr id="55" name="组合 54"/>
          <p:cNvGrpSpPr/>
          <p:nvPr/>
        </p:nvGrpSpPr>
        <p:grpSpPr>
          <a:xfrm>
            <a:off x="239407" y="298400"/>
            <a:ext cx="782943" cy="494685"/>
            <a:chOff x="239407" y="298400"/>
            <a:chExt cx="782943" cy="494685"/>
          </a:xfrm>
        </p:grpSpPr>
        <p:sp>
          <p:nvSpPr>
            <p:cNvPr id="56" name="椭圆 10"/>
            <p:cNvSpPr/>
            <p:nvPr/>
          </p:nvSpPr>
          <p:spPr>
            <a:xfrm>
              <a:off x="415556" y="298400"/>
              <a:ext cx="409944" cy="252125"/>
            </a:xfrm>
            <a:custGeom>
              <a:avLst/>
              <a:gdLst>
                <a:gd name="connsiteX0" fmla="*/ 244475 w 338138"/>
                <a:gd name="connsiteY0" fmla="*/ 96838 h 207963"/>
                <a:gd name="connsiteX1" fmla="*/ 209550 w 338138"/>
                <a:gd name="connsiteY1" fmla="*/ 131763 h 207963"/>
                <a:gd name="connsiteX2" fmla="*/ 244475 w 338138"/>
                <a:gd name="connsiteY2" fmla="*/ 166688 h 207963"/>
                <a:gd name="connsiteX3" fmla="*/ 279400 w 338138"/>
                <a:gd name="connsiteY3" fmla="*/ 131763 h 207963"/>
                <a:gd name="connsiteX4" fmla="*/ 244475 w 338138"/>
                <a:gd name="connsiteY4" fmla="*/ 96838 h 207963"/>
                <a:gd name="connsiteX5" fmla="*/ 94457 w 338138"/>
                <a:gd name="connsiteY5" fmla="*/ 96838 h 207963"/>
                <a:gd name="connsiteX6" fmla="*/ 60325 w 338138"/>
                <a:gd name="connsiteY6" fmla="*/ 131763 h 207963"/>
                <a:gd name="connsiteX7" fmla="*/ 94457 w 338138"/>
                <a:gd name="connsiteY7" fmla="*/ 166688 h 207963"/>
                <a:gd name="connsiteX8" fmla="*/ 128589 w 338138"/>
                <a:gd name="connsiteY8" fmla="*/ 131763 h 207963"/>
                <a:gd name="connsiteX9" fmla="*/ 94457 w 338138"/>
                <a:gd name="connsiteY9" fmla="*/ 96838 h 207963"/>
                <a:gd name="connsiteX10" fmla="*/ 18492 w 338138"/>
                <a:gd name="connsiteY10" fmla="*/ 15875 h 207963"/>
                <a:gd name="connsiteX11" fmla="*/ 39625 w 338138"/>
                <a:gd name="connsiteY11" fmla="*/ 15875 h 207963"/>
                <a:gd name="connsiteX12" fmla="*/ 46230 w 338138"/>
                <a:gd name="connsiteY12" fmla="*/ 69818 h 207963"/>
                <a:gd name="connsiteX13" fmla="*/ 294550 w 338138"/>
                <a:gd name="connsiteY13" fmla="*/ 69818 h 207963"/>
                <a:gd name="connsiteX14" fmla="*/ 299834 w 338138"/>
                <a:gd name="connsiteY14" fmla="*/ 15875 h 207963"/>
                <a:gd name="connsiteX15" fmla="*/ 319646 w 338138"/>
                <a:gd name="connsiteY15" fmla="*/ 15875 h 207963"/>
                <a:gd name="connsiteX16" fmla="*/ 338138 w 338138"/>
                <a:gd name="connsiteY16" fmla="*/ 34295 h 207963"/>
                <a:gd name="connsiteX17" fmla="*/ 338138 w 338138"/>
                <a:gd name="connsiteY17" fmla="*/ 189544 h 207963"/>
                <a:gd name="connsiteX18" fmla="*/ 319646 w 338138"/>
                <a:gd name="connsiteY18" fmla="*/ 207963 h 207963"/>
                <a:gd name="connsiteX19" fmla="*/ 315684 w 338138"/>
                <a:gd name="connsiteY19" fmla="*/ 207963 h 207963"/>
                <a:gd name="connsiteX20" fmla="*/ 315684 w 338138"/>
                <a:gd name="connsiteY20" fmla="*/ 202700 h 207963"/>
                <a:gd name="connsiteX21" fmla="*/ 305117 w 338138"/>
                <a:gd name="connsiteY21" fmla="*/ 190859 h 207963"/>
                <a:gd name="connsiteX22" fmla="*/ 293229 w 338138"/>
                <a:gd name="connsiteY22" fmla="*/ 202700 h 207963"/>
                <a:gd name="connsiteX23" fmla="*/ 293229 w 338138"/>
                <a:gd name="connsiteY23" fmla="*/ 207963 h 207963"/>
                <a:gd name="connsiteX24" fmla="*/ 50192 w 338138"/>
                <a:gd name="connsiteY24" fmla="*/ 207963 h 207963"/>
                <a:gd name="connsiteX25" fmla="*/ 50192 w 338138"/>
                <a:gd name="connsiteY25" fmla="*/ 202700 h 207963"/>
                <a:gd name="connsiteX26" fmla="*/ 38304 w 338138"/>
                <a:gd name="connsiteY26" fmla="*/ 190859 h 207963"/>
                <a:gd name="connsiteX27" fmla="*/ 27738 w 338138"/>
                <a:gd name="connsiteY27" fmla="*/ 202700 h 207963"/>
                <a:gd name="connsiteX28" fmla="*/ 27738 w 338138"/>
                <a:gd name="connsiteY28" fmla="*/ 207963 h 207963"/>
                <a:gd name="connsiteX29" fmla="*/ 18492 w 338138"/>
                <a:gd name="connsiteY29" fmla="*/ 207963 h 207963"/>
                <a:gd name="connsiteX30" fmla="*/ 0 w 338138"/>
                <a:gd name="connsiteY30" fmla="*/ 189544 h 207963"/>
                <a:gd name="connsiteX31" fmla="*/ 0 w 338138"/>
                <a:gd name="connsiteY31" fmla="*/ 34295 h 207963"/>
                <a:gd name="connsiteX32" fmla="*/ 18492 w 338138"/>
                <a:gd name="connsiteY32" fmla="*/ 15875 h 207963"/>
                <a:gd name="connsiteX33" fmla="*/ 72740 w 338138"/>
                <a:gd name="connsiteY33" fmla="*/ 0 h 207963"/>
                <a:gd name="connsiteX34" fmla="*/ 265663 w 338138"/>
                <a:gd name="connsiteY34" fmla="*/ 0 h 207963"/>
                <a:gd name="connsiteX35" fmla="*/ 284162 w 338138"/>
                <a:gd name="connsiteY35" fmla="*/ 15798 h 207963"/>
                <a:gd name="connsiteX36" fmla="*/ 280198 w 338138"/>
                <a:gd name="connsiteY36" fmla="*/ 53975 h 207963"/>
                <a:gd name="connsiteX37" fmla="*/ 60848 w 338138"/>
                <a:gd name="connsiteY37" fmla="*/ 53975 h 207963"/>
                <a:gd name="connsiteX38" fmla="*/ 55562 w 338138"/>
                <a:gd name="connsiteY38" fmla="*/ 15798 h 207963"/>
                <a:gd name="connsiteX39" fmla="*/ 72740 w 338138"/>
                <a:gd name="connsiteY39" fmla="*/ 0 h 207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38138" h="207963">
                  <a:moveTo>
                    <a:pt x="244475" y="96838"/>
                  </a:moveTo>
                  <a:cubicBezTo>
                    <a:pt x="225186" y="96838"/>
                    <a:pt x="209550" y="112474"/>
                    <a:pt x="209550" y="131763"/>
                  </a:cubicBezTo>
                  <a:cubicBezTo>
                    <a:pt x="209550" y="151052"/>
                    <a:pt x="225186" y="166688"/>
                    <a:pt x="244475" y="166688"/>
                  </a:cubicBezTo>
                  <a:cubicBezTo>
                    <a:pt x="263764" y="166688"/>
                    <a:pt x="279400" y="151052"/>
                    <a:pt x="279400" y="131763"/>
                  </a:cubicBezTo>
                  <a:cubicBezTo>
                    <a:pt x="279400" y="112474"/>
                    <a:pt x="263764" y="96838"/>
                    <a:pt x="244475" y="96838"/>
                  </a:cubicBezTo>
                  <a:close/>
                  <a:moveTo>
                    <a:pt x="94457" y="96838"/>
                  </a:moveTo>
                  <a:cubicBezTo>
                    <a:pt x="75606" y="96838"/>
                    <a:pt x="60325" y="112474"/>
                    <a:pt x="60325" y="131763"/>
                  </a:cubicBezTo>
                  <a:cubicBezTo>
                    <a:pt x="60325" y="151052"/>
                    <a:pt x="75606" y="166688"/>
                    <a:pt x="94457" y="166688"/>
                  </a:cubicBezTo>
                  <a:cubicBezTo>
                    <a:pt x="113308" y="166688"/>
                    <a:pt x="128589" y="151052"/>
                    <a:pt x="128589" y="131763"/>
                  </a:cubicBezTo>
                  <a:cubicBezTo>
                    <a:pt x="128589" y="112474"/>
                    <a:pt x="113308" y="96838"/>
                    <a:pt x="94457" y="96838"/>
                  </a:cubicBezTo>
                  <a:close/>
                  <a:moveTo>
                    <a:pt x="18492" y="15875"/>
                  </a:moveTo>
                  <a:cubicBezTo>
                    <a:pt x="18492" y="15875"/>
                    <a:pt x="18492" y="15875"/>
                    <a:pt x="39625" y="15875"/>
                  </a:cubicBezTo>
                  <a:cubicBezTo>
                    <a:pt x="39625" y="18506"/>
                    <a:pt x="46230" y="69818"/>
                    <a:pt x="46230" y="69818"/>
                  </a:cubicBezTo>
                  <a:cubicBezTo>
                    <a:pt x="46230" y="69818"/>
                    <a:pt x="46230" y="69818"/>
                    <a:pt x="294550" y="69818"/>
                  </a:cubicBezTo>
                  <a:cubicBezTo>
                    <a:pt x="294550" y="69818"/>
                    <a:pt x="299834" y="18506"/>
                    <a:pt x="299834" y="15875"/>
                  </a:cubicBezTo>
                  <a:cubicBezTo>
                    <a:pt x="299834" y="15875"/>
                    <a:pt x="299834" y="15875"/>
                    <a:pt x="319646" y="15875"/>
                  </a:cubicBezTo>
                  <a:cubicBezTo>
                    <a:pt x="330213" y="15875"/>
                    <a:pt x="338138" y="23769"/>
                    <a:pt x="338138" y="34295"/>
                  </a:cubicBezTo>
                  <a:cubicBezTo>
                    <a:pt x="338138" y="34295"/>
                    <a:pt x="338138" y="34295"/>
                    <a:pt x="338138" y="189544"/>
                  </a:cubicBezTo>
                  <a:cubicBezTo>
                    <a:pt x="338138" y="200069"/>
                    <a:pt x="330213" y="207963"/>
                    <a:pt x="319646" y="207963"/>
                  </a:cubicBezTo>
                  <a:cubicBezTo>
                    <a:pt x="319646" y="207963"/>
                    <a:pt x="319646" y="207963"/>
                    <a:pt x="315684" y="207963"/>
                  </a:cubicBezTo>
                  <a:cubicBezTo>
                    <a:pt x="315684" y="207963"/>
                    <a:pt x="315684" y="207963"/>
                    <a:pt x="315684" y="202700"/>
                  </a:cubicBezTo>
                  <a:cubicBezTo>
                    <a:pt x="315684" y="196122"/>
                    <a:pt x="310400" y="190859"/>
                    <a:pt x="305117" y="190859"/>
                  </a:cubicBezTo>
                  <a:cubicBezTo>
                    <a:pt x="298513" y="190859"/>
                    <a:pt x="293229" y="196122"/>
                    <a:pt x="293229" y="202700"/>
                  </a:cubicBezTo>
                  <a:cubicBezTo>
                    <a:pt x="293229" y="202700"/>
                    <a:pt x="293229" y="202700"/>
                    <a:pt x="293229" y="207963"/>
                  </a:cubicBezTo>
                  <a:cubicBezTo>
                    <a:pt x="293229" y="207963"/>
                    <a:pt x="293229" y="207963"/>
                    <a:pt x="50192" y="207963"/>
                  </a:cubicBezTo>
                  <a:cubicBezTo>
                    <a:pt x="50192" y="207963"/>
                    <a:pt x="50192" y="207963"/>
                    <a:pt x="50192" y="202700"/>
                  </a:cubicBezTo>
                  <a:cubicBezTo>
                    <a:pt x="50192" y="196122"/>
                    <a:pt x="44909" y="190859"/>
                    <a:pt x="38304" y="190859"/>
                  </a:cubicBezTo>
                  <a:cubicBezTo>
                    <a:pt x="33021" y="190859"/>
                    <a:pt x="27738" y="196122"/>
                    <a:pt x="27738" y="202700"/>
                  </a:cubicBezTo>
                  <a:cubicBezTo>
                    <a:pt x="27738" y="202700"/>
                    <a:pt x="27738" y="202700"/>
                    <a:pt x="27738" y="207963"/>
                  </a:cubicBezTo>
                  <a:cubicBezTo>
                    <a:pt x="27738" y="207963"/>
                    <a:pt x="27738" y="207963"/>
                    <a:pt x="18492" y="207963"/>
                  </a:cubicBezTo>
                  <a:cubicBezTo>
                    <a:pt x="7925" y="207963"/>
                    <a:pt x="0" y="200069"/>
                    <a:pt x="0" y="189544"/>
                  </a:cubicBezTo>
                  <a:cubicBezTo>
                    <a:pt x="0" y="189544"/>
                    <a:pt x="0" y="189544"/>
                    <a:pt x="0" y="34295"/>
                  </a:cubicBezTo>
                  <a:cubicBezTo>
                    <a:pt x="0" y="23769"/>
                    <a:pt x="7925" y="15875"/>
                    <a:pt x="18492" y="15875"/>
                  </a:cubicBezTo>
                  <a:close/>
                  <a:moveTo>
                    <a:pt x="72740" y="0"/>
                  </a:moveTo>
                  <a:cubicBezTo>
                    <a:pt x="72740" y="0"/>
                    <a:pt x="72740" y="0"/>
                    <a:pt x="265663" y="0"/>
                  </a:cubicBezTo>
                  <a:cubicBezTo>
                    <a:pt x="276234" y="0"/>
                    <a:pt x="282841" y="7899"/>
                    <a:pt x="284162" y="15798"/>
                  </a:cubicBezTo>
                  <a:cubicBezTo>
                    <a:pt x="284162" y="17114"/>
                    <a:pt x="280198" y="53975"/>
                    <a:pt x="280198" y="53975"/>
                  </a:cubicBezTo>
                  <a:cubicBezTo>
                    <a:pt x="280198" y="53975"/>
                    <a:pt x="280198" y="53975"/>
                    <a:pt x="60848" y="53975"/>
                  </a:cubicBezTo>
                  <a:cubicBezTo>
                    <a:pt x="60848" y="53975"/>
                    <a:pt x="55562" y="17114"/>
                    <a:pt x="55562" y="15798"/>
                  </a:cubicBezTo>
                  <a:cubicBezTo>
                    <a:pt x="55562" y="7899"/>
                    <a:pt x="63491" y="0"/>
                    <a:pt x="72740" y="0"/>
                  </a:cubicBezTo>
                  <a:close/>
                </a:path>
              </a:pathLst>
            </a:custGeom>
            <a:solidFill>
              <a:srgbClr val="1418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7" name="文本框 56"/>
            <p:cNvSpPr txBox="1"/>
            <p:nvPr/>
          </p:nvSpPr>
          <p:spPr>
            <a:xfrm>
              <a:off x="239407" y="531475"/>
              <a:ext cx="782943" cy="261610"/>
            </a:xfrm>
            <a:prstGeom prst="rect">
              <a:avLst/>
            </a:prstGeom>
            <a:noFill/>
          </p:spPr>
          <p:txBody>
            <a:bodyPr wrap="square" rtlCol="0">
              <a:spAutoFit/>
              <a:scene3d>
                <a:camera prst="orthographicFront"/>
                <a:lightRig rig="threePt" dir="t"/>
              </a:scene3d>
              <a:sp3d contourW="6350"/>
            </a:bodyPr>
            <a:lstStyle/>
            <a:p>
              <a:r>
                <a:rPr lang="zh-CN" altLang="en-US" sz="1100" dirty="0">
                  <a:latin typeface="方正静蕾简体" panose="02000000000000000000" pitchFamily="2" charset="-122"/>
                  <a:ea typeface="方正静蕾简体" panose="02000000000000000000" pitchFamily="2" charset="-122"/>
                </a:rPr>
                <a:t>音为有你</a:t>
              </a:r>
            </a:p>
          </p:txBody>
        </p:sp>
      </p:grpSp>
    </p:spTree>
    <p:extLst>
      <p:ext uri="{BB962C8B-B14F-4D97-AF65-F5344CB8AC3E}">
        <p14:creationId xmlns:p14="http://schemas.microsoft.com/office/powerpoint/2010/main" val="1338429551"/>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占位符 22"/>
          <p:cNvPicPr>
            <a:picLocks noGrp="1" noChangeAspect="1"/>
          </p:cNvPicPr>
          <p:nvPr>
            <p:ph type="pic" sz="quarter" idx="13"/>
          </p:nvPr>
        </p:nvPicPr>
        <p:blipFill>
          <a:blip r:embed="rId3">
            <a:grayscl/>
            <a:extLst>
              <a:ext uri="{28A0092B-C50C-407E-A947-70E740481C1C}">
                <a14:useLocalDpi xmlns:a14="http://schemas.microsoft.com/office/drawing/2010/main" val="0"/>
              </a:ext>
            </a:extLst>
          </a:blip>
          <a:srcRect l="31062" r="31062"/>
          <a:stretch>
            <a:fillRect/>
          </a:stretch>
        </p:blipFill>
        <p:spPr/>
      </p:pic>
      <p:sp>
        <p:nvSpPr>
          <p:cNvPr id="33" name="矩形 32"/>
          <p:cNvSpPr/>
          <p:nvPr/>
        </p:nvSpPr>
        <p:spPr>
          <a:xfrm>
            <a:off x="8295366" y="1"/>
            <a:ext cx="3896635" cy="6883400"/>
          </a:xfrm>
          <a:prstGeom prst="rect">
            <a:avLst/>
          </a:prstGeom>
          <a:gradFill>
            <a:gsLst>
              <a:gs pos="100000">
                <a:schemeClr val="bg1">
                  <a:alpha val="0"/>
                </a:schemeClr>
              </a:gs>
              <a:gs pos="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4" name="矩形 33"/>
          <p:cNvSpPr/>
          <p:nvPr/>
        </p:nvSpPr>
        <p:spPr>
          <a:xfrm>
            <a:off x="8295367" y="101600"/>
            <a:ext cx="3896634" cy="6756399"/>
          </a:xfrm>
          <a:prstGeom prst="rect">
            <a:avLst/>
          </a:prstGeom>
          <a:gradFill>
            <a:gsLst>
              <a:gs pos="58000">
                <a:srgbClr val="141824">
                  <a:alpha val="1000"/>
                </a:srgbClr>
              </a:gs>
              <a:gs pos="0">
                <a:schemeClr val="bg1">
                  <a:alpha val="0"/>
                </a:schemeClr>
              </a:gs>
              <a:gs pos="100000">
                <a:srgbClr val="141824">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8784993" y="1828800"/>
            <a:ext cx="2960915" cy="3468914"/>
          </a:xfrm>
          <a:prstGeom prst="rect">
            <a:avLst/>
          </a:prstGeom>
          <a:noFill/>
          <a:ln w="19050">
            <a:solidFill>
              <a:srgbClr val="FE5B1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9219781" y="2200318"/>
            <a:ext cx="2124219" cy="2457364"/>
            <a:chOff x="8364677" y="1186679"/>
            <a:chExt cx="2124219" cy="2457364"/>
          </a:xfrm>
        </p:grpSpPr>
        <p:sp>
          <p:nvSpPr>
            <p:cNvPr id="7" name="文本框 6"/>
            <p:cNvSpPr txBox="1"/>
            <p:nvPr/>
          </p:nvSpPr>
          <p:spPr>
            <a:xfrm>
              <a:off x="8364677" y="1186679"/>
              <a:ext cx="1826141" cy="2308324"/>
            </a:xfrm>
            <a:prstGeom prst="rect">
              <a:avLst/>
            </a:prstGeom>
            <a:noFill/>
          </p:spPr>
          <p:txBody>
            <a:bodyPr wrap="none" rtlCol="0">
              <a:spAutoFit/>
            </a:bodyPr>
            <a:lstStyle/>
            <a:p>
              <a:pPr>
                <a:lnSpc>
                  <a:spcPct val="150000"/>
                </a:lnSpc>
              </a:pPr>
              <a:r>
                <a:rPr lang="zh-CN" altLang="en-US" sz="3200" dirty="0">
                  <a:solidFill>
                    <a:srgbClr val="FE5B18"/>
                  </a:solidFill>
                  <a:latin typeface="造字工房悦黑体验版常规体" pitchFamily="2" charset="-122"/>
                  <a:ea typeface="造字工房悦黑体验版常规体" pitchFamily="2" charset="-122"/>
                </a:rPr>
                <a:t>您的</a:t>
              </a:r>
              <a:endParaRPr lang="en-US" altLang="zh-CN" sz="3200" dirty="0">
                <a:solidFill>
                  <a:srgbClr val="FE5B18"/>
                </a:solidFill>
                <a:latin typeface="造字工房悦黑体验版常规体" pitchFamily="2" charset="-122"/>
                <a:ea typeface="造字工房悦黑体验版常规体" pitchFamily="2" charset="-122"/>
              </a:endParaRPr>
            </a:p>
            <a:p>
              <a:pPr>
                <a:lnSpc>
                  <a:spcPct val="150000"/>
                </a:lnSpc>
              </a:pPr>
              <a:r>
                <a:rPr lang="zh-CN" altLang="en-US" sz="3200" dirty="0">
                  <a:solidFill>
                    <a:srgbClr val="FE5B18"/>
                  </a:solidFill>
                  <a:latin typeface="造字工房悦黑体验版常规体" pitchFamily="2" charset="-122"/>
                  <a:ea typeface="造字工房悦黑体验版常规体" pitchFamily="2" charset="-122"/>
                </a:rPr>
                <a:t>标题添加</a:t>
              </a:r>
              <a:endParaRPr lang="en-US" altLang="zh-CN" sz="3200" dirty="0">
                <a:solidFill>
                  <a:srgbClr val="FE5B18"/>
                </a:solidFill>
                <a:latin typeface="造字工房悦黑体验版常规体" pitchFamily="2" charset="-122"/>
                <a:ea typeface="造字工房悦黑体验版常规体" pitchFamily="2" charset="-122"/>
              </a:endParaRPr>
            </a:p>
            <a:p>
              <a:pPr>
                <a:lnSpc>
                  <a:spcPct val="150000"/>
                </a:lnSpc>
              </a:pPr>
              <a:r>
                <a:rPr lang="zh-CN" altLang="en-US" sz="3200" dirty="0">
                  <a:solidFill>
                    <a:srgbClr val="FE5B18"/>
                  </a:solidFill>
                  <a:latin typeface="造字工房悦黑体验版常规体" pitchFamily="2" charset="-122"/>
                  <a:ea typeface="造字工房悦黑体验版常规体" pitchFamily="2" charset="-122"/>
                </a:rPr>
                <a:t>此处</a:t>
              </a:r>
            </a:p>
          </p:txBody>
        </p:sp>
        <p:sp>
          <p:nvSpPr>
            <p:cNvPr id="8" name="等腰三角形 7"/>
            <p:cNvSpPr/>
            <p:nvPr/>
          </p:nvSpPr>
          <p:spPr>
            <a:xfrm>
              <a:off x="10190816" y="3345963"/>
              <a:ext cx="298080" cy="298080"/>
            </a:xfrm>
            <a:prstGeom prst="triangle">
              <a:avLst>
                <a:gd name="adj" fmla="val 100000"/>
              </a:avLst>
            </a:prstGeom>
            <a:solidFill>
              <a:srgbClr val="FE5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p>
          </p:txBody>
        </p:sp>
      </p:grpSp>
      <p:sp>
        <p:nvSpPr>
          <p:cNvPr id="11" name="矩形 10"/>
          <p:cNvSpPr/>
          <p:nvPr/>
        </p:nvSpPr>
        <p:spPr>
          <a:xfrm>
            <a:off x="224475" y="2983636"/>
            <a:ext cx="2638146" cy="1421928"/>
          </a:xfrm>
          <a:prstGeom prst="rect">
            <a:avLst/>
          </a:prstGeom>
        </p:spPr>
        <p:txBody>
          <a:bodyPr wrap="square">
            <a:spAutoFit/>
          </a:bodyPr>
          <a:lstStyle/>
          <a:p>
            <a:pPr lvl="0">
              <a:lnSpc>
                <a:spcPct val="120000"/>
              </a:lnSpc>
            </a:pPr>
            <a:r>
              <a:rPr lang="zh-CN" altLang="en-US" sz="1200" dirty="0">
                <a:solidFill>
                  <a:schemeClr val="bg1">
                    <a:lumMod val="65000"/>
                  </a:schemeClr>
                </a:solidFill>
                <a:latin typeface="张海山锐线体2.0" panose="02000000000000000000" pitchFamily="2" charset="-122"/>
                <a:ea typeface="张海山锐线体2.0" panose="02000000000000000000" pitchFamily="2" charset="-122"/>
              </a:rPr>
              <a:t>您的文字添加到此处，可以通过单击此处删除此处您的文字添加到此处，可以通过单击此处删除此处您的文字添加到此处，可以通过单击此处删除此处</a:t>
            </a:r>
          </a:p>
          <a:p>
            <a:pPr lvl="0">
              <a:lnSpc>
                <a:spcPct val="120000"/>
              </a:lnSpc>
            </a:pPr>
            <a:endParaRPr lang="zh-CN" altLang="en-US" sz="1200" dirty="0">
              <a:solidFill>
                <a:schemeClr val="bg1">
                  <a:lumMod val="65000"/>
                </a:schemeClr>
              </a:solidFill>
              <a:latin typeface="张海山锐线体2.0" panose="02000000000000000000" pitchFamily="2" charset="-122"/>
              <a:ea typeface="张海山锐线体2.0" panose="02000000000000000000" pitchFamily="2" charset="-122"/>
            </a:endParaRPr>
          </a:p>
        </p:txBody>
      </p:sp>
      <p:sp>
        <p:nvSpPr>
          <p:cNvPr id="12" name="矩形 11"/>
          <p:cNvSpPr/>
          <p:nvPr/>
        </p:nvSpPr>
        <p:spPr>
          <a:xfrm>
            <a:off x="224475" y="2613248"/>
            <a:ext cx="2302738" cy="387798"/>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张海山锐线体2.0" panose="02000000000000000000" pitchFamily="2" charset="-122"/>
                <a:ea typeface="张海山锐线体2.0" panose="02000000000000000000" pitchFamily="2" charset="-122"/>
              </a:rPr>
              <a:t>文字添加到此处</a:t>
            </a:r>
          </a:p>
        </p:txBody>
      </p:sp>
      <p:sp>
        <p:nvSpPr>
          <p:cNvPr id="13" name="矩形 12"/>
          <p:cNvSpPr/>
          <p:nvPr/>
        </p:nvSpPr>
        <p:spPr>
          <a:xfrm>
            <a:off x="4310743" y="5668102"/>
            <a:ext cx="2638146" cy="535531"/>
          </a:xfrm>
          <a:prstGeom prst="rect">
            <a:avLst/>
          </a:prstGeom>
        </p:spPr>
        <p:txBody>
          <a:bodyPr wrap="square">
            <a:spAutoFit/>
          </a:bodyPr>
          <a:lstStyle/>
          <a:p>
            <a:pPr lvl="0">
              <a:lnSpc>
                <a:spcPct val="120000"/>
              </a:lnSpc>
            </a:pPr>
            <a:r>
              <a:rPr lang="zh-CN" altLang="en-US" sz="1200" dirty="0">
                <a:solidFill>
                  <a:schemeClr val="bg1">
                    <a:lumMod val="65000"/>
                  </a:schemeClr>
                </a:solidFill>
                <a:latin typeface="张海山锐线体2.0" panose="02000000000000000000" pitchFamily="2" charset="-122"/>
                <a:ea typeface="张海山锐线体2.0" panose="02000000000000000000" pitchFamily="2" charset="-122"/>
              </a:rPr>
              <a:t>您的文字添加到此处，可以通过单击此处删除此处</a:t>
            </a:r>
          </a:p>
        </p:txBody>
      </p:sp>
      <p:sp>
        <p:nvSpPr>
          <p:cNvPr id="14" name="矩形 13"/>
          <p:cNvSpPr/>
          <p:nvPr/>
        </p:nvSpPr>
        <p:spPr>
          <a:xfrm>
            <a:off x="4310743" y="5297714"/>
            <a:ext cx="2302738" cy="387798"/>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张海山锐线体2.0" panose="02000000000000000000" pitchFamily="2" charset="-122"/>
                <a:ea typeface="张海山锐线体2.0" panose="02000000000000000000" pitchFamily="2" charset="-122"/>
              </a:rPr>
              <a:t>文字添加到此处</a:t>
            </a:r>
          </a:p>
        </p:txBody>
      </p:sp>
      <p:sp>
        <p:nvSpPr>
          <p:cNvPr id="15" name="矩形 14"/>
          <p:cNvSpPr/>
          <p:nvPr/>
        </p:nvSpPr>
        <p:spPr>
          <a:xfrm>
            <a:off x="4310743" y="762295"/>
            <a:ext cx="2638146" cy="535531"/>
          </a:xfrm>
          <a:prstGeom prst="rect">
            <a:avLst/>
          </a:prstGeom>
        </p:spPr>
        <p:txBody>
          <a:bodyPr wrap="square">
            <a:spAutoFit/>
          </a:bodyPr>
          <a:lstStyle/>
          <a:p>
            <a:pPr lvl="0">
              <a:lnSpc>
                <a:spcPct val="120000"/>
              </a:lnSpc>
            </a:pPr>
            <a:r>
              <a:rPr lang="zh-CN" altLang="en-US" sz="1200" dirty="0">
                <a:solidFill>
                  <a:schemeClr val="bg1">
                    <a:lumMod val="65000"/>
                  </a:schemeClr>
                </a:solidFill>
                <a:latin typeface="张海山锐线体2.0" panose="02000000000000000000" pitchFamily="2" charset="-122"/>
                <a:ea typeface="张海山锐线体2.0" panose="02000000000000000000" pitchFamily="2" charset="-122"/>
              </a:rPr>
              <a:t>您的文字添加到此处，可以通过单击此处删除此处</a:t>
            </a:r>
          </a:p>
        </p:txBody>
      </p:sp>
      <p:sp>
        <p:nvSpPr>
          <p:cNvPr id="16" name="矩形 15"/>
          <p:cNvSpPr/>
          <p:nvPr/>
        </p:nvSpPr>
        <p:spPr>
          <a:xfrm>
            <a:off x="4310743" y="391907"/>
            <a:ext cx="2302738" cy="387798"/>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张海山锐线体2.0" panose="02000000000000000000" pitchFamily="2" charset="-122"/>
                <a:ea typeface="张海山锐线体2.0" panose="02000000000000000000" pitchFamily="2" charset="-122"/>
              </a:rPr>
              <a:t>文字添加到此处</a:t>
            </a:r>
          </a:p>
        </p:txBody>
      </p:sp>
      <p:pic>
        <p:nvPicPr>
          <p:cNvPr id="27" name="图片占位符 26"/>
          <p:cNvPicPr>
            <a:picLocks noGrp="1" noChangeAspect="1"/>
          </p:cNvPicPr>
          <p:nvPr>
            <p:ph type="pic" sz="quarter" idx="10"/>
          </p:nvPr>
        </p:nvPicPr>
        <p:blipFill>
          <a:blip r:embed="rId4" cstate="print">
            <a:grayscl/>
            <a:extLst>
              <a:ext uri="{28A0092B-C50C-407E-A947-70E740481C1C}">
                <a14:useLocalDpi xmlns:a14="http://schemas.microsoft.com/office/drawing/2010/main" val="0"/>
              </a:ext>
            </a:extLst>
          </a:blip>
          <a:srcRect l="7248" r="7248"/>
          <a:stretch>
            <a:fillRect/>
          </a:stretch>
        </p:blipFill>
        <p:spPr/>
      </p:pic>
      <p:pic>
        <p:nvPicPr>
          <p:cNvPr id="30" name="图片占位符 29"/>
          <p:cNvPicPr>
            <a:picLocks noGrp="1" noChangeAspect="1"/>
          </p:cNvPicPr>
          <p:nvPr>
            <p:ph type="pic" sz="quarter" idx="11"/>
          </p:nvPr>
        </p:nvPicPr>
        <p:blipFill>
          <a:blip r:embed="rId5" cstate="print">
            <a:grayscl/>
            <a:extLst>
              <a:ext uri="{28A0092B-C50C-407E-A947-70E740481C1C}">
                <a14:useLocalDpi xmlns:a14="http://schemas.microsoft.com/office/drawing/2010/main" val="0"/>
              </a:ext>
            </a:extLst>
          </a:blip>
          <a:srcRect l="17210" r="17210"/>
          <a:stretch>
            <a:fillRect/>
          </a:stretch>
        </p:blipFill>
        <p:spPr/>
      </p:pic>
      <p:pic>
        <p:nvPicPr>
          <p:cNvPr id="32" name="图片占位符 31"/>
          <p:cNvPicPr>
            <a:picLocks noGrp="1" noChangeAspect="1"/>
          </p:cNvPicPr>
          <p:nvPr>
            <p:ph type="pic" sz="quarter" idx="12"/>
          </p:nvPr>
        </p:nvPicPr>
        <p:blipFill>
          <a:blip r:embed="rId6" cstate="print">
            <a:grayscl/>
            <a:extLst>
              <a:ext uri="{28A0092B-C50C-407E-A947-70E740481C1C}">
                <a14:useLocalDpi xmlns:a14="http://schemas.microsoft.com/office/drawing/2010/main" val="0"/>
              </a:ext>
            </a:extLst>
          </a:blip>
          <a:srcRect l="4165" r="4165"/>
          <a:stretch>
            <a:fillRect/>
          </a:stretch>
        </p:blipFill>
        <p:spPr/>
      </p:pic>
    </p:spTree>
    <p:extLst>
      <p:ext uri="{BB962C8B-B14F-4D97-AF65-F5344CB8AC3E}">
        <p14:creationId xmlns:p14="http://schemas.microsoft.com/office/powerpoint/2010/main" val="4096641599"/>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加号 3"/>
          <p:cNvSpPr/>
          <p:nvPr/>
        </p:nvSpPr>
        <p:spPr>
          <a:xfrm>
            <a:off x="3544417" y="1334936"/>
            <a:ext cx="457897" cy="457897"/>
          </a:xfrm>
          <a:prstGeom prst="mathPlus">
            <a:avLst/>
          </a:prstGeom>
          <a:solidFill>
            <a:srgbClr val="FE5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1114877" y="1649383"/>
            <a:ext cx="2646878" cy="1077218"/>
          </a:xfrm>
          <a:prstGeom prst="rect">
            <a:avLst/>
          </a:prstGeom>
          <a:noFill/>
        </p:spPr>
        <p:txBody>
          <a:bodyPr wrap="none" rtlCol="0">
            <a:spAutoFit/>
          </a:bodyPr>
          <a:lstStyle>
            <a:defPPr>
              <a:defRPr lang="zh-CN"/>
            </a:defPPr>
            <a:lvl1pPr algn="ctr">
              <a:defRPr sz="3200">
                <a:solidFill>
                  <a:schemeClr val="tx1">
                    <a:lumMod val="75000"/>
                    <a:lumOff val="25000"/>
                  </a:schemeClr>
                </a:solidFill>
                <a:latin typeface="造字工房悦黑体验版常规体" pitchFamily="2" charset="-122"/>
                <a:ea typeface="造字工房悦黑体验版常规体" pitchFamily="2" charset="-122"/>
              </a:defRPr>
            </a:lvl1pPr>
          </a:lstStyle>
          <a:p>
            <a:pPr algn="l"/>
            <a:r>
              <a:rPr lang="zh-CN" altLang="en-US" dirty="0"/>
              <a:t>单击此处添加</a:t>
            </a:r>
            <a:endParaRPr lang="en-US" altLang="zh-CN" dirty="0"/>
          </a:p>
          <a:p>
            <a:pPr algn="l"/>
            <a:r>
              <a:rPr lang="zh-CN" altLang="en-US" dirty="0"/>
              <a:t>文字内容</a:t>
            </a:r>
          </a:p>
        </p:txBody>
      </p:sp>
      <p:sp>
        <p:nvSpPr>
          <p:cNvPr id="6" name="文本框 5"/>
          <p:cNvSpPr txBox="1"/>
          <p:nvPr/>
        </p:nvSpPr>
        <p:spPr>
          <a:xfrm>
            <a:off x="1114877" y="3140468"/>
            <a:ext cx="4141561" cy="313932"/>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张海山锐线体2.0" panose="02000000000000000000" pitchFamily="2" charset="-122"/>
                <a:ea typeface="张海山锐线体2.0" panose="02000000000000000000" pitchFamily="2" charset="-122"/>
              </a:rPr>
              <a:t>您的文字添加到此处，可以通过单击</a:t>
            </a:r>
          </a:p>
        </p:txBody>
      </p:sp>
      <p:cxnSp>
        <p:nvCxnSpPr>
          <p:cNvPr id="7" name="直接连接符 6"/>
          <p:cNvCxnSpPr/>
          <p:nvPr/>
        </p:nvCxnSpPr>
        <p:spPr>
          <a:xfrm>
            <a:off x="1233017" y="3678495"/>
            <a:ext cx="1691612" cy="0"/>
          </a:xfrm>
          <a:prstGeom prst="line">
            <a:avLst/>
          </a:prstGeom>
          <a:ln w="12700">
            <a:solidFill>
              <a:srgbClr val="F5CF26"/>
            </a:solidFill>
          </a:ln>
        </p:spPr>
        <p:style>
          <a:lnRef idx="1">
            <a:schemeClr val="accent1"/>
          </a:lnRef>
          <a:fillRef idx="0">
            <a:schemeClr val="accent1"/>
          </a:fillRef>
          <a:effectRef idx="0">
            <a:schemeClr val="accent1"/>
          </a:effectRef>
          <a:fontRef idx="minor">
            <a:schemeClr val="tx1"/>
          </a:fontRef>
        </p:style>
      </p:cxnSp>
      <p:sp>
        <p:nvSpPr>
          <p:cNvPr id="8" name="等腰三角形 7"/>
          <p:cNvSpPr/>
          <p:nvPr/>
        </p:nvSpPr>
        <p:spPr>
          <a:xfrm rot="5400000">
            <a:off x="1212165" y="5178102"/>
            <a:ext cx="302357" cy="260653"/>
          </a:xfrm>
          <a:prstGeom prst="triangle">
            <a:avLst>
              <a:gd name="adj" fmla="val 0"/>
            </a:avLst>
          </a:prstGeom>
          <a:solidFill>
            <a:srgbClr val="FE5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1114877" y="4079687"/>
            <a:ext cx="4141561" cy="978729"/>
          </a:xfrm>
          <a:prstGeom prst="rect">
            <a:avLst/>
          </a:prstGeom>
          <a:noFill/>
        </p:spPr>
        <p:txBody>
          <a:bodyPr wrap="square" rtlCol="0">
            <a:spAutoFit/>
          </a:bodyPr>
          <a:lstStyle/>
          <a:p>
            <a:pPr algn="just">
              <a:lnSpc>
                <a:spcPct val="120000"/>
              </a:lnSpc>
            </a:pPr>
            <a:r>
              <a:rPr lang="zh-CN" altLang="en-US" sz="1200" dirty="0">
                <a:solidFill>
                  <a:schemeClr val="bg1">
                    <a:lumMod val="65000"/>
                  </a:schemeClr>
                </a:solidFill>
                <a:latin typeface="张海山锐线体2.0" panose="02000000000000000000" pitchFamily="2" charset="-122"/>
                <a:ea typeface="张海山锐线体2.0" panose="02000000000000000000" pitchFamily="2" charset="-122"/>
              </a:rPr>
              <a:t>您的文字添加到此处，可以通过单击此处删除此处的文字进行添加，也可以复制您的文字粘贴到此处，本模板所有文字图片图标均可更改替换的文字粘贴到此处，本模板所有文字图片图标均可更改替换</a:t>
            </a:r>
          </a:p>
        </p:txBody>
      </p:sp>
      <p:cxnSp>
        <p:nvCxnSpPr>
          <p:cNvPr id="10" name="直接连接符 9"/>
          <p:cNvCxnSpPr>
            <a:cxnSpLocks/>
          </p:cNvCxnSpPr>
          <p:nvPr/>
        </p:nvCxnSpPr>
        <p:spPr>
          <a:xfrm>
            <a:off x="1207617" y="3678495"/>
            <a:ext cx="1691612" cy="0"/>
          </a:xfrm>
          <a:prstGeom prst="line">
            <a:avLst/>
          </a:prstGeom>
          <a:ln w="12700">
            <a:solidFill>
              <a:srgbClr val="FE5B18"/>
            </a:solidFill>
          </a:ln>
        </p:spPr>
        <p:style>
          <a:lnRef idx="1">
            <a:schemeClr val="accent1"/>
          </a:lnRef>
          <a:fillRef idx="0">
            <a:schemeClr val="accent1"/>
          </a:fillRef>
          <a:effectRef idx="0">
            <a:schemeClr val="accent1"/>
          </a:effectRef>
          <a:fontRef idx="minor">
            <a:schemeClr val="tx1"/>
          </a:fontRef>
        </p:style>
      </p:cxnSp>
      <p:pic>
        <p:nvPicPr>
          <p:cNvPr id="19" name="图片占位符 18"/>
          <p:cNvPicPr>
            <a:picLocks noGrp="1" noChangeAspect="1"/>
          </p:cNvPicPr>
          <p:nvPr>
            <p:ph type="pic" sz="quarter" idx="10"/>
          </p:nvPr>
        </p:nvPicPr>
        <p:blipFill>
          <a:blip r:embed="rId3" cstate="print">
            <a:grayscl/>
            <a:extLst>
              <a:ext uri="{28A0092B-C50C-407E-A947-70E740481C1C}">
                <a14:useLocalDpi xmlns:a14="http://schemas.microsoft.com/office/drawing/2010/main" val="0"/>
              </a:ext>
            </a:extLst>
          </a:blip>
          <a:srcRect l="27537" r="27537"/>
          <a:stretch>
            <a:fillRect/>
          </a:stretch>
        </p:blipFill>
        <p:spPr/>
      </p:pic>
      <p:pic>
        <p:nvPicPr>
          <p:cNvPr id="27" name="图片占位符 26"/>
          <p:cNvPicPr>
            <a:picLocks noGrp="1" noChangeAspect="1"/>
          </p:cNvPicPr>
          <p:nvPr>
            <p:ph type="pic" sz="quarter" idx="11"/>
          </p:nvPr>
        </p:nvPicPr>
        <p:blipFill>
          <a:blip r:embed="rId4" cstate="print">
            <a:grayscl/>
            <a:extLst>
              <a:ext uri="{28A0092B-C50C-407E-A947-70E740481C1C}">
                <a14:useLocalDpi xmlns:a14="http://schemas.microsoft.com/office/drawing/2010/main" val="0"/>
              </a:ext>
            </a:extLst>
          </a:blip>
          <a:srcRect l="23167" r="23167"/>
          <a:stretch>
            <a:fillRect/>
          </a:stretch>
        </p:blipFill>
        <p:spPr/>
      </p:pic>
      <p:pic>
        <p:nvPicPr>
          <p:cNvPr id="31" name="图片占位符 30"/>
          <p:cNvPicPr>
            <a:picLocks noGrp="1" noChangeAspect="1"/>
          </p:cNvPicPr>
          <p:nvPr>
            <p:ph type="pic" sz="quarter" idx="12"/>
          </p:nvPr>
        </p:nvPicPr>
        <p:blipFill>
          <a:blip r:embed="rId5">
            <a:grayscl/>
            <a:extLst>
              <a:ext uri="{28A0092B-C50C-407E-A947-70E740481C1C}">
                <a14:useLocalDpi xmlns:a14="http://schemas.microsoft.com/office/drawing/2010/main" val="0"/>
              </a:ext>
            </a:extLst>
          </a:blip>
          <a:srcRect l="31051" r="31051"/>
          <a:stretch>
            <a:fillRect/>
          </a:stretch>
        </p:blipFill>
        <p:spPr/>
      </p:pic>
      <p:pic>
        <p:nvPicPr>
          <p:cNvPr id="29" name="图片占位符 28"/>
          <p:cNvPicPr>
            <a:picLocks noGrp="1" noChangeAspect="1"/>
          </p:cNvPicPr>
          <p:nvPr>
            <p:ph type="pic" sz="quarter" idx="13"/>
          </p:nvPr>
        </p:nvPicPr>
        <p:blipFill>
          <a:blip r:embed="rId6" cstate="print">
            <a:grayscl/>
            <a:extLst>
              <a:ext uri="{28A0092B-C50C-407E-A947-70E740481C1C}">
                <a14:useLocalDpi xmlns:a14="http://schemas.microsoft.com/office/drawing/2010/main" val="0"/>
              </a:ext>
            </a:extLst>
          </a:blip>
          <a:srcRect t="6543" b="6543"/>
          <a:stretch>
            <a:fillRect/>
          </a:stretch>
        </p:blipFill>
        <p:spPr/>
      </p:pic>
      <p:grpSp>
        <p:nvGrpSpPr>
          <p:cNvPr id="21" name="组合 20"/>
          <p:cNvGrpSpPr/>
          <p:nvPr/>
        </p:nvGrpSpPr>
        <p:grpSpPr>
          <a:xfrm>
            <a:off x="239407" y="298400"/>
            <a:ext cx="782943" cy="494685"/>
            <a:chOff x="239407" y="298400"/>
            <a:chExt cx="782943" cy="494685"/>
          </a:xfrm>
        </p:grpSpPr>
        <p:sp>
          <p:nvSpPr>
            <p:cNvPr id="23" name="椭圆 10"/>
            <p:cNvSpPr/>
            <p:nvPr/>
          </p:nvSpPr>
          <p:spPr>
            <a:xfrm>
              <a:off x="415556" y="298400"/>
              <a:ext cx="409944" cy="252125"/>
            </a:xfrm>
            <a:custGeom>
              <a:avLst/>
              <a:gdLst>
                <a:gd name="connsiteX0" fmla="*/ 244475 w 338138"/>
                <a:gd name="connsiteY0" fmla="*/ 96838 h 207963"/>
                <a:gd name="connsiteX1" fmla="*/ 209550 w 338138"/>
                <a:gd name="connsiteY1" fmla="*/ 131763 h 207963"/>
                <a:gd name="connsiteX2" fmla="*/ 244475 w 338138"/>
                <a:gd name="connsiteY2" fmla="*/ 166688 h 207963"/>
                <a:gd name="connsiteX3" fmla="*/ 279400 w 338138"/>
                <a:gd name="connsiteY3" fmla="*/ 131763 h 207963"/>
                <a:gd name="connsiteX4" fmla="*/ 244475 w 338138"/>
                <a:gd name="connsiteY4" fmla="*/ 96838 h 207963"/>
                <a:gd name="connsiteX5" fmla="*/ 94457 w 338138"/>
                <a:gd name="connsiteY5" fmla="*/ 96838 h 207963"/>
                <a:gd name="connsiteX6" fmla="*/ 60325 w 338138"/>
                <a:gd name="connsiteY6" fmla="*/ 131763 h 207963"/>
                <a:gd name="connsiteX7" fmla="*/ 94457 w 338138"/>
                <a:gd name="connsiteY7" fmla="*/ 166688 h 207963"/>
                <a:gd name="connsiteX8" fmla="*/ 128589 w 338138"/>
                <a:gd name="connsiteY8" fmla="*/ 131763 h 207963"/>
                <a:gd name="connsiteX9" fmla="*/ 94457 w 338138"/>
                <a:gd name="connsiteY9" fmla="*/ 96838 h 207963"/>
                <a:gd name="connsiteX10" fmla="*/ 18492 w 338138"/>
                <a:gd name="connsiteY10" fmla="*/ 15875 h 207963"/>
                <a:gd name="connsiteX11" fmla="*/ 39625 w 338138"/>
                <a:gd name="connsiteY11" fmla="*/ 15875 h 207963"/>
                <a:gd name="connsiteX12" fmla="*/ 46230 w 338138"/>
                <a:gd name="connsiteY12" fmla="*/ 69818 h 207963"/>
                <a:gd name="connsiteX13" fmla="*/ 294550 w 338138"/>
                <a:gd name="connsiteY13" fmla="*/ 69818 h 207963"/>
                <a:gd name="connsiteX14" fmla="*/ 299834 w 338138"/>
                <a:gd name="connsiteY14" fmla="*/ 15875 h 207963"/>
                <a:gd name="connsiteX15" fmla="*/ 319646 w 338138"/>
                <a:gd name="connsiteY15" fmla="*/ 15875 h 207963"/>
                <a:gd name="connsiteX16" fmla="*/ 338138 w 338138"/>
                <a:gd name="connsiteY16" fmla="*/ 34295 h 207963"/>
                <a:gd name="connsiteX17" fmla="*/ 338138 w 338138"/>
                <a:gd name="connsiteY17" fmla="*/ 189544 h 207963"/>
                <a:gd name="connsiteX18" fmla="*/ 319646 w 338138"/>
                <a:gd name="connsiteY18" fmla="*/ 207963 h 207963"/>
                <a:gd name="connsiteX19" fmla="*/ 315684 w 338138"/>
                <a:gd name="connsiteY19" fmla="*/ 207963 h 207963"/>
                <a:gd name="connsiteX20" fmla="*/ 315684 w 338138"/>
                <a:gd name="connsiteY20" fmla="*/ 202700 h 207963"/>
                <a:gd name="connsiteX21" fmla="*/ 305117 w 338138"/>
                <a:gd name="connsiteY21" fmla="*/ 190859 h 207963"/>
                <a:gd name="connsiteX22" fmla="*/ 293229 w 338138"/>
                <a:gd name="connsiteY22" fmla="*/ 202700 h 207963"/>
                <a:gd name="connsiteX23" fmla="*/ 293229 w 338138"/>
                <a:gd name="connsiteY23" fmla="*/ 207963 h 207963"/>
                <a:gd name="connsiteX24" fmla="*/ 50192 w 338138"/>
                <a:gd name="connsiteY24" fmla="*/ 207963 h 207963"/>
                <a:gd name="connsiteX25" fmla="*/ 50192 w 338138"/>
                <a:gd name="connsiteY25" fmla="*/ 202700 h 207963"/>
                <a:gd name="connsiteX26" fmla="*/ 38304 w 338138"/>
                <a:gd name="connsiteY26" fmla="*/ 190859 h 207963"/>
                <a:gd name="connsiteX27" fmla="*/ 27738 w 338138"/>
                <a:gd name="connsiteY27" fmla="*/ 202700 h 207963"/>
                <a:gd name="connsiteX28" fmla="*/ 27738 w 338138"/>
                <a:gd name="connsiteY28" fmla="*/ 207963 h 207963"/>
                <a:gd name="connsiteX29" fmla="*/ 18492 w 338138"/>
                <a:gd name="connsiteY29" fmla="*/ 207963 h 207963"/>
                <a:gd name="connsiteX30" fmla="*/ 0 w 338138"/>
                <a:gd name="connsiteY30" fmla="*/ 189544 h 207963"/>
                <a:gd name="connsiteX31" fmla="*/ 0 w 338138"/>
                <a:gd name="connsiteY31" fmla="*/ 34295 h 207963"/>
                <a:gd name="connsiteX32" fmla="*/ 18492 w 338138"/>
                <a:gd name="connsiteY32" fmla="*/ 15875 h 207963"/>
                <a:gd name="connsiteX33" fmla="*/ 72740 w 338138"/>
                <a:gd name="connsiteY33" fmla="*/ 0 h 207963"/>
                <a:gd name="connsiteX34" fmla="*/ 265663 w 338138"/>
                <a:gd name="connsiteY34" fmla="*/ 0 h 207963"/>
                <a:gd name="connsiteX35" fmla="*/ 284162 w 338138"/>
                <a:gd name="connsiteY35" fmla="*/ 15798 h 207963"/>
                <a:gd name="connsiteX36" fmla="*/ 280198 w 338138"/>
                <a:gd name="connsiteY36" fmla="*/ 53975 h 207963"/>
                <a:gd name="connsiteX37" fmla="*/ 60848 w 338138"/>
                <a:gd name="connsiteY37" fmla="*/ 53975 h 207963"/>
                <a:gd name="connsiteX38" fmla="*/ 55562 w 338138"/>
                <a:gd name="connsiteY38" fmla="*/ 15798 h 207963"/>
                <a:gd name="connsiteX39" fmla="*/ 72740 w 338138"/>
                <a:gd name="connsiteY39" fmla="*/ 0 h 207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38138" h="207963">
                  <a:moveTo>
                    <a:pt x="244475" y="96838"/>
                  </a:moveTo>
                  <a:cubicBezTo>
                    <a:pt x="225186" y="96838"/>
                    <a:pt x="209550" y="112474"/>
                    <a:pt x="209550" y="131763"/>
                  </a:cubicBezTo>
                  <a:cubicBezTo>
                    <a:pt x="209550" y="151052"/>
                    <a:pt x="225186" y="166688"/>
                    <a:pt x="244475" y="166688"/>
                  </a:cubicBezTo>
                  <a:cubicBezTo>
                    <a:pt x="263764" y="166688"/>
                    <a:pt x="279400" y="151052"/>
                    <a:pt x="279400" y="131763"/>
                  </a:cubicBezTo>
                  <a:cubicBezTo>
                    <a:pt x="279400" y="112474"/>
                    <a:pt x="263764" y="96838"/>
                    <a:pt x="244475" y="96838"/>
                  </a:cubicBezTo>
                  <a:close/>
                  <a:moveTo>
                    <a:pt x="94457" y="96838"/>
                  </a:moveTo>
                  <a:cubicBezTo>
                    <a:pt x="75606" y="96838"/>
                    <a:pt x="60325" y="112474"/>
                    <a:pt x="60325" y="131763"/>
                  </a:cubicBezTo>
                  <a:cubicBezTo>
                    <a:pt x="60325" y="151052"/>
                    <a:pt x="75606" y="166688"/>
                    <a:pt x="94457" y="166688"/>
                  </a:cubicBezTo>
                  <a:cubicBezTo>
                    <a:pt x="113308" y="166688"/>
                    <a:pt x="128589" y="151052"/>
                    <a:pt x="128589" y="131763"/>
                  </a:cubicBezTo>
                  <a:cubicBezTo>
                    <a:pt x="128589" y="112474"/>
                    <a:pt x="113308" y="96838"/>
                    <a:pt x="94457" y="96838"/>
                  </a:cubicBezTo>
                  <a:close/>
                  <a:moveTo>
                    <a:pt x="18492" y="15875"/>
                  </a:moveTo>
                  <a:cubicBezTo>
                    <a:pt x="18492" y="15875"/>
                    <a:pt x="18492" y="15875"/>
                    <a:pt x="39625" y="15875"/>
                  </a:cubicBezTo>
                  <a:cubicBezTo>
                    <a:pt x="39625" y="18506"/>
                    <a:pt x="46230" y="69818"/>
                    <a:pt x="46230" y="69818"/>
                  </a:cubicBezTo>
                  <a:cubicBezTo>
                    <a:pt x="46230" y="69818"/>
                    <a:pt x="46230" y="69818"/>
                    <a:pt x="294550" y="69818"/>
                  </a:cubicBezTo>
                  <a:cubicBezTo>
                    <a:pt x="294550" y="69818"/>
                    <a:pt x="299834" y="18506"/>
                    <a:pt x="299834" y="15875"/>
                  </a:cubicBezTo>
                  <a:cubicBezTo>
                    <a:pt x="299834" y="15875"/>
                    <a:pt x="299834" y="15875"/>
                    <a:pt x="319646" y="15875"/>
                  </a:cubicBezTo>
                  <a:cubicBezTo>
                    <a:pt x="330213" y="15875"/>
                    <a:pt x="338138" y="23769"/>
                    <a:pt x="338138" y="34295"/>
                  </a:cubicBezTo>
                  <a:cubicBezTo>
                    <a:pt x="338138" y="34295"/>
                    <a:pt x="338138" y="34295"/>
                    <a:pt x="338138" y="189544"/>
                  </a:cubicBezTo>
                  <a:cubicBezTo>
                    <a:pt x="338138" y="200069"/>
                    <a:pt x="330213" y="207963"/>
                    <a:pt x="319646" y="207963"/>
                  </a:cubicBezTo>
                  <a:cubicBezTo>
                    <a:pt x="319646" y="207963"/>
                    <a:pt x="319646" y="207963"/>
                    <a:pt x="315684" y="207963"/>
                  </a:cubicBezTo>
                  <a:cubicBezTo>
                    <a:pt x="315684" y="207963"/>
                    <a:pt x="315684" y="207963"/>
                    <a:pt x="315684" y="202700"/>
                  </a:cubicBezTo>
                  <a:cubicBezTo>
                    <a:pt x="315684" y="196122"/>
                    <a:pt x="310400" y="190859"/>
                    <a:pt x="305117" y="190859"/>
                  </a:cubicBezTo>
                  <a:cubicBezTo>
                    <a:pt x="298513" y="190859"/>
                    <a:pt x="293229" y="196122"/>
                    <a:pt x="293229" y="202700"/>
                  </a:cubicBezTo>
                  <a:cubicBezTo>
                    <a:pt x="293229" y="202700"/>
                    <a:pt x="293229" y="202700"/>
                    <a:pt x="293229" y="207963"/>
                  </a:cubicBezTo>
                  <a:cubicBezTo>
                    <a:pt x="293229" y="207963"/>
                    <a:pt x="293229" y="207963"/>
                    <a:pt x="50192" y="207963"/>
                  </a:cubicBezTo>
                  <a:cubicBezTo>
                    <a:pt x="50192" y="207963"/>
                    <a:pt x="50192" y="207963"/>
                    <a:pt x="50192" y="202700"/>
                  </a:cubicBezTo>
                  <a:cubicBezTo>
                    <a:pt x="50192" y="196122"/>
                    <a:pt x="44909" y="190859"/>
                    <a:pt x="38304" y="190859"/>
                  </a:cubicBezTo>
                  <a:cubicBezTo>
                    <a:pt x="33021" y="190859"/>
                    <a:pt x="27738" y="196122"/>
                    <a:pt x="27738" y="202700"/>
                  </a:cubicBezTo>
                  <a:cubicBezTo>
                    <a:pt x="27738" y="202700"/>
                    <a:pt x="27738" y="202700"/>
                    <a:pt x="27738" y="207963"/>
                  </a:cubicBezTo>
                  <a:cubicBezTo>
                    <a:pt x="27738" y="207963"/>
                    <a:pt x="27738" y="207963"/>
                    <a:pt x="18492" y="207963"/>
                  </a:cubicBezTo>
                  <a:cubicBezTo>
                    <a:pt x="7925" y="207963"/>
                    <a:pt x="0" y="200069"/>
                    <a:pt x="0" y="189544"/>
                  </a:cubicBezTo>
                  <a:cubicBezTo>
                    <a:pt x="0" y="189544"/>
                    <a:pt x="0" y="189544"/>
                    <a:pt x="0" y="34295"/>
                  </a:cubicBezTo>
                  <a:cubicBezTo>
                    <a:pt x="0" y="23769"/>
                    <a:pt x="7925" y="15875"/>
                    <a:pt x="18492" y="15875"/>
                  </a:cubicBezTo>
                  <a:close/>
                  <a:moveTo>
                    <a:pt x="72740" y="0"/>
                  </a:moveTo>
                  <a:cubicBezTo>
                    <a:pt x="72740" y="0"/>
                    <a:pt x="72740" y="0"/>
                    <a:pt x="265663" y="0"/>
                  </a:cubicBezTo>
                  <a:cubicBezTo>
                    <a:pt x="276234" y="0"/>
                    <a:pt x="282841" y="7899"/>
                    <a:pt x="284162" y="15798"/>
                  </a:cubicBezTo>
                  <a:cubicBezTo>
                    <a:pt x="284162" y="17114"/>
                    <a:pt x="280198" y="53975"/>
                    <a:pt x="280198" y="53975"/>
                  </a:cubicBezTo>
                  <a:cubicBezTo>
                    <a:pt x="280198" y="53975"/>
                    <a:pt x="280198" y="53975"/>
                    <a:pt x="60848" y="53975"/>
                  </a:cubicBezTo>
                  <a:cubicBezTo>
                    <a:pt x="60848" y="53975"/>
                    <a:pt x="55562" y="17114"/>
                    <a:pt x="55562" y="15798"/>
                  </a:cubicBezTo>
                  <a:cubicBezTo>
                    <a:pt x="55562" y="7899"/>
                    <a:pt x="63491" y="0"/>
                    <a:pt x="72740" y="0"/>
                  </a:cubicBezTo>
                  <a:close/>
                </a:path>
              </a:pathLst>
            </a:custGeom>
            <a:solidFill>
              <a:srgbClr val="1418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5" name="文本框 24"/>
            <p:cNvSpPr txBox="1"/>
            <p:nvPr/>
          </p:nvSpPr>
          <p:spPr>
            <a:xfrm>
              <a:off x="239407" y="531475"/>
              <a:ext cx="782943" cy="261610"/>
            </a:xfrm>
            <a:prstGeom prst="rect">
              <a:avLst/>
            </a:prstGeom>
            <a:noFill/>
          </p:spPr>
          <p:txBody>
            <a:bodyPr wrap="square" rtlCol="0">
              <a:spAutoFit/>
              <a:scene3d>
                <a:camera prst="orthographicFront"/>
                <a:lightRig rig="threePt" dir="t"/>
              </a:scene3d>
              <a:sp3d contourW="6350"/>
            </a:bodyPr>
            <a:lstStyle/>
            <a:p>
              <a:r>
                <a:rPr lang="zh-CN" altLang="en-US" sz="1100" dirty="0">
                  <a:latin typeface="方正静蕾简体" panose="02000000000000000000" pitchFamily="2" charset="-122"/>
                  <a:ea typeface="方正静蕾简体" panose="02000000000000000000" pitchFamily="2" charset="-122"/>
                </a:rPr>
                <a:t>音为有你</a:t>
              </a:r>
            </a:p>
          </p:txBody>
        </p:sp>
      </p:grpSp>
      <p:sp>
        <p:nvSpPr>
          <p:cNvPr id="32" name="矩形 31"/>
          <p:cNvSpPr/>
          <p:nvPr/>
        </p:nvSpPr>
        <p:spPr>
          <a:xfrm>
            <a:off x="6749143" y="0"/>
            <a:ext cx="4268333" cy="5758544"/>
          </a:xfrm>
          <a:prstGeom prst="rect">
            <a:avLst/>
          </a:prstGeom>
          <a:gradFill>
            <a:gsLst>
              <a:gs pos="100000">
                <a:schemeClr val="bg1">
                  <a:alpha val="0"/>
                </a:schemeClr>
              </a:gs>
              <a:gs pos="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3" name="矩形 32"/>
          <p:cNvSpPr/>
          <p:nvPr/>
        </p:nvSpPr>
        <p:spPr>
          <a:xfrm>
            <a:off x="6749143" y="0"/>
            <a:ext cx="4268333" cy="5733142"/>
          </a:xfrm>
          <a:prstGeom prst="rect">
            <a:avLst/>
          </a:prstGeom>
          <a:gradFill>
            <a:gsLst>
              <a:gs pos="58000">
                <a:srgbClr val="141824">
                  <a:alpha val="1000"/>
                </a:srgbClr>
              </a:gs>
              <a:gs pos="0">
                <a:schemeClr val="bg1">
                  <a:alpha val="0"/>
                </a:schemeClr>
              </a:gs>
              <a:gs pos="100000">
                <a:srgbClr val="141824">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979000262"/>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占位符 11"/>
          <p:cNvPicPr>
            <a:picLocks noGrp="1" noChangeAspect="1"/>
          </p:cNvPicPr>
          <p:nvPr>
            <p:ph type="pic" sz="quarter" idx="10"/>
          </p:nvPr>
        </p:nvPicPr>
        <p:blipFill>
          <a:blip r:embed="rId3" cstate="print">
            <a:grayscl/>
            <a:extLst>
              <a:ext uri="{28A0092B-C50C-407E-A947-70E740481C1C}">
                <a14:useLocalDpi xmlns:a14="http://schemas.microsoft.com/office/drawing/2010/main" val="0"/>
              </a:ext>
            </a:extLst>
          </a:blip>
          <a:srcRect l="1321" r="1321"/>
          <a:stretch>
            <a:fillRect/>
          </a:stretch>
        </p:blipFill>
        <p:spPr/>
      </p:pic>
      <p:pic>
        <p:nvPicPr>
          <p:cNvPr id="20" name="图片占位符 19"/>
          <p:cNvPicPr>
            <a:picLocks noGrp="1" noChangeAspect="1"/>
          </p:cNvPicPr>
          <p:nvPr>
            <p:ph type="pic" sz="quarter" idx="11"/>
          </p:nvPr>
        </p:nvPicPr>
        <p:blipFill>
          <a:blip r:embed="rId4" cstate="print">
            <a:grayscl/>
            <a:extLst>
              <a:ext uri="{28A0092B-C50C-407E-A947-70E740481C1C}">
                <a14:useLocalDpi xmlns:a14="http://schemas.microsoft.com/office/drawing/2010/main" val="0"/>
              </a:ext>
            </a:extLst>
          </a:blip>
          <a:srcRect t="29479" b="29479"/>
          <a:stretch>
            <a:fillRect/>
          </a:stretch>
        </p:blipFill>
        <p:spPr/>
      </p:pic>
      <p:pic>
        <p:nvPicPr>
          <p:cNvPr id="22" name="图片占位符 21"/>
          <p:cNvPicPr>
            <a:picLocks noGrp="1" noChangeAspect="1"/>
          </p:cNvPicPr>
          <p:nvPr>
            <p:ph type="pic" sz="quarter" idx="13"/>
          </p:nvPr>
        </p:nvPicPr>
        <p:blipFill>
          <a:blip r:embed="rId5">
            <a:grayscl/>
            <a:extLst>
              <a:ext uri="{28A0092B-C50C-407E-A947-70E740481C1C}">
                <a14:useLocalDpi xmlns:a14="http://schemas.microsoft.com/office/drawing/2010/main" val="0"/>
              </a:ext>
            </a:extLst>
          </a:blip>
          <a:srcRect l="701" r="701"/>
          <a:stretch>
            <a:fillRect/>
          </a:stretch>
        </p:blipFill>
        <p:spPr/>
      </p:pic>
      <p:pic>
        <p:nvPicPr>
          <p:cNvPr id="24" name="图片占位符 23"/>
          <p:cNvPicPr>
            <a:picLocks noGrp="1" noChangeAspect="1"/>
          </p:cNvPicPr>
          <p:nvPr>
            <p:ph type="pic" sz="quarter" idx="12"/>
          </p:nvPr>
        </p:nvPicPr>
        <p:blipFill>
          <a:blip r:embed="rId6">
            <a:grayscl/>
            <a:extLst>
              <a:ext uri="{28A0092B-C50C-407E-A947-70E740481C1C}">
                <a14:useLocalDpi xmlns:a14="http://schemas.microsoft.com/office/drawing/2010/main" val="0"/>
              </a:ext>
            </a:extLst>
          </a:blip>
          <a:srcRect l="30597" r="30597"/>
          <a:stretch>
            <a:fillRect/>
          </a:stretch>
        </p:blipFill>
        <p:spPr/>
      </p:pic>
      <p:grpSp>
        <p:nvGrpSpPr>
          <p:cNvPr id="14" name="组合 13"/>
          <p:cNvGrpSpPr/>
          <p:nvPr/>
        </p:nvGrpSpPr>
        <p:grpSpPr>
          <a:xfrm>
            <a:off x="239407" y="298400"/>
            <a:ext cx="782943" cy="494685"/>
            <a:chOff x="239407" y="298400"/>
            <a:chExt cx="782943" cy="494685"/>
          </a:xfrm>
        </p:grpSpPr>
        <p:sp>
          <p:nvSpPr>
            <p:cNvPr id="16" name="椭圆 10"/>
            <p:cNvSpPr/>
            <p:nvPr/>
          </p:nvSpPr>
          <p:spPr>
            <a:xfrm>
              <a:off x="415556" y="298400"/>
              <a:ext cx="409944" cy="252125"/>
            </a:xfrm>
            <a:custGeom>
              <a:avLst/>
              <a:gdLst>
                <a:gd name="connsiteX0" fmla="*/ 244475 w 338138"/>
                <a:gd name="connsiteY0" fmla="*/ 96838 h 207963"/>
                <a:gd name="connsiteX1" fmla="*/ 209550 w 338138"/>
                <a:gd name="connsiteY1" fmla="*/ 131763 h 207963"/>
                <a:gd name="connsiteX2" fmla="*/ 244475 w 338138"/>
                <a:gd name="connsiteY2" fmla="*/ 166688 h 207963"/>
                <a:gd name="connsiteX3" fmla="*/ 279400 w 338138"/>
                <a:gd name="connsiteY3" fmla="*/ 131763 h 207963"/>
                <a:gd name="connsiteX4" fmla="*/ 244475 w 338138"/>
                <a:gd name="connsiteY4" fmla="*/ 96838 h 207963"/>
                <a:gd name="connsiteX5" fmla="*/ 94457 w 338138"/>
                <a:gd name="connsiteY5" fmla="*/ 96838 h 207963"/>
                <a:gd name="connsiteX6" fmla="*/ 60325 w 338138"/>
                <a:gd name="connsiteY6" fmla="*/ 131763 h 207963"/>
                <a:gd name="connsiteX7" fmla="*/ 94457 w 338138"/>
                <a:gd name="connsiteY7" fmla="*/ 166688 h 207963"/>
                <a:gd name="connsiteX8" fmla="*/ 128589 w 338138"/>
                <a:gd name="connsiteY8" fmla="*/ 131763 h 207963"/>
                <a:gd name="connsiteX9" fmla="*/ 94457 w 338138"/>
                <a:gd name="connsiteY9" fmla="*/ 96838 h 207963"/>
                <a:gd name="connsiteX10" fmla="*/ 18492 w 338138"/>
                <a:gd name="connsiteY10" fmla="*/ 15875 h 207963"/>
                <a:gd name="connsiteX11" fmla="*/ 39625 w 338138"/>
                <a:gd name="connsiteY11" fmla="*/ 15875 h 207963"/>
                <a:gd name="connsiteX12" fmla="*/ 46230 w 338138"/>
                <a:gd name="connsiteY12" fmla="*/ 69818 h 207963"/>
                <a:gd name="connsiteX13" fmla="*/ 294550 w 338138"/>
                <a:gd name="connsiteY13" fmla="*/ 69818 h 207963"/>
                <a:gd name="connsiteX14" fmla="*/ 299834 w 338138"/>
                <a:gd name="connsiteY14" fmla="*/ 15875 h 207963"/>
                <a:gd name="connsiteX15" fmla="*/ 319646 w 338138"/>
                <a:gd name="connsiteY15" fmla="*/ 15875 h 207963"/>
                <a:gd name="connsiteX16" fmla="*/ 338138 w 338138"/>
                <a:gd name="connsiteY16" fmla="*/ 34295 h 207963"/>
                <a:gd name="connsiteX17" fmla="*/ 338138 w 338138"/>
                <a:gd name="connsiteY17" fmla="*/ 189544 h 207963"/>
                <a:gd name="connsiteX18" fmla="*/ 319646 w 338138"/>
                <a:gd name="connsiteY18" fmla="*/ 207963 h 207963"/>
                <a:gd name="connsiteX19" fmla="*/ 315684 w 338138"/>
                <a:gd name="connsiteY19" fmla="*/ 207963 h 207963"/>
                <a:gd name="connsiteX20" fmla="*/ 315684 w 338138"/>
                <a:gd name="connsiteY20" fmla="*/ 202700 h 207963"/>
                <a:gd name="connsiteX21" fmla="*/ 305117 w 338138"/>
                <a:gd name="connsiteY21" fmla="*/ 190859 h 207963"/>
                <a:gd name="connsiteX22" fmla="*/ 293229 w 338138"/>
                <a:gd name="connsiteY22" fmla="*/ 202700 h 207963"/>
                <a:gd name="connsiteX23" fmla="*/ 293229 w 338138"/>
                <a:gd name="connsiteY23" fmla="*/ 207963 h 207963"/>
                <a:gd name="connsiteX24" fmla="*/ 50192 w 338138"/>
                <a:gd name="connsiteY24" fmla="*/ 207963 h 207963"/>
                <a:gd name="connsiteX25" fmla="*/ 50192 w 338138"/>
                <a:gd name="connsiteY25" fmla="*/ 202700 h 207963"/>
                <a:gd name="connsiteX26" fmla="*/ 38304 w 338138"/>
                <a:gd name="connsiteY26" fmla="*/ 190859 h 207963"/>
                <a:gd name="connsiteX27" fmla="*/ 27738 w 338138"/>
                <a:gd name="connsiteY27" fmla="*/ 202700 h 207963"/>
                <a:gd name="connsiteX28" fmla="*/ 27738 w 338138"/>
                <a:gd name="connsiteY28" fmla="*/ 207963 h 207963"/>
                <a:gd name="connsiteX29" fmla="*/ 18492 w 338138"/>
                <a:gd name="connsiteY29" fmla="*/ 207963 h 207963"/>
                <a:gd name="connsiteX30" fmla="*/ 0 w 338138"/>
                <a:gd name="connsiteY30" fmla="*/ 189544 h 207963"/>
                <a:gd name="connsiteX31" fmla="*/ 0 w 338138"/>
                <a:gd name="connsiteY31" fmla="*/ 34295 h 207963"/>
                <a:gd name="connsiteX32" fmla="*/ 18492 w 338138"/>
                <a:gd name="connsiteY32" fmla="*/ 15875 h 207963"/>
                <a:gd name="connsiteX33" fmla="*/ 72740 w 338138"/>
                <a:gd name="connsiteY33" fmla="*/ 0 h 207963"/>
                <a:gd name="connsiteX34" fmla="*/ 265663 w 338138"/>
                <a:gd name="connsiteY34" fmla="*/ 0 h 207963"/>
                <a:gd name="connsiteX35" fmla="*/ 284162 w 338138"/>
                <a:gd name="connsiteY35" fmla="*/ 15798 h 207963"/>
                <a:gd name="connsiteX36" fmla="*/ 280198 w 338138"/>
                <a:gd name="connsiteY36" fmla="*/ 53975 h 207963"/>
                <a:gd name="connsiteX37" fmla="*/ 60848 w 338138"/>
                <a:gd name="connsiteY37" fmla="*/ 53975 h 207963"/>
                <a:gd name="connsiteX38" fmla="*/ 55562 w 338138"/>
                <a:gd name="connsiteY38" fmla="*/ 15798 h 207963"/>
                <a:gd name="connsiteX39" fmla="*/ 72740 w 338138"/>
                <a:gd name="connsiteY39" fmla="*/ 0 h 207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38138" h="207963">
                  <a:moveTo>
                    <a:pt x="244475" y="96838"/>
                  </a:moveTo>
                  <a:cubicBezTo>
                    <a:pt x="225186" y="96838"/>
                    <a:pt x="209550" y="112474"/>
                    <a:pt x="209550" y="131763"/>
                  </a:cubicBezTo>
                  <a:cubicBezTo>
                    <a:pt x="209550" y="151052"/>
                    <a:pt x="225186" y="166688"/>
                    <a:pt x="244475" y="166688"/>
                  </a:cubicBezTo>
                  <a:cubicBezTo>
                    <a:pt x="263764" y="166688"/>
                    <a:pt x="279400" y="151052"/>
                    <a:pt x="279400" y="131763"/>
                  </a:cubicBezTo>
                  <a:cubicBezTo>
                    <a:pt x="279400" y="112474"/>
                    <a:pt x="263764" y="96838"/>
                    <a:pt x="244475" y="96838"/>
                  </a:cubicBezTo>
                  <a:close/>
                  <a:moveTo>
                    <a:pt x="94457" y="96838"/>
                  </a:moveTo>
                  <a:cubicBezTo>
                    <a:pt x="75606" y="96838"/>
                    <a:pt x="60325" y="112474"/>
                    <a:pt x="60325" y="131763"/>
                  </a:cubicBezTo>
                  <a:cubicBezTo>
                    <a:pt x="60325" y="151052"/>
                    <a:pt x="75606" y="166688"/>
                    <a:pt x="94457" y="166688"/>
                  </a:cubicBezTo>
                  <a:cubicBezTo>
                    <a:pt x="113308" y="166688"/>
                    <a:pt x="128589" y="151052"/>
                    <a:pt x="128589" y="131763"/>
                  </a:cubicBezTo>
                  <a:cubicBezTo>
                    <a:pt x="128589" y="112474"/>
                    <a:pt x="113308" y="96838"/>
                    <a:pt x="94457" y="96838"/>
                  </a:cubicBezTo>
                  <a:close/>
                  <a:moveTo>
                    <a:pt x="18492" y="15875"/>
                  </a:moveTo>
                  <a:cubicBezTo>
                    <a:pt x="18492" y="15875"/>
                    <a:pt x="18492" y="15875"/>
                    <a:pt x="39625" y="15875"/>
                  </a:cubicBezTo>
                  <a:cubicBezTo>
                    <a:pt x="39625" y="18506"/>
                    <a:pt x="46230" y="69818"/>
                    <a:pt x="46230" y="69818"/>
                  </a:cubicBezTo>
                  <a:cubicBezTo>
                    <a:pt x="46230" y="69818"/>
                    <a:pt x="46230" y="69818"/>
                    <a:pt x="294550" y="69818"/>
                  </a:cubicBezTo>
                  <a:cubicBezTo>
                    <a:pt x="294550" y="69818"/>
                    <a:pt x="299834" y="18506"/>
                    <a:pt x="299834" y="15875"/>
                  </a:cubicBezTo>
                  <a:cubicBezTo>
                    <a:pt x="299834" y="15875"/>
                    <a:pt x="299834" y="15875"/>
                    <a:pt x="319646" y="15875"/>
                  </a:cubicBezTo>
                  <a:cubicBezTo>
                    <a:pt x="330213" y="15875"/>
                    <a:pt x="338138" y="23769"/>
                    <a:pt x="338138" y="34295"/>
                  </a:cubicBezTo>
                  <a:cubicBezTo>
                    <a:pt x="338138" y="34295"/>
                    <a:pt x="338138" y="34295"/>
                    <a:pt x="338138" y="189544"/>
                  </a:cubicBezTo>
                  <a:cubicBezTo>
                    <a:pt x="338138" y="200069"/>
                    <a:pt x="330213" y="207963"/>
                    <a:pt x="319646" y="207963"/>
                  </a:cubicBezTo>
                  <a:cubicBezTo>
                    <a:pt x="319646" y="207963"/>
                    <a:pt x="319646" y="207963"/>
                    <a:pt x="315684" y="207963"/>
                  </a:cubicBezTo>
                  <a:cubicBezTo>
                    <a:pt x="315684" y="207963"/>
                    <a:pt x="315684" y="207963"/>
                    <a:pt x="315684" y="202700"/>
                  </a:cubicBezTo>
                  <a:cubicBezTo>
                    <a:pt x="315684" y="196122"/>
                    <a:pt x="310400" y="190859"/>
                    <a:pt x="305117" y="190859"/>
                  </a:cubicBezTo>
                  <a:cubicBezTo>
                    <a:pt x="298513" y="190859"/>
                    <a:pt x="293229" y="196122"/>
                    <a:pt x="293229" y="202700"/>
                  </a:cubicBezTo>
                  <a:cubicBezTo>
                    <a:pt x="293229" y="202700"/>
                    <a:pt x="293229" y="202700"/>
                    <a:pt x="293229" y="207963"/>
                  </a:cubicBezTo>
                  <a:cubicBezTo>
                    <a:pt x="293229" y="207963"/>
                    <a:pt x="293229" y="207963"/>
                    <a:pt x="50192" y="207963"/>
                  </a:cubicBezTo>
                  <a:cubicBezTo>
                    <a:pt x="50192" y="207963"/>
                    <a:pt x="50192" y="207963"/>
                    <a:pt x="50192" y="202700"/>
                  </a:cubicBezTo>
                  <a:cubicBezTo>
                    <a:pt x="50192" y="196122"/>
                    <a:pt x="44909" y="190859"/>
                    <a:pt x="38304" y="190859"/>
                  </a:cubicBezTo>
                  <a:cubicBezTo>
                    <a:pt x="33021" y="190859"/>
                    <a:pt x="27738" y="196122"/>
                    <a:pt x="27738" y="202700"/>
                  </a:cubicBezTo>
                  <a:cubicBezTo>
                    <a:pt x="27738" y="202700"/>
                    <a:pt x="27738" y="202700"/>
                    <a:pt x="27738" y="207963"/>
                  </a:cubicBezTo>
                  <a:cubicBezTo>
                    <a:pt x="27738" y="207963"/>
                    <a:pt x="27738" y="207963"/>
                    <a:pt x="18492" y="207963"/>
                  </a:cubicBezTo>
                  <a:cubicBezTo>
                    <a:pt x="7925" y="207963"/>
                    <a:pt x="0" y="200069"/>
                    <a:pt x="0" y="189544"/>
                  </a:cubicBezTo>
                  <a:cubicBezTo>
                    <a:pt x="0" y="189544"/>
                    <a:pt x="0" y="189544"/>
                    <a:pt x="0" y="34295"/>
                  </a:cubicBezTo>
                  <a:cubicBezTo>
                    <a:pt x="0" y="23769"/>
                    <a:pt x="7925" y="15875"/>
                    <a:pt x="18492" y="15875"/>
                  </a:cubicBezTo>
                  <a:close/>
                  <a:moveTo>
                    <a:pt x="72740" y="0"/>
                  </a:moveTo>
                  <a:cubicBezTo>
                    <a:pt x="72740" y="0"/>
                    <a:pt x="72740" y="0"/>
                    <a:pt x="265663" y="0"/>
                  </a:cubicBezTo>
                  <a:cubicBezTo>
                    <a:pt x="276234" y="0"/>
                    <a:pt x="282841" y="7899"/>
                    <a:pt x="284162" y="15798"/>
                  </a:cubicBezTo>
                  <a:cubicBezTo>
                    <a:pt x="284162" y="17114"/>
                    <a:pt x="280198" y="53975"/>
                    <a:pt x="280198" y="53975"/>
                  </a:cubicBezTo>
                  <a:cubicBezTo>
                    <a:pt x="280198" y="53975"/>
                    <a:pt x="280198" y="53975"/>
                    <a:pt x="60848" y="53975"/>
                  </a:cubicBezTo>
                  <a:cubicBezTo>
                    <a:pt x="60848" y="53975"/>
                    <a:pt x="55562" y="17114"/>
                    <a:pt x="55562" y="15798"/>
                  </a:cubicBezTo>
                  <a:cubicBezTo>
                    <a:pt x="55562" y="7899"/>
                    <a:pt x="63491" y="0"/>
                    <a:pt x="72740" y="0"/>
                  </a:cubicBezTo>
                  <a:close/>
                </a:path>
              </a:pathLst>
            </a:custGeom>
            <a:solidFill>
              <a:srgbClr val="1418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8" name="文本框 17"/>
            <p:cNvSpPr txBox="1"/>
            <p:nvPr/>
          </p:nvSpPr>
          <p:spPr>
            <a:xfrm>
              <a:off x="239407" y="531475"/>
              <a:ext cx="782943" cy="261610"/>
            </a:xfrm>
            <a:prstGeom prst="rect">
              <a:avLst/>
            </a:prstGeom>
            <a:noFill/>
          </p:spPr>
          <p:txBody>
            <a:bodyPr wrap="square" rtlCol="0">
              <a:spAutoFit/>
              <a:scene3d>
                <a:camera prst="orthographicFront"/>
                <a:lightRig rig="threePt" dir="t"/>
              </a:scene3d>
              <a:sp3d contourW="6350"/>
            </a:bodyPr>
            <a:lstStyle/>
            <a:p>
              <a:r>
                <a:rPr lang="zh-CN" altLang="en-US" sz="1100" dirty="0">
                  <a:latin typeface="方正静蕾简体" panose="02000000000000000000" pitchFamily="2" charset="-122"/>
                  <a:ea typeface="方正静蕾简体" panose="02000000000000000000" pitchFamily="2" charset="-122"/>
                </a:rPr>
                <a:t>音为有你</a:t>
              </a:r>
            </a:p>
          </p:txBody>
        </p:sp>
      </p:grpSp>
      <p:sp>
        <p:nvSpPr>
          <p:cNvPr id="25" name="矩形 24"/>
          <p:cNvSpPr/>
          <p:nvPr/>
        </p:nvSpPr>
        <p:spPr>
          <a:xfrm>
            <a:off x="1364343" y="478973"/>
            <a:ext cx="9463314" cy="5903686"/>
          </a:xfrm>
          <a:prstGeom prst="rect">
            <a:avLst/>
          </a:prstGeom>
          <a:gradFill>
            <a:gsLst>
              <a:gs pos="100000">
                <a:schemeClr val="bg1">
                  <a:alpha val="0"/>
                </a:schemeClr>
              </a:gs>
              <a:gs pos="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6" name="矩形 25"/>
          <p:cNvSpPr/>
          <p:nvPr/>
        </p:nvSpPr>
        <p:spPr>
          <a:xfrm>
            <a:off x="1364343" y="478973"/>
            <a:ext cx="9463314" cy="5878284"/>
          </a:xfrm>
          <a:prstGeom prst="rect">
            <a:avLst/>
          </a:prstGeom>
          <a:gradFill>
            <a:gsLst>
              <a:gs pos="58000">
                <a:srgbClr val="141824">
                  <a:alpha val="1000"/>
                </a:srgbClr>
              </a:gs>
              <a:gs pos="0">
                <a:schemeClr val="bg1">
                  <a:alpha val="0"/>
                </a:schemeClr>
              </a:gs>
              <a:gs pos="100000">
                <a:srgbClr val="141824">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527738079"/>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片占位符 28"/>
          <p:cNvPicPr>
            <a:picLocks noGrp="1" noChangeAspect="1"/>
          </p:cNvPicPr>
          <p:nvPr>
            <p:ph type="pic" sz="quarter" idx="10"/>
          </p:nvPr>
        </p:nvPicPr>
        <p:blipFill>
          <a:blip r:embed="rId3">
            <a:grayscl/>
            <a:extLst>
              <a:ext uri="{28A0092B-C50C-407E-A947-70E740481C1C}">
                <a14:useLocalDpi xmlns:a14="http://schemas.microsoft.com/office/drawing/2010/main" val="0"/>
              </a:ext>
            </a:extLst>
          </a:blip>
          <a:srcRect l="14651" r="14651"/>
          <a:stretch>
            <a:fillRect/>
          </a:stretch>
        </p:blipFill>
        <p:spPr/>
      </p:pic>
      <p:pic>
        <p:nvPicPr>
          <p:cNvPr id="14" name="图片占位符 13"/>
          <p:cNvPicPr>
            <a:picLocks noGrp="1" noChangeAspect="1"/>
          </p:cNvPicPr>
          <p:nvPr>
            <p:ph type="pic" sz="quarter" idx="11"/>
          </p:nvPr>
        </p:nvPicPr>
        <p:blipFill>
          <a:blip r:embed="rId4" cstate="print">
            <a:grayscl/>
            <a:extLst>
              <a:ext uri="{28A0092B-C50C-407E-A947-70E740481C1C}">
                <a14:useLocalDpi xmlns:a14="http://schemas.microsoft.com/office/drawing/2010/main" val="0"/>
              </a:ext>
            </a:extLst>
          </a:blip>
          <a:srcRect t="6515" b="6515"/>
          <a:stretch>
            <a:fillRect/>
          </a:stretch>
        </p:blipFill>
        <p:spPr/>
      </p:pic>
      <p:pic>
        <p:nvPicPr>
          <p:cNvPr id="27" name="图片占位符 26"/>
          <p:cNvPicPr>
            <a:picLocks noGrp="1" noChangeAspect="1"/>
          </p:cNvPicPr>
          <p:nvPr>
            <p:ph type="pic" sz="quarter" idx="13"/>
          </p:nvPr>
        </p:nvPicPr>
        <p:blipFill>
          <a:blip r:embed="rId5" cstate="print">
            <a:grayscl/>
            <a:extLst>
              <a:ext uri="{28A0092B-C50C-407E-A947-70E740481C1C}">
                <a14:useLocalDpi xmlns:a14="http://schemas.microsoft.com/office/drawing/2010/main" val="0"/>
              </a:ext>
            </a:extLst>
          </a:blip>
          <a:srcRect l="17236" r="17236"/>
          <a:stretch>
            <a:fillRect/>
          </a:stretch>
        </p:blipFill>
        <p:spPr/>
      </p:pic>
      <p:pic>
        <p:nvPicPr>
          <p:cNvPr id="23" name="图片占位符 22"/>
          <p:cNvPicPr>
            <a:picLocks noGrp="1" noChangeAspect="1"/>
          </p:cNvPicPr>
          <p:nvPr>
            <p:ph type="pic" sz="quarter" idx="14"/>
          </p:nvPr>
        </p:nvPicPr>
        <p:blipFill>
          <a:blip r:embed="rId6">
            <a:grayscl/>
            <a:extLst>
              <a:ext uri="{28A0092B-C50C-407E-A947-70E740481C1C}">
                <a14:useLocalDpi xmlns:a14="http://schemas.microsoft.com/office/drawing/2010/main" val="0"/>
              </a:ext>
            </a:extLst>
          </a:blip>
          <a:srcRect t="9122" b="9122"/>
          <a:stretch>
            <a:fillRect/>
          </a:stretch>
        </p:blipFill>
        <p:spPr/>
      </p:pic>
      <p:pic>
        <p:nvPicPr>
          <p:cNvPr id="25" name="图片占位符 24"/>
          <p:cNvPicPr>
            <a:picLocks noGrp="1" noChangeAspect="1"/>
          </p:cNvPicPr>
          <p:nvPr>
            <p:ph type="pic" sz="quarter" idx="12"/>
          </p:nvPr>
        </p:nvPicPr>
        <p:blipFill>
          <a:blip r:embed="rId7" cstate="print">
            <a:grayscl/>
            <a:extLst>
              <a:ext uri="{28A0092B-C50C-407E-A947-70E740481C1C}">
                <a14:useLocalDpi xmlns:a14="http://schemas.microsoft.com/office/drawing/2010/main" val="0"/>
              </a:ext>
            </a:extLst>
          </a:blip>
          <a:srcRect l="16001" r="16001"/>
          <a:stretch>
            <a:fillRect/>
          </a:stretch>
        </p:blipFill>
        <p:spPr/>
      </p:pic>
      <p:grpSp>
        <p:nvGrpSpPr>
          <p:cNvPr id="18" name="组合 17"/>
          <p:cNvGrpSpPr/>
          <p:nvPr/>
        </p:nvGrpSpPr>
        <p:grpSpPr>
          <a:xfrm>
            <a:off x="239407" y="298400"/>
            <a:ext cx="782943" cy="494685"/>
            <a:chOff x="239407" y="298400"/>
            <a:chExt cx="782943" cy="494685"/>
          </a:xfrm>
        </p:grpSpPr>
        <p:sp>
          <p:nvSpPr>
            <p:cNvPr id="20" name="椭圆 10"/>
            <p:cNvSpPr/>
            <p:nvPr/>
          </p:nvSpPr>
          <p:spPr>
            <a:xfrm>
              <a:off x="415556" y="298400"/>
              <a:ext cx="409944" cy="252125"/>
            </a:xfrm>
            <a:custGeom>
              <a:avLst/>
              <a:gdLst>
                <a:gd name="connsiteX0" fmla="*/ 244475 w 338138"/>
                <a:gd name="connsiteY0" fmla="*/ 96838 h 207963"/>
                <a:gd name="connsiteX1" fmla="*/ 209550 w 338138"/>
                <a:gd name="connsiteY1" fmla="*/ 131763 h 207963"/>
                <a:gd name="connsiteX2" fmla="*/ 244475 w 338138"/>
                <a:gd name="connsiteY2" fmla="*/ 166688 h 207963"/>
                <a:gd name="connsiteX3" fmla="*/ 279400 w 338138"/>
                <a:gd name="connsiteY3" fmla="*/ 131763 h 207963"/>
                <a:gd name="connsiteX4" fmla="*/ 244475 w 338138"/>
                <a:gd name="connsiteY4" fmla="*/ 96838 h 207963"/>
                <a:gd name="connsiteX5" fmla="*/ 94457 w 338138"/>
                <a:gd name="connsiteY5" fmla="*/ 96838 h 207963"/>
                <a:gd name="connsiteX6" fmla="*/ 60325 w 338138"/>
                <a:gd name="connsiteY6" fmla="*/ 131763 h 207963"/>
                <a:gd name="connsiteX7" fmla="*/ 94457 w 338138"/>
                <a:gd name="connsiteY7" fmla="*/ 166688 h 207963"/>
                <a:gd name="connsiteX8" fmla="*/ 128589 w 338138"/>
                <a:gd name="connsiteY8" fmla="*/ 131763 h 207963"/>
                <a:gd name="connsiteX9" fmla="*/ 94457 w 338138"/>
                <a:gd name="connsiteY9" fmla="*/ 96838 h 207963"/>
                <a:gd name="connsiteX10" fmla="*/ 18492 w 338138"/>
                <a:gd name="connsiteY10" fmla="*/ 15875 h 207963"/>
                <a:gd name="connsiteX11" fmla="*/ 39625 w 338138"/>
                <a:gd name="connsiteY11" fmla="*/ 15875 h 207963"/>
                <a:gd name="connsiteX12" fmla="*/ 46230 w 338138"/>
                <a:gd name="connsiteY12" fmla="*/ 69818 h 207963"/>
                <a:gd name="connsiteX13" fmla="*/ 294550 w 338138"/>
                <a:gd name="connsiteY13" fmla="*/ 69818 h 207963"/>
                <a:gd name="connsiteX14" fmla="*/ 299834 w 338138"/>
                <a:gd name="connsiteY14" fmla="*/ 15875 h 207963"/>
                <a:gd name="connsiteX15" fmla="*/ 319646 w 338138"/>
                <a:gd name="connsiteY15" fmla="*/ 15875 h 207963"/>
                <a:gd name="connsiteX16" fmla="*/ 338138 w 338138"/>
                <a:gd name="connsiteY16" fmla="*/ 34295 h 207963"/>
                <a:gd name="connsiteX17" fmla="*/ 338138 w 338138"/>
                <a:gd name="connsiteY17" fmla="*/ 189544 h 207963"/>
                <a:gd name="connsiteX18" fmla="*/ 319646 w 338138"/>
                <a:gd name="connsiteY18" fmla="*/ 207963 h 207963"/>
                <a:gd name="connsiteX19" fmla="*/ 315684 w 338138"/>
                <a:gd name="connsiteY19" fmla="*/ 207963 h 207963"/>
                <a:gd name="connsiteX20" fmla="*/ 315684 w 338138"/>
                <a:gd name="connsiteY20" fmla="*/ 202700 h 207963"/>
                <a:gd name="connsiteX21" fmla="*/ 305117 w 338138"/>
                <a:gd name="connsiteY21" fmla="*/ 190859 h 207963"/>
                <a:gd name="connsiteX22" fmla="*/ 293229 w 338138"/>
                <a:gd name="connsiteY22" fmla="*/ 202700 h 207963"/>
                <a:gd name="connsiteX23" fmla="*/ 293229 w 338138"/>
                <a:gd name="connsiteY23" fmla="*/ 207963 h 207963"/>
                <a:gd name="connsiteX24" fmla="*/ 50192 w 338138"/>
                <a:gd name="connsiteY24" fmla="*/ 207963 h 207963"/>
                <a:gd name="connsiteX25" fmla="*/ 50192 w 338138"/>
                <a:gd name="connsiteY25" fmla="*/ 202700 h 207963"/>
                <a:gd name="connsiteX26" fmla="*/ 38304 w 338138"/>
                <a:gd name="connsiteY26" fmla="*/ 190859 h 207963"/>
                <a:gd name="connsiteX27" fmla="*/ 27738 w 338138"/>
                <a:gd name="connsiteY27" fmla="*/ 202700 h 207963"/>
                <a:gd name="connsiteX28" fmla="*/ 27738 w 338138"/>
                <a:gd name="connsiteY28" fmla="*/ 207963 h 207963"/>
                <a:gd name="connsiteX29" fmla="*/ 18492 w 338138"/>
                <a:gd name="connsiteY29" fmla="*/ 207963 h 207963"/>
                <a:gd name="connsiteX30" fmla="*/ 0 w 338138"/>
                <a:gd name="connsiteY30" fmla="*/ 189544 h 207963"/>
                <a:gd name="connsiteX31" fmla="*/ 0 w 338138"/>
                <a:gd name="connsiteY31" fmla="*/ 34295 h 207963"/>
                <a:gd name="connsiteX32" fmla="*/ 18492 w 338138"/>
                <a:gd name="connsiteY32" fmla="*/ 15875 h 207963"/>
                <a:gd name="connsiteX33" fmla="*/ 72740 w 338138"/>
                <a:gd name="connsiteY33" fmla="*/ 0 h 207963"/>
                <a:gd name="connsiteX34" fmla="*/ 265663 w 338138"/>
                <a:gd name="connsiteY34" fmla="*/ 0 h 207963"/>
                <a:gd name="connsiteX35" fmla="*/ 284162 w 338138"/>
                <a:gd name="connsiteY35" fmla="*/ 15798 h 207963"/>
                <a:gd name="connsiteX36" fmla="*/ 280198 w 338138"/>
                <a:gd name="connsiteY36" fmla="*/ 53975 h 207963"/>
                <a:gd name="connsiteX37" fmla="*/ 60848 w 338138"/>
                <a:gd name="connsiteY37" fmla="*/ 53975 h 207963"/>
                <a:gd name="connsiteX38" fmla="*/ 55562 w 338138"/>
                <a:gd name="connsiteY38" fmla="*/ 15798 h 207963"/>
                <a:gd name="connsiteX39" fmla="*/ 72740 w 338138"/>
                <a:gd name="connsiteY39" fmla="*/ 0 h 207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38138" h="207963">
                  <a:moveTo>
                    <a:pt x="244475" y="96838"/>
                  </a:moveTo>
                  <a:cubicBezTo>
                    <a:pt x="225186" y="96838"/>
                    <a:pt x="209550" y="112474"/>
                    <a:pt x="209550" y="131763"/>
                  </a:cubicBezTo>
                  <a:cubicBezTo>
                    <a:pt x="209550" y="151052"/>
                    <a:pt x="225186" y="166688"/>
                    <a:pt x="244475" y="166688"/>
                  </a:cubicBezTo>
                  <a:cubicBezTo>
                    <a:pt x="263764" y="166688"/>
                    <a:pt x="279400" y="151052"/>
                    <a:pt x="279400" y="131763"/>
                  </a:cubicBezTo>
                  <a:cubicBezTo>
                    <a:pt x="279400" y="112474"/>
                    <a:pt x="263764" y="96838"/>
                    <a:pt x="244475" y="96838"/>
                  </a:cubicBezTo>
                  <a:close/>
                  <a:moveTo>
                    <a:pt x="94457" y="96838"/>
                  </a:moveTo>
                  <a:cubicBezTo>
                    <a:pt x="75606" y="96838"/>
                    <a:pt x="60325" y="112474"/>
                    <a:pt x="60325" y="131763"/>
                  </a:cubicBezTo>
                  <a:cubicBezTo>
                    <a:pt x="60325" y="151052"/>
                    <a:pt x="75606" y="166688"/>
                    <a:pt x="94457" y="166688"/>
                  </a:cubicBezTo>
                  <a:cubicBezTo>
                    <a:pt x="113308" y="166688"/>
                    <a:pt x="128589" y="151052"/>
                    <a:pt x="128589" y="131763"/>
                  </a:cubicBezTo>
                  <a:cubicBezTo>
                    <a:pt x="128589" y="112474"/>
                    <a:pt x="113308" y="96838"/>
                    <a:pt x="94457" y="96838"/>
                  </a:cubicBezTo>
                  <a:close/>
                  <a:moveTo>
                    <a:pt x="18492" y="15875"/>
                  </a:moveTo>
                  <a:cubicBezTo>
                    <a:pt x="18492" y="15875"/>
                    <a:pt x="18492" y="15875"/>
                    <a:pt x="39625" y="15875"/>
                  </a:cubicBezTo>
                  <a:cubicBezTo>
                    <a:pt x="39625" y="18506"/>
                    <a:pt x="46230" y="69818"/>
                    <a:pt x="46230" y="69818"/>
                  </a:cubicBezTo>
                  <a:cubicBezTo>
                    <a:pt x="46230" y="69818"/>
                    <a:pt x="46230" y="69818"/>
                    <a:pt x="294550" y="69818"/>
                  </a:cubicBezTo>
                  <a:cubicBezTo>
                    <a:pt x="294550" y="69818"/>
                    <a:pt x="299834" y="18506"/>
                    <a:pt x="299834" y="15875"/>
                  </a:cubicBezTo>
                  <a:cubicBezTo>
                    <a:pt x="299834" y="15875"/>
                    <a:pt x="299834" y="15875"/>
                    <a:pt x="319646" y="15875"/>
                  </a:cubicBezTo>
                  <a:cubicBezTo>
                    <a:pt x="330213" y="15875"/>
                    <a:pt x="338138" y="23769"/>
                    <a:pt x="338138" y="34295"/>
                  </a:cubicBezTo>
                  <a:cubicBezTo>
                    <a:pt x="338138" y="34295"/>
                    <a:pt x="338138" y="34295"/>
                    <a:pt x="338138" y="189544"/>
                  </a:cubicBezTo>
                  <a:cubicBezTo>
                    <a:pt x="338138" y="200069"/>
                    <a:pt x="330213" y="207963"/>
                    <a:pt x="319646" y="207963"/>
                  </a:cubicBezTo>
                  <a:cubicBezTo>
                    <a:pt x="319646" y="207963"/>
                    <a:pt x="319646" y="207963"/>
                    <a:pt x="315684" y="207963"/>
                  </a:cubicBezTo>
                  <a:cubicBezTo>
                    <a:pt x="315684" y="207963"/>
                    <a:pt x="315684" y="207963"/>
                    <a:pt x="315684" y="202700"/>
                  </a:cubicBezTo>
                  <a:cubicBezTo>
                    <a:pt x="315684" y="196122"/>
                    <a:pt x="310400" y="190859"/>
                    <a:pt x="305117" y="190859"/>
                  </a:cubicBezTo>
                  <a:cubicBezTo>
                    <a:pt x="298513" y="190859"/>
                    <a:pt x="293229" y="196122"/>
                    <a:pt x="293229" y="202700"/>
                  </a:cubicBezTo>
                  <a:cubicBezTo>
                    <a:pt x="293229" y="202700"/>
                    <a:pt x="293229" y="202700"/>
                    <a:pt x="293229" y="207963"/>
                  </a:cubicBezTo>
                  <a:cubicBezTo>
                    <a:pt x="293229" y="207963"/>
                    <a:pt x="293229" y="207963"/>
                    <a:pt x="50192" y="207963"/>
                  </a:cubicBezTo>
                  <a:cubicBezTo>
                    <a:pt x="50192" y="207963"/>
                    <a:pt x="50192" y="207963"/>
                    <a:pt x="50192" y="202700"/>
                  </a:cubicBezTo>
                  <a:cubicBezTo>
                    <a:pt x="50192" y="196122"/>
                    <a:pt x="44909" y="190859"/>
                    <a:pt x="38304" y="190859"/>
                  </a:cubicBezTo>
                  <a:cubicBezTo>
                    <a:pt x="33021" y="190859"/>
                    <a:pt x="27738" y="196122"/>
                    <a:pt x="27738" y="202700"/>
                  </a:cubicBezTo>
                  <a:cubicBezTo>
                    <a:pt x="27738" y="202700"/>
                    <a:pt x="27738" y="202700"/>
                    <a:pt x="27738" y="207963"/>
                  </a:cubicBezTo>
                  <a:cubicBezTo>
                    <a:pt x="27738" y="207963"/>
                    <a:pt x="27738" y="207963"/>
                    <a:pt x="18492" y="207963"/>
                  </a:cubicBezTo>
                  <a:cubicBezTo>
                    <a:pt x="7925" y="207963"/>
                    <a:pt x="0" y="200069"/>
                    <a:pt x="0" y="189544"/>
                  </a:cubicBezTo>
                  <a:cubicBezTo>
                    <a:pt x="0" y="189544"/>
                    <a:pt x="0" y="189544"/>
                    <a:pt x="0" y="34295"/>
                  </a:cubicBezTo>
                  <a:cubicBezTo>
                    <a:pt x="0" y="23769"/>
                    <a:pt x="7925" y="15875"/>
                    <a:pt x="18492" y="15875"/>
                  </a:cubicBezTo>
                  <a:close/>
                  <a:moveTo>
                    <a:pt x="72740" y="0"/>
                  </a:moveTo>
                  <a:cubicBezTo>
                    <a:pt x="72740" y="0"/>
                    <a:pt x="72740" y="0"/>
                    <a:pt x="265663" y="0"/>
                  </a:cubicBezTo>
                  <a:cubicBezTo>
                    <a:pt x="276234" y="0"/>
                    <a:pt x="282841" y="7899"/>
                    <a:pt x="284162" y="15798"/>
                  </a:cubicBezTo>
                  <a:cubicBezTo>
                    <a:pt x="284162" y="17114"/>
                    <a:pt x="280198" y="53975"/>
                    <a:pt x="280198" y="53975"/>
                  </a:cubicBezTo>
                  <a:cubicBezTo>
                    <a:pt x="280198" y="53975"/>
                    <a:pt x="280198" y="53975"/>
                    <a:pt x="60848" y="53975"/>
                  </a:cubicBezTo>
                  <a:cubicBezTo>
                    <a:pt x="60848" y="53975"/>
                    <a:pt x="55562" y="17114"/>
                    <a:pt x="55562" y="15798"/>
                  </a:cubicBezTo>
                  <a:cubicBezTo>
                    <a:pt x="55562" y="7899"/>
                    <a:pt x="63491" y="0"/>
                    <a:pt x="72740" y="0"/>
                  </a:cubicBezTo>
                  <a:close/>
                </a:path>
              </a:pathLst>
            </a:custGeom>
            <a:solidFill>
              <a:srgbClr val="1418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2" name="文本框 21"/>
            <p:cNvSpPr txBox="1"/>
            <p:nvPr/>
          </p:nvSpPr>
          <p:spPr>
            <a:xfrm>
              <a:off x="239407" y="531475"/>
              <a:ext cx="782943" cy="261610"/>
            </a:xfrm>
            <a:prstGeom prst="rect">
              <a:avLst/>
            </a:prstGeom>
            <a:noFill/>
          </p:spPr>
          <p:txBody>
            <a:bodyPr wrap="square" rtlCol="0">
              <a:spAutoFit/>
              <a:scene3d>
                <a:camera prst="orthographicFront"/>
                <a:lightRig rig="threePt" dir="t"/>
              </a:scene3d>
              <a:sp3d contourW="6350"/>
            </a:bodyPr>
            <a:lstStyle/>
            <a:p>
              <a:r>
                <a:rPr lang="zh-CN" altLang="en-US" sz="1100" dirty="0">
                  <a:latin typeface="方正静蕾简体" panose="02000000000000000000" pitchFamily="2" charset="-122"/>
                  <a:ea typeface="方正静蕾简体" panose="02000000000000000000" pitchFamily="2" charset="-122"/>
                </a:rPr>
                <a:t>音为有你</a:t>
              </a:r>
            </a:p>
          </p:txBody>
        </p:sp>
      </p:grpSp>
      <p:sp>
        <p:nvSpPr>
          <p:cNvPr id="30" name="矩形 29"/>
          <p:cNvSpPr/>
          <p:nvPr/>
        </p:nvSpPr>
        <p:spPr>
          <a:xfrm>
            <a:off x="816143" y="783600"/>
            <a:ext cx="10608271" cy="5308774"/>
          </a:xfrm>
          <a:prstGeom prst="rect">
            <a:avLst/>
          </a:prstGeom>
          <a:gradFill>
            <a:gsLst>
              <a:gs pos="100000">
                <a:schemeClr val="bg1">
                  <a:alpha val="0"/>
                </a:schemeClr>
              </a:gs>
              <a:gs pos="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1" name="矩形 30"/>
          <p:cNvSpPr/>
          <p:nvPr/>
        </p:nvSpPr>
        <p:spPr>
          <a:xfrm>
            <a:off x="816143" y="783600"/>
            <a:ext cx="10608271" cy="5283372"/>
          </a:xfrm>
          <a:prstGeom prst="rect">
            <a:avLst/>
          </a:prstGeom>
          <a:gradFill>
            <a:gsLst>
              <a:gs pos="58000">
                <a:srgbClr val="141824">
                  <a:alpha val="1000"/>
                </a:srgbClr>
              </a:gs>
              <a:gs pos="0">
                <a:schemeClr val="bg1">
                  <a:alpha val="0"/>
                </a:schemeClr>
              </a:gs>
              <a:gs pos="100000">
                <a:srgbClr val="141824">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621476621"/>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加号 3"/>
          <p:cNvSpPr/>
          <p:nvPr/>
        </p:nvSpPr>
        <p:spPr>
          <a:xfrm>
            <a:off x="4496587" y="586673"/>
            <a:ext cx="457897" cy="457897"/>
          </a:xfrm>
          <a:prstGeom prst="mathPlus">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933677" y="950661"/>
            <a:ext cx="2646878" cy="1077218"/>
          </a:xfrm>
          <a:prstGeom prst="rect">
            <a:avLst/>
          </a:prstGeom>
          <a:noFill/>
        </p:spPr>
        <p:txBody>
          <a:bodyPr wrap="none" rtlCol="0">
            <a:spAutoFit/>
          </a:bodyPr>
          <a:lstStyle>
            <a:defPPr>
              <a:defRPr lang="zh-CN"/>
            </a:defPPr>
            <a:lvl1pPr algn="ctr">
              <a:defRPr sz="3200">
                <a:solidFill>
                  <a:schemeClr val="tx1">
                    <a:lumMod val="75000"/>
                    <a:lumOff val="25000"/>
                  </a:schemeClr>
                </a:solidFill>
                <a:latin typeface="造字工房悦黑体验版常规体" pitchFamily="2" charset="-122"/>
                <a:ea typeface="造字工房悦黑体验版常规体" pitchFamily="2" charset="-122"/>
              </a:defRPr>
            </a:lvl1pPr>
          </a:lstStyle>
          <a:p>
            <a:pPr algn="l"/>
            <a:r>
              <a:rPr lang="zh-CN" altLang="en-US" dirty="0"/>
              <a:t>单击此处添加</a:t>
            </a:r>
            <a:endParaRPr lang="en-US" altLang="zh-CN" dirty="0"/>
          </a:p>
          <a:p>
            <a:pPr algn="l"/>
            <a:r>
              <a:rPr lang="zh-CN" altLang="en-US" dirty="0"/>
              <a:t>文字内容</a:t>
            </a:r>
          </a:p>
        </p:txBody>
      </p:sp>
      <p:sp>
        <p:nvSpPr>
          <p:cNvPr id="6" name="等腰三角形 5"/>
          <p:cNvSpPr/>
          <p:nvPr/>
        </p:nvSpPr>
        <p:spPr>
          <a:xfrm rot="5400000">
            <a:off x="1030965" y="2738433"/>
            <a:ext cx="302357" cy="260653"/>
          </a:xfrm>
          <a:prstGeom prst="triangle">
            <a:avLst>
              <a:gd name="adj" fmla="val 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933677" y="2107690"/>
            <a:ext cx="4141561" cy="535531"/>
          </a:xfrm>
          <a:prstGeom prst="rect">
            <a:avLst/>
          </a:prstGeom>
          <a:noFill/>
        </p:spPr>
        <p:txBody>
          <a:bodyPr wrap="square" rtlCol="0">
            <a:spAutoFit/>
          </a:bodyPr>
          <a:lstStyle/>
          <a:p>
            <a:pPr algn="just">
              <a:lnSpc>
                <a:spcPct val="120000"/>
              </a:lnSpc>
            </a:pPr>
            <a:r>
              <a:rPr lang="zh-CN" altLang="en-US" sz="1200" dirty="0">
                <a:solidFill>
                  <a:schemeClr val="bg1">
                    <a:lumMod val="65000"/>
                  </a:schemeClr>
                </a:solidFill>
                <a:latin typeface="张海山锐线体2.0" panose="02000000000000000000" pitchFamily="2" charset="-122"/>
                <a:ea typeface="张海山锐线体2.0" panose="02000000000000000000" pitchFamily="2" charset="-122"/>
              </a:rPr>
              <a:t>您的文字添加到此处，可以通过单击此处删除此处的文字进行添加，也可以复制您的文字粘贴到此处</a:t>
            </a:r>
          </a:p>
        </p:txBody>
      </p:sp>
      <p:pic>
        <p:nvPicPr>
          <p:cNvPr id="16" name="图片占位符 15"/>
          <p:cNvPicPr>
            <a:picLocks noGrp="1" noChangeAspect="1"/>
          </p:cNvPicPr>
          <p:nvPr>
            <p:ph type="pic" sz="quarter" idx="11"/>
          </p:nvPr>
        </p:nvPicPr>
        <p:blipFill>
          <a:blip r:embed="rId3" cstate="print">
            <a:grayscl/>
            <a:extLst>
              <a:ext uri="{28A0092B-C50C-407E-A947-70E740481C1C}">
                <a14:useLocalDpi xmlns:a14="http://schemas.microsoft.com/office/drawing/2010/main" val="0"/>
              </a:ext>
            </a:extLst>
          </a:blip>
          <a:srcRect l="20239" r="20239"/>
          <a:stretch>
            <a:fillRect/>
          </a:stretch>
        </p:blipFill>
        <p:spPr/>
      </p:pic>
      <p:pic>
        <p:nvPicPr>
          <p:cNvPr id="26" name="图片占位符 25"/>
          <p:cNvPicPr>
            <a:picLocks noGrp="1" noChangeAspect="1"/>
          </p:cNvPicPr>
          <p:nvPr>
            <p:ph type="pic" sz="quarter" idx="12"/>
          </p:nvPr>
        </p:nvPicPr>
        <p:blipFill>
          <a:blip r:embed="rId4">
            <a:grayscl/>
            <a:extLst>
              <a:ext uri="{28A0092B-C50C-407E-A947-70E740481C1C}">
                <a14:useLocalDpi xmlns:a14="http://schemas.microsoft.com/office/drawing/2010/main" val="0"/>
              </a:ext>
            </a:extLst>
          </a:blip>
          <a:srcRect l="17978" r="17978"/>
          <a:stretch>
            <a:fillRect/>
          </a:stretch>
        </p:blipFill>
        <p:spPr/>
      </p:pic>
      <p:pic>
        <p:nvPicPr>
          <p:cNvPr id="24" name="图片占位符 23"/>
          <p:cNvPicPr>
            <a:picLocks noGrp="1" noChangeAspect="1"/>
          </p:cNvPicPr>
          <p:nvPr>
            <p:ph type="pic" sz="quarter" idx="13"/>
          </p:nvPr>
        </p:nvPicPr>
        <p:blipFill>
          <a:blip r:embed="rId5">
            <a:grayscl/>
            <a:extLst>
              <a:ext uri="{28A0092B-C50C-407E-A947-70E740481C1C}">
                <a14:useLocalDpi xmlns:a14="http://schemas.microsoft.com/office/drawing/2010/main" val="0"/>
              </a:ext>
            </a:extLst>
          </a:blip>
          <a:srcRect l="20204" r="20204"/>
          <a:stretch>
            <a:fillRect/>
          </a:stretch>
        </p:blipFill>
        <p:spPr/>
      </p:pic>
      <p:pic>
        <p:nvPicPr>
          <p:cNvPr id="28" name="图片占位符 27"/>
          <p:cNvPicPr>
            <a:picLocks noGrp="1" noChangeAspect="1"/>
          </p:cNvPicPr>
          <p:nvPr>
            <p:ph type="pic" sz="quarter" idx="10"/>
          </p:nvPr>
        </p:nvPicPr>
        <p:blipFill>
          <a:blip r:embed="rId6">
            <a:grayscl/>
            <a:extLst>
              <a:ext uri="{28A0092B-C50C-407E-A947-70E740481C1C}">
                <a14:useLocalDpi xmlns:a14="http://schemas.microsoft.com/office/drawing/2010/main" val="0"/>
              </a:ext>
            </a:extLst>
          </a:blip>
          <a:srcRect t="452" b="452"/>
          <a:stretch>
            <a:fillRect/>
          </a:stretch>
        </p:blipFill>
        <p:spPr/>
      </p:pic>
      <p:grpSp>
        <p:nvGrpSpPr>
          <p:cNvPr id="18" name="组合 17"/>
          <p:cNvGrpSpPr/>
          <p:nvPr/>
        </p:nvGrpSpPr>
        <p:grpSpPr>
          <a:xfrm>
            <a:off x="239407" y="298400"/>
            <a:ext cx="782943" cy="494685"/>
            <a:chOff x="239407" y="298400"/>
            <a:chExt cx="782943" cy="494685"/>
          </a:xfrm>
        </p:grpSpPr>
        <p:sp>
          <p:nvSpPr>
            <p:cNvPr id="20" name="椭圆 10"/>
            <p:cNvSpPr/>
            <p:nvPr/>
          </p:nvSpPr>
          <p:spPr>
            <a:xfrm>
              <a:off x="415556" y="298400"/>
              <a:ext cx="409944" cy="252125"/>
            </a:xfrm>
            <a:custGeom>
              <a:avLst/>
              <a:gdLst>
                <a:gd name="connsiteX0" fmla="*/ 244475 w 338138"/>
                <a:gd name="connsiteY0" fmla="*/ 96838 h 207963"/>
                <a:gd name="connsiteX1" fmla="*/ 209550 w 338138"/>
                <a:gd name="connsiteY1" fmla="*/ 131763 h 207963"/>
                <a:gd name="connsiteX2" fmla="*/ 244475 w 338138"/>
                <a:gd name="connsiteY2" fmla="*/ 166688 h 207963"/>
                <a:gd name="connsiteX3" fmla="*/ 279400 w 338138"/>
                <a:gd name="connsiteY3" fmla="*/ 131763 h 207963"/>
                <a:gd name="connsiteX4" fmla="*/ 244475 w 338138"/>
                <a:gd name="connsiteY4" fmla="*/ 96838 h 207963"/>
                <a:gd name="connsiteX5" fmla="*/ 94457 w 338138"/>
                <a:gd name="connsiteY5" fmla="*/ 96838 h 207963"/>
                <a:gd name="connsiteX6" fmla="*/ 60325 w 338138"/>
                <a:gd name="connsiteY6" fmla="*/ 131763 h 207963"/>
                <a:gd name="connsiteX7" fmla="*/ 94457 w 338138"/>
                <a:gd name="connsiteY7" fmla="*/ 166688 h 207963"/>
                <a:gd name="connsiteX8" fmla="*/ 128589 w 338138"/>
                <a:gd name="connsiteY8" fmla="*/ 131763 h 207963"/>
                <a:gd name="connsiteX9" fmla="*/ 94457 w 338138"/>
                <a:gd name="connsiteY9" fmla="*/ 96838 h 207963"/>
                <a:gd name="connsiteX10" fmla="*/ 18492 w 338138"/>
                <a:gd name="connsiteY10" fmla="*/ 15875 h 207963"/>
                <a:gd name="connsiteX11" fmla="*/ 39625 w 338138"/>
                <a:gd name="connsiteY11" fmla="*/ 15875 h 207963"/>
                <a:gd name="connsiteX12" fmla="*/ 46230 w 338138"/>
                <a:gd name="connsiteY12" fmla="*/ 69818 h 207963"/>
                <a:gd name="connsiteX13" fmla="*/ 294550 w 338138"/>
                <a:gd name="connsiteY13" fmla="*/ 69818 h 207963"/>
                <a:gd name="connsiteX14" fmla="*/ 299834 w 338138"/>
                <a:gd name="connsiteY14" fmla="*/ 15875 h 207963"/>
                <a:gd name="connsiteX15" fmla="*/ 319646 w 338138"/>
                <a:gd name="connsiteY15" fmla="*/ 15875 h 207963"/>
                <a:gd name="connsiteX16" fmla="*/ 338138 w 338138"/>
                <a:gd name="connsiteY16" fmla="*/ 34295 h 207963"/>
                <a:gd name="connsiteX17" fmla="*/ 338138 w 338138"/>
                <a:gd name="connsiteY17" fmla="*/ 189544 h 207963"/>
                <a:gd name="connsiteX18" fmla="*/ 319646 w 338138"/>
                <a:gd name="connsiteY18" fmla="*/ 207963 h 207963"/>
                <a:gd name="connsiteX19" fmla="*/ 315684 w 338138"/>
                <a:gd name="connsiteY19" fmla="*/ 207963 h 207963"/>
                <a:gd name="connsiteX20" fmla="*/ 315684 w 338138"/>
                <a:gd name="connsiteY20" fmla="*/ 202700 h 207963"/>
                <a:gd name="connsiteX21" fmla="*/ 305117 w 338138"/>
                <a:gd name="connsiteY21" fmla="*/ 190859 h 207963"/>
                <a:gd name="connsiteX22" fmla="*/ 293229 w 338138"/>
                <a:gd name="connsiteY22" fmla="*/ 202700 h 207963"/>
                <a:gd name="connsiteX23" fmla="*/ 293229 w 338138"/>
                <a:gd name="connsiteY23" fmla="*/ 207963 h 207963"/>
                <a:gd name="connsiteX24" fmla="*/ 50192 w 338138"/>
                <a:gd name="connsiteY24" fmla="*/ 207963 h 207963"/>
                <a:gd name="connsiteX25" fmla="*/ 50192 w 338138"/>
                <a:gd name="connsiteY25" fmla="*/ 202700 h 207963"/>
                <a:gd name="connsiteX26" fmla="*/ 38304 w 338138"/>
                <a:gd name="connsiteY26" fmla="*/ 190859 h 207963"/>
                <a:gd name="connsiteX27" fmla="*/ 27738 w 338138"/>
                <a:gd name="connsiteY27" fmla="*/ 202700 h 207963"/>
                <a:gd name="connsiteX28" fmla="*/ 27738 w 338138"/>
                <a:gd name="connsiteY28" fmla="*/ 207963 h 207963"/>
                <a:gd name="connsiteX29" fmla="*/ 18492 w 338138"/>
                <a:gd name="connsiteY29" fmla="*/ 207963 h 207963"/>
                <a:gd name="connsiteX30" fmla="*/ 0 w 338138"/>
                <a:gd name="connsiteY30" fmla="*/ 189544 h 207963"/>
                <a:gd name="connsiteX31" fmla="*/ 0 w 338138"/>
                <a:gd name="connsiteY31" fmla="*/ 34295 h 207963"/>
                <a:gd name="connsiteX32" fmla="*/ 18492 w 338138"/>
                <a:gd name="connsiteY32" fmla="*/ 15875 h 207963"/>
                <a:gd name="connsiteX33" fmla="*/ 72740 w 338138"/>
                <a:gd name="connsiteY33" fmla="*/ 0 h 207963"/>
                <a:gd name="connsiteX34" fmla="*/ 265663 w 338138"/>
                <a:gd name="connsiteY34" fmla="*/ 0 h 207963"/>
                <a:gd name="connsiteX35" fmla="*/ 284162 w 338138"/>
                <a:gd name="connsiteY35" fmla="*/ 15798 h 207963"/>
                <a:gd name="connsiteX36" fmla="*/ 280198 w 338138"/>
                <a:gd name="connsiteY36" fmla="*/ 53975 h 207963"/>
                <a:gd name="connsiteX37" fmla="*/ 60848 w 338138"/>
                <a:gd name="connsiteY37" fmla="*/ 53975 h 207963"/>
                <a:gd name="connsiteX38" fmla="*/ 55562 w 338138"/>
                <a:gd name="connsiteY38" fmla="*/ 15798 h 207963"/>
                <a:gd name="connsiteX39" fmla="*/ 72740 w 338138"/>
                <a:gd name="connsiteY39" fmla="*/ 0 h 207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38138" h="207963">
                  <a:moveTo>
                    <a:pt x="244475" y="96838"/>
                  </a:moveTo>
                  <a:cubicBezTo>
                    <a:pt x="225186" y="96838"/>
                    <a:pt x="209550" y="112474"/>
                    <a:pt x="209550" y="131763"/>
                  </a:cubicBezTo>
                  <a:cubicBezTo>
                    <a:pt x="209550" y="151052"/>
                    <a:pt x="225186" y="166688"/>
                    <a:pt x="244475" y="166688"/>
                  </a:cubicBezTo>
                  <a:cubicBezTo>
                    <a:pt x="263764" y="166688"/>
                    <a:pt x="279400" y="151052"/>
                    <a:pt x="279400" y="131763"/>
                  </a:cubicBezTo>
                  <a:cubicBezTo>
                    <a:pt x="279400" y="112474"/>
                    <a:pt x="263764" y="96838"/>
                    <a:pt x="244475" y="96838"/>
                  </a:cubicBezTo>
                  <a:close/>
                  <a:moveTo>
                    <a:pt x="94457" y="96838"/>
                  </a:moveTo>
                  <a:cubicBezTo>
                    <a:pt x="75606" y="96838"/>
                    <a:pt x="60325" y="112474"/>
                    <a:pt x="60325" y="131763"/>
                  </a:cubicBezTo>
                  <a:cubicBezTo>
                    <a:pt x="60325" y="151052"/>
                    <a:pt x="75606" y="166688"/>
                    <a:pt x="94457" y="166688"/>
                  </a:cubicBezTo>
                  <a:cubicBezTo>
                    <a:pt x="113308" y="166688"/>
                    <a:pt x="128589" y="151052"/>
                    <a:pt x="128589" y="131763"/>
                  </a:cubicBezTo>
                  <a:cubicBezTo>
                    <a:pt x="128589" y="112474"/>
                    <a:pt x="113308" y="96838"/>
                    <a:pt x="94457" y="96838"/>
                  </a:cubicBezTo>
                  <a:close/>
                  <a:moveTo>
                    <a:pt x="18492" y="15875"/>
                  </a:moveTo>
                  <a:cubicBezTo>
                    <a:pt x="18492" y="15875"/>
                    <a:pt x="18492" y="15875"/>
                    <a:pt x="39625" y="15875"/>
                  </a:cubicBezTo>
                  <a:cubicBezTo>
                    <a:pt x="39625" y="18506"/>
                    <a:pt x="46230" y="69818"/>
                    <a:pt x="46230" y="69818"/>
                  </a:cubicBezTo>
                  <a:cubicBezTo>
                    <a:pt x="46230" y="69818"/>
                    <a:pt x="46230" y="69818"/>
                    <a:pt x="294550" y="69818"/>
                  </a:cubicBezTo>
                  <a:cubicBezTo>
                    <a:pt x="294550" y="69818"/>
                    <a:pt x="299834" y="18506"/>
                    <a:pt x="299834" y="15875"/>
                  </a:cubicBezTo>
                  <a:cubicBezTo>
                    <a:pt x="299834" y="15875"/>
                    <a:pt x="299834" y="15875"/>
                    <a:pt x="319646" y="15875"/>
                  </a:cubicBezTo>
                  <a:cubicBezTo>
                    <a:pt x="330213" y="15875"/>
                    <a:pt x="338138" y="23769"/>
                    <a:pt x="338138" y="34295"/>
                  </a:cubicBezTo>
                  <a:cubicBezTo>
                    <a:pt x="338138" y="34295"/>
                    <a:pt x="338138" y="34295"/>
                    <a:pt x="338138" y="189544"/>
                  </a:cubicBezTo>
                  <a:cubicBezTo>
                    <a:pt x="338138" y="200069"/>
                    <a:pt x="330213" y="207963"/>
                    <a:pt x="319646" y="207963"/>
                  </a:cubicBezTo>
                  <a:cubicBezTo>
                    <a:pt x="319646" y="207963"/>
                    <a:pt x="319646" y="207963"/>
                    <a:pt x="315684" y="207963"/>
                  </a:cubicBezTo>
                  <a:cubicBezTo>
                    <a:pt x="315684" y="207963"/>
                    <a:pt x="315684" y="207963"/>
                    <a:pt x="315684" y="202700"/>
                  </a:cubicBezTo>
                  <a:cubicBezTo>
                    <a:pt x="315684" y="196122"/>
                    <a:pt x="310400" y="190859"/>
                    <a:pt x="305117" y="190859"/>
                  </a:cubicBezTo>
                  <a:cubicBezTo>
                    <a:pt x="298513" y="190859"/>
                    <a:pt x="293229" y="196122"/>
                    <a:pt x="293229" y="202700"/>
                  </a:cubicBezTo>
                  <a:cubicBezTo>
                    <a:pt x="293229" y="202700"/>
                    <a:pt x="293229" y="202700"/>
                    <a:pt x="293229" y="207963"/>
                  </a:cubicBezTo>
                  <a:cubicBezTo>
                    <a:pt x="293229" y="207963"/>
                    <a:pt x="293229" y="207963"/>
                    <a:pt x="50192" y="207963"/>
                  </a:cubicBezTo>
                  <a:cubicBezTo>
                    <a:pt x="50192" y="207963"/>
                    <a:pt x="50192" y="207963"/>
                    <a:pt x="50192" y="202700"/>
                  </a:cubicBezTo>
                  <a:cubicBezTo>
                    <a:pt x="50192" y="196122"/>
                    <a:pt x="44909" y="190859"/>
                    <a:pt x="38304" y="190859"/>
                  </a:cubicBezTo>
                  <a:cubicBezTo>
                    <a:pt x="33021" y="190859"/>
                    <a:pt x="27738" y="196122"/>
                    <a:pt x="27738" y="202700"/>
                  </a:cubicBezTo>
                  <a:cubicBezTo>
                    <a:pt x="27738" y="202700"/>
                    <a:pt x="27738" y="202700"/>
                    <a:pt x="27738" y="207963"/>
                  </a:cubicBezTo>
                  <a:cubicBezTo>
                    <a:pt x="27738" y="207963"/>
                    <a:pt x="27738" y="207963"/>
                    <a:pt x="18492" y="207963"/>
                  </a:cubicBezTo>
                  <a:cubicBezTo>
                    <a:pt x="7925" y="207963"/>
                    <a:pt x="0" y="200069"/>
                    <a:pt x="0" y="189544"/>
                  </a:cubicBezTo>
                  <a:cubicBezTo>
                    <a:pt x="0" y="189544"/>
                    <a:pt x="0" y="189544"/>
                    <a:pt x="0" y="34295"/>
                  </a:cubicBezTo>
                  <a:cubicBezTo>
                    <a:pt x="0" y="23769"/>
                    <a:pt x="7925" y="15875"/>
                    <a:pt x="18492" y="15875"/>
                  </a:cubicBezTo>
                  <a:close/>
                  <a:moveTo>
                    <a:pt x="72740" y="0"/>
                  </a:moveTo>
                  <a:cubicBezTo>
                    <a:pt x="72740" y="0"/>
                    <a:pt x="72740" y="0"/>
                    <a:pt x="265663" y="0"/>
                  </a:cubicBezTo>
                  <a:cubicBezTo>
                    <a:pt x="276234" y="0"/>
                    <a:pt x="282841" y="7899"/>
                    <a:pt x="284162" y="15798"/>
                  </a:cubicBezTo>
                  <a:cubicBezTo>
                    <a:pt x="284162" y="17114"/>
                    <a:pt x="280198" y="53975"/>
                    <a:pt x="280198" y="53975"/>
                  </a:cubicBezTo>
                  <a:cubicBezTo>
                    <a:pt x="280198" y="53975"/>
                    <a:pt x="280198" y="53975"/>
                    <a:pt x="60848" y="53975"/>
                  </a:cubicBezTo>
                  <a:cubicBezTo>
                    <a:pt x="60848" y="53975"/>
                    <a:pt x="55562" y="17114"/>
                    <a:pt x="55562" y="15798"/>
                  </a:cubicBezTo>
                  <a:cubicBezTo>
                    <a:pt x="55562" y="7899"/>
                    <a:pt x="63491" y="0"/>
                    <a:pt x="72740" y="0"/>
                  </a:cubicBezTo>
                  <a:close/>
                </a:path>
              </a:pathLst>
            </a:custGeom>
            <a:solidFill>
              <a:srgbClr val="1418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2" name="文本框 21"/>
            <p:cNvSpPr txBox="1"/>
            <p:nvPr/>
          </p:nvSpPr>
          <p:spPr>
            <a:xfrm>
              <a:off x="239407" y="531475"/>
              <a:ext cx="782943" cy="261610"/>
            </a:xfrm>
            <a:prstGeom prst="rect">
              <a:avLst/>
            </a:prstGeom>
            <a:noFill/>
          </p:spPr>
          <p:txBody>
            <a:bodyPr wrap="square" rtlCol="0">
              <a:spAutoFit/>
              <a:scene3d>
                <a:camera prst="orthographicFront"/>
                <a:lightRig rig="threePt" dir="t"/>
              </a:scene3d>
              <a:sp3d contourW="6350"/>
            </a:bodyPr>
            <a:lstStyle/>
            <a:p>
              <a:r>
                <a:rPr lang="zh-CN" altLang="en-US" sz="1100" dirty="0">
                  <a:latin typeface="方正静蕾简体" panose="02000000000000000000" pitchFamily="2" charset="-122"/>
                  <a:ea typeface="方正静蕾简体" panose="02000000000000000000" pitchFamily="2" charset="-122"/>
                </a:rPr>
                <a:t>音为有你</a:t>
              </a:r>
            </a:p>
          </p:txBody>
        </p:sp>
      </p:grpSp>
      <p:sp>
        <p:nvSpPr>
          <p:cNvPr id="29" name="矩形 28"/>
          <p:cNvSpPr/>
          <p:nvPr/>
        </p:nvSpPr>
        <p:spPr>
          <a:xfrm>
            <a:off x="6066972" y="1"/>
            <a:ext cx="6125028" cy="6883400"/>
          </a:xfrm>
          <a:prstGeom prst="rect">
            <a:avLst/>
          </a:prstGeom>
          <a:gradFill>
            <a:gsLst>
              <a:gs pos="100000">
                <a:schemeClr val="bg1">
                  <a:alpha val="0"/>
                </a:schemeClr>
              </a:gs>
              <a:gs pos="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0" name="矩形 29"/>
          <p:cNvSpPr/>
          <p:nvPr/>
        </p:nvSpPr>
        <p:spPr>
          <a:xfrm>
            <a:off x="6066972" y="550524"/>
            <a:ext cx="6125028" cy="6307475"/>
          </a:xfrm>
          <a:prstGeom prst="rect">
            <a:avLst/>
          </a:prstGeom>
          <a:gradFill>
            <a:gsLst>
              <a:gs pos="58000">
                <a:srgbClr val="141824">
                  <a:alpha val="1000"/>
                </a:srgbClr>
              </a:gs>
              <a:gs pos="0">
                <a:schemeClr val="bg1">
                  <a:alpha val="0"/>
                </a:schemeClr>
              </a:gs>
              <a:gs pos="100000">
                <a:srgbClr val="141824">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1" y="3429001"/>
            <a:ext cx="6066971" cy="3454400"/>
          </a:xfrm>
          <a:prstGeom prst="rect">
            <a:avLst/>
          </a:prstGeom>
          <a:gradFill>
            <a:gsLst>
              <a:gs pos="100000">
                <a:schemeClr val="bg1">
                  <a:alpha val="0"/>
                </a:schemeClr>
              </a:gs>
              <a:gs pos="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2" name="矩形 31"/>
          <p:cNvSpPr/>
          <p:nvPr/>
        </p:nvSpPr>
        <p:spPr>
          <a:xfrm>
            <a:off x="1" y="3692624"/>
            <a:ext cx="6066971" cy="3165375"/>
          </a:xfrm>
          <a:prstGeom prst="rect">
            <a:avLst/>
          </a:prstGeom>
          <a:gradFill>
            <a:gsLst>
              <a:gs pos="58000">
                <a:srgbClr val="141824">
                  <a:alpha val="1000"/>
                </a:srgbClr>
              </a:gs>
              <a:gs pos="0">
                <a:schemeClr val="bg1">
                  <a:alpha val="0"/>
                </a:schemeClr>
              </a:gs>
              <a:gs pos="100000">
                <a:srgbClr val="141824">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536876627"/>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占位符 16"/>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18127" b="18127"/>
          <a:stretch>
            <a:fillRect/>
          </a:stretch>
        </p:blipFill>
        <p:spPr>
          <a:noFill/>
        </p:spPr>
      </p:pic>
      <p:sp>
        <p:nvSpPr>
          <p:cNvPr id="31" name="矩形 30"/>
          <p:cNvSpPr/>
          <p:nvPr/>
        </p:nvSpPr>
        <p:spPr>
          <a:xfrm>
            <a:off x="1" y="0"/>
            <a:ext cx="12192000" cy="4432300"/>
          </a:xfrm>
          <a:prstGeom prst="rect">
            <a:avLst/>
          </a:prstGeom>
          <a:solidFill>
            <a:srgbClr val="2E3138">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1352962" y="5156032"/>
            <a:ext cx="1569660" cy="369332"/>
          </a:xfrm>
          <a:prstGeom prst="rect">
            <a:avLst/>
          </a:prstGeom>
          <a:noFill/>
        </p:spPr>
        <p:txBody>
          <a:bodyPr wrap="none" rtlCol="0">
            <a:spAutoFit/>
          </a:bodyPr>
          <a:lstStyle/>
          <a:p>
            <a:pPr algn="ctr"/>
            <a:r>
              <a:rPr lang="zh-CN" altLang="en-US" dirty="0">
                <a:solidFill>
                  <a:schemeClr val="tx1">
                    <a:lumMod val="65000"/>
                    <a:lumOff val="35000"/>
                  </a:schemeClr>
                </a:solidFill>
                <a:latin typeface="张海山锐线体2.0" panose="02000000000000000000" pitchFamily="2" charset="-122"/>
                <a:ea typeface="张海山锐线体2.0" panose="02000000000000000000" pitchFamily="2" charset="-122"/>
              </a:rPr>
              <a:t>文字添加此处</a:t>
            </a:r>
          </a:p>
        </p:txBody>
      </p:sp>
      <p:sp>
        <p:nvSpPr>
          <p:cNvPr id="6" name="文本框 5"/>
          <p:cNvSpPr txBox="1"/>
          <p:nvPr/>
        </p:nvSpPr>
        <p:spPr>
          <a:xfrm>
            <a:off x="788815" y="5442195"/>
            <a:ext cx="2697954" cy="300339"/>
          </a:xfrm>
          <a:prstGeom prst="rect">
            <a:avLst/>
          </a:prstGeom>
          <a:noFill/>
        </p:spPr>
        <p:txBody>
          <a:bodyPr wrap="square" rtlCol="0">
            <a:spAutoFit/>
          </a:bodyPr>
          <a:lstStyle/>
          <a:p>
            <a:pPr algn="ctr">
              <a:lnSpc>
                <a:spcPct val="120000"/>
              </a:lnSpc>
            </a:pPr>
            <a:r>
              <a:rPr lang="zh-CN" altLang="en-US" sz="1200" dirty="0">
                <a:solidFill>
                  <a:schemeClr val="bg1">
                    <a:lumMod val="65000"/>
                  </a:schemeClr>
                </a:solidFill>
                <a:latin typeface="张海山锐线体2.0" panose="02000000000000000000" pitchFamily="2" charset="-122"/>
                <a:ea typeface="张海山锐线体2.0" panose="02000000000000000000" pitchFamily="2" charset="-122"/>
              </a:rPr>
              <a:t>可以通过单击此处删除此处的文字</a:t>
            </a:r>
          </a:p>
        </p:txBody>
      </p:sp>
      <p:sp>
        <p:nvSpPr>
          <p:cNvPr id="12" name="文本框 11"/>
          <p:cNvSpPr txBox="1"/>
          <p:nvPr/>
        </p:nvSpPr>
        <p:spPr>
          <a:xfrm>
            <a:off x="3991767" y="5156032"/>
            <a:ext cx="1569660" cy="369332"/>
          </a:xfrm>
          <a:prstGeom prst="rect">
            <a:avLst/>
          </a:prstGeom>
          <a:noFill/>
        </p:spPr>
        <p:txBody>
          <a:bodyPr wrap="none" rtlCol="0">
            <a:spAutoFit/>
          </a:bodyPr>
          <a:lstStyle/>
          <a:p>
            <a:pPr algn="ctr"/>
            <a:r>
              <a:rPr lang="zh-CN" altLang="en-US" dirty="0">
                <a:solidFill>
                  <a:schemeClr val="tx1">
                    <a:lumMod val="65000"/>
                    <a:lumOff val="35000"/>
                  </a:schemeClr>
                </a:solidFill>
                <a:latin typeface="张海山锐线体2.0" panose="02000000000000000000" pitchFamily="2" charset="-122"/>
                <a:ea typeface="张海山锐线体2.0" panose="02000000000000000000" pitchFamily="2" charset="-122"/>
              </a:rPr>
              <a:t>文字添加此处</a:t>
            </a:r>
          </a:p>
        </p:txBody>
      </p:sp>
      <p:sp>
        <p:nvSpPr>
          <p:cNvPr id="13" name="文本框 12"/>
          <p:cNvSpPr txBox="1"/>
          <p:nvPr/>
        </p:nvSpPr>
        <p:spPr>
          <a:xfrm>
            <a:off x="3427620" y="5442195"/>
            <a:ext cx="2697954" cy="300339"/>
          </a:xfrm>
          <a:prstGeom prst="rect">
            <a:avLst/>
          </a:prstGeom>
          <a:noFill/>
        </p:spPr>
        <p:txBody>
          <a:bodyPr wrap="square" rtlCol="0">
            <a:spAutoFit/>
          </a:bodyPr>
          <a:lstStyle/>
          <a:p>
            <a:pPr algn="ctr">
              <a:lnSpc>
                <a:spcPct val="120000"/>
              </a:lnSpc>
            </a:pPr>
            <a:r>
              <a:rPr lang="zh-CN" altLang="en-US" sz="1200" dirty="0">
                <a:solidFill>
                  <a:schemeClr val="bg1">
                    <a:lumMod val="65000"/>
                  </a:schemeClr>
                </a:solidFill>
                <a:latin typeface="张海山锐线体2.0" panose="02000000000000000000" pitchFamily="2" charset="-122"/>
                <a:ea typeface="张海山锐线体2.0" panose="02000000000000000000" pitchFamily="2" charset="-122"/>
              </a:rPr>
              <a:t>可以通过单击此处删除此处的文字</a:t>
            </a:r>
          </a:p>
        </p:txBody>
      </p:sp>
      <p:sp>
        <p:nvSpPr>
          <p:cNvPr id="19" name="文本框 18"/>
          <p:cNvSpPr txBox="1"/>
          <p:nvPr/>
        </p:nvSpPr>
        <p:spPr>
          <a:xfrm>
            <a:off x="6630572" y="5156032"/>
            <a:ext cx="1569660" cy="369332"/>
          </a:xfrm>
          <a:prstGeom prst="rect">
            <a:avLst/>
          </a:prstGeom>
          <a:noFill/>
        </p:spPr>
        <p:txBody>
          <a:bodyPr wrap="none" rtlCol="0">
            <a:spAutoFit/>
          </a:bodyPr>
          <a:lstStyle/>
          <a:p>
            <a:pPr algn="ctr"/>
            <a:r>
              <a:rPr lang="zh-CN" altLang="en-US" dirty="0">
                <a:solidFill>
                  <a:schemeClr val="tx1">
                    <a:lumMod val="65000"/>
                    <a:lumOff val="35000"/>
                  </a:schemeClr>
                </a:solidFill>
                <a:latin typeface="张海山锐线体2.0" panose="02000000000000000000" pitchFamily="2" charset="-122"/>
                <a:ea typeface="张海山锐线体2.0" panose="02000000000000000000" pitchFamily="2" charset="-122"/>
              </a:rPr>
              <a:t>文字添加此处</a:t>
            </a:r>
          </a:p>
        </p:txBody>
      </p:sp>
      <p:sp>
        <p:nvSpPr>
          <p:cNvPr id="20" name="文本框 19"/>
          <p:cNvSpPr txBox="1"/>
          <p:nvPr/>
        </p:nvSpPr>
        <p:spPr>
          <a:xfrm>
            <a:off x="6066425" y="5442195"/>
            <a:ext cx="2697954" cy="300339"/>
          </a:xfrm>
          <a:prstGeom prst="rect">
            <a:avLst/>
          </a:prstGeom>
          <a:noFill/>
        </p:spPr>
        <p:txBody>
          <a:bodyPr wrap="square" rtlCol="0">
            <a:spAutoFit/>
          </a:bodyPr>
          <a:lstStyle/>
          <a:p>
            <a:pPr algn="ctr">
              <a:lnSpc>
                <a:spcPct val="120000"/>
              </a:lnSpc>
            </a:pPr>
            <a:r>
              <a:rPr lang="zh-CN" altLang="en-US" sz="1200" dirty="0">
                <a:solidFill>
                  <a:schemeClr val="bg1">
                    <a:lumMod val="65000"/>
                  </a:schemeClr>
                </a:solidFill>
                <a:latin typeface="张海山锐线体2.0" panose="02000000000000000000" pitchFamily="2" charset="-122"/>
                <a:ea typeface="张海山锐线体2.0" panose="02000000000000000000" pitchFamily="2" charset="-122"/>
              </a:rPr>
              <a:t>可以通过单击此处删除此处的文字</a:t>
            </a:r>
          </a:p>
        </p:txBody>
      </p:sp>
      <p:sp>
        <p:nvSpPr>
          <p:cNvPr id="26" name="文本框 25"/>
          <p:cNvSpPr txBox="1"/>
          <p:nvPr/>
        </p:nvSpPr>
        <p:spPr>
          <a:xfrm>
            <a:off x="9269378" y="5156032"/>
            <a:ext cx="1569660" cy="369332"/>
          </a:xfrm>
          <a:prstGeom prst="rect">
            <a:avLst/>
          </a:prstGeom>
          <a:noFill/>
        </p:spPr>
        <p:txBody>
          <a:bodyPr wrap="none" rtlCol="0">
            <a:spAutoFit/>
          </a:bodyPr>
          <a:lstStyle/>
          <a:p>
            <a:pPr algn="ctr"/>
            <a:r>
              <a:rPr lang="zh-CN" altLang="en-US" dirty="0">
                <a:solidFill>
                  <a:schemeClr val="tx1">
                    <a:lumMod val="65000"/>
                    <a:lumOff val="35000"/>
                  </a:schemeClr>
                </a:solidFill>
                <a:latin typeface="张海山锐线体2.0" panose="02000000000000000000" pitchFamily="2" charset="-122"/>
                <a:ea typeface="张海山锐线体2.0" panose="02000000000000000000" pitchFamily="2" charset="-122"/>
              </a:rPr>
              <a:t>文字添加此处</a:t>
            </a:r>
          </a:p>
        </p:txBody>
      </p:sp>
      <p:sp>
        <p:nvSpPr>
          <p:cNvPr id="27" name="文本框 26"/>
          <p:cNvSpPr txBox="1"/>
          <p:nvPr/>
        </p:nvSpPr>
        <p:spPr>
          <a:xfrm>
            <a:off x="8705231" y="5442195"/>
            <a:ext cx="2697954" cy="300339"/>
          </a:xfrm>
          <a:prstGeom prst="rect">
            <a:avLst/>
          </a:prstGeom>
          <a:noFill/>
        </p:spPr>
        <p:txBody>
          <a:bodyPr wrap="square" rtlCol="0">
            <a:spAutoFit/>
          </a:bodyPr>
          <a:lstStyle/>
          <a:p>
            <a:pPr algn="ctr">
              <a:lnSpc>
                <a:spcPct val="120000"/>
              </a:lnSpc>
            </a:pPr>
            <a:r>
              <a:rPr lang="zh-CN" altLang="en-US" sz="1200" dirty="0">
                <a:solidFill>
                  <a:schemeClr val="bg1">
                    <a:lumMod val="65000"/>
                  </a:schemeClr>
                </a:solidFill>
                <a:latin typeface="张海山锐线体2.0" panose="02000000000000000000" pitchFamily="2" charset="-122"/>
                <a:ea typeface="张海山锐线体2.0" panose="02000000000000000000" pitchFamily="2" charset="-122"/>
              </a:rPr>
              <a:t>可以通过单击此处删除此处的文字</a:t>
            </a:r>
          </a:p>
        </p:txBody>
      </p:sp>
      <p:cxnSp>
        <p:nvCxnSpPr>
          <p:cNvPr id="35" name="直接连接符 34"/>
          <p:cNvCxnSpPr>
            <a:cxnSpLocks/>
          </p:cNvCxnSpPr>
          <p:nvPr/>
        </p:nvCxnSpPr>
        <p:spPr>
          <a:xfrm>
            <a:off x="5110273" y="1925431"/>
            <a:ext cx="1971454"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36" name="文本框 35"/>
          <p:cNvSpPr txBox="1"/>
          <p:nvPr/>
        </p:nvSpPr>
        <p:spPr>
          <a:xfrm>
            <a:off x="3193143" y="1085285"/>
            <a:ext cx="5805714" cy="535531"/>
          </a:xfrm>
          <a:prstGeom prst="rect">
            <a:avLst/>
          </a:prstGeom>
          <a:noFill/>
        </p:spPr>
        <p:txBody>
          <a:bodyPr wrap="square" rtlCol="0">
            <a:spAutoFit/>
          </a:bodyPr>
          <a:lstStyle/>
          <a:p>
            <a:pPr algn="ctr">
              <a:lnSpc>
                <a:spcPct val="120000"/>
              </a:lnSpc>
            </a:pPr>
            <a:r>
              <a:rPr lang="zh-CN" altLang="en-US" sz="1200" dirty="0">
                <a:solidFill>
                  <a:schemeClr val="bg1"/>
                </a:solidFill>
                <a:latin typeface="张海山锐线体2.0" panose="02000000000000000000" pitchFamily="2" charset="-122"/>
                <a:ea typeface="张海山锐线体2.0" panose="02000000000000000000" pitchFamily="2" charset="-122"/>
              </a:rPr>
              <a:t>您的文字添加到此处，可以通过单击此处删除此处的文字进行添加，也可以复制您的文字粘贴到此处，本模板所有文字图片图标均可更改替换</a:t>
            </a:r>
          </a:p>
        </p:txBody>
      </p:sp>
      <p:sp>
        <p:nvSpPr>
          <p:cNvPr id="37" name="文本框 36"/>
          <p:cNvSpPr txBox="1"/>
          <p:nvPr/>
        </p:nvSpPr>
        <p:spPr>
          <a:xfrm>
            <a:off x="5273442" y="628641"/>
            <a:ext cx="1723550" cy="400110"/>
          </a:xfrm>
          <a:prstGeom prst="rect">
            <a:avLst/>
          </a:prstGeom>
          <a:noFill/>
        </p:spPr>
        <p:txBody>
          <a:bodyPr wrap="none" rtlCol="0">
            <a:spAutoFit/>
          </a:bodyPr>
          <a:lstStyle/>
          <a:p>
            <a:pPr algn="ctr"/>
            <a:r>
              <a:rPr lang="zh-CN" altLang="en-US" sz="2000" dirty="0">
                <a:solidFill>
                  <a:schemeClr val="bg1"/>
                </a:solidFill>
                <a:latin typeface="造字工房悦黑体验版常规体" pitchFamily="2" charset="-122"/>
                <a:ea typeface="造字工房悦黑体验版常规体" pitchFamily="2" charset="-122"/>
              </a:rPr>
              <a:t>文字添加此处</a:t>
            </a:r>
          </a:p>
        </p:txBody>
      </p:sp>
      <p:grpSp>
        <p:nvGrpSpPr>
          <p:cNvPr id="32" name="组合 31"/>
          <p:cNvGrpSpPr/>
          <p:nvPr/>
        </p:nvGrpSpPr>
        <p:grpSpPr>
          <a:xfrm>
            <a:off x="1422292" y="5952745"/>
            <a:ext cx="1430997" cy="218732"/>
            <a:chOff x="1712236" y="5376594"/>
            <a:chExt cx="1430997" cy="218732"/>
          </a:xfrm>
          <a:solidFill>
            <a:srgbClr val="FE5B18"/>
          </a:solidFill>
        </p:grpSpPr>
        <p:grpSp>
          <p:nvGrpSpPr>
            <p:cNvPr id="33" name="组合 32"/>
            <p:cNvGrpSpPr/>
            <p:nvPr/>
          </p:nvGrpSpPr>
          <p:grpSpPr>
            <a:xfrm>
              <a:off x="2321059" y="5401135"/>
              <a:ext cx="217665" cy="169651"/>
              <a:chOff x="9439656" y="2777910"/>
              <a:chExt cx="548947" cy="427856"/>
            </a:xfrm>
            <a:grpFill/>
          </p:grpSpPr>
          <p:sp>
            <p:nvSpPr>
              <p:cNvPr id="50" name="Freeform 267"/>
              <p:cNvSpPr>
                <a:spLocks noEditPoints="1"/>
              </p:cNvSpPr>
              <p:nvPr/>
            </p:nvSpPr>
            <p:spPr bwMode="auto">
              <a:xfrm>
                <a:off x="9439656" y="2777910"/>
                <a:ext cx="548947" cy="427856"/>
              </a:xfrm>
              <a:custGeom>
                <a:avLst/>
                <a:gdLst>
                  <a:gd name="T0" fmla="*/ 224 w 260"/>
                  <a:gd name="T1" fmla="*/ 0 h 202"/>
                  <a:gd name="T2" fmla="*/ 36 w 260"/>
                  <a:gd name="T3" fmla="*/ 0 h 202"/>
                  <a:gd name="T4" fmla="*/ 0 w 260"/>
                  <a:gd name="T5" fmla="*/ 36 h 202"/>
                  <a:gd name="T6" fmla="*/ 0 w 260"/>
                  <a:gd name="T7" fmla="*/ 166 h 202"/>
                  <a:gd name="T8" fmla="*/ 36 w 260"/>
                  <a:gd name="T9" fmla="*/ 202 h 202"/>
                  <a:gd name="T10" fmla="*/ 224 w 260"/>
                  <a:gd name="T11" fmla="*/ 202 h 202"/>
                  <a:gd name="T12" fmla="*/ 260 w 260"/>
                  <a:gd name="T13" fmla="*/ 166 h 202"/>
                  <a:gd name="T14" fmla="*/ 260 w 260"/>
                  <a:gd name="T15" fmla="*/ 36 h 202"/>
                  <a:gd name="T16" fmla="*/ 224 w 260"/>
                  <a:gd name="T17" fmla="*/ 0 h 202"/>
                  <a:gd name="T18" fmla="*/ 239 w 260"/>
                  <a:gd name="T19" fmla="*/ 166 h 202"/>
                  <a:gd name="T20" fmla="*/ 224 w 260"/>
                  <a:gd name="T21" fmla="*/ 181 h 202"/>
                  <a:gd name="T22" fmla="*/ 36 w 260"/>
                  <a:gd name="T23" fmla="*/ 181 h 202"/>
                  <a:gd name="T24" fmla="*/ 22 w 260"/>
                  <a:gd name="T25" fmla="*/ 166 h 202"/>
                  <a:gd name="T26" fmla="*/ 22 w 260"/>
                  <a:gd name="T27" fmla="*/ 36 h 202"/>
                  <a:gd name="T28" fmla="*/ 36 w 260"/>
                  <a:gd name="T29" fmla="*/ 21 h 202"/>
                  <a:gd name="T30" fmla="*/ 224 w 260"/>
                  <a:gd name="T31" fmla="*/ 21 h 202"/>
                  <a:gd name="T32" fmla="*/ 239 w 260"/>
                  <a:gd name="T33" fmla="*/ 36 h 202"/>
                  <a:gd name="T34" fmla="*/ 239 w 260"/>
                  <a:gd name="T35" fmla="*/ 166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0" h="202">
                    <a:moveTo>
                      <a:pt x="224" y="0"/>
                    </a:moveTo>
                    <a:cubicBezTo>
                      <a:pt x="36" y="0"/>
                      <a:pt x="36" y="0"/>
                      <a:pt x="36" y="0"/>
                    </a:cubicBezTo>
                    <a:cubicBezTo>
                      <a:pt x="16" y="0"/>
                      <a:pt x="0" y="16"/>
                      <a:pt x="0" y="36"/>
                    </a:cubicBezTo>
                    <a:cubicBezTo>
                      <a:pt x="0" y="166"/>
                      <a:pt x="0" y="166"/>
                      <a:pt x="0" y="166"/>
                    </a:cubicBezTo>
                    <a:cubicBezTo>
                      <a:pt x="0" y="186"/>
                      <a:pt x="16" y="202"/>
                      <a:pt x="36" y="202"/>
                    </a:cubicBezTo>
                    <a:cubicBezTo>
                      <a:pt x="224" y="202"/>
                      <a:pt x="224" y="202"/>
                      <a:pt x="224" y="202"/>
                    </a:cubicBezTo>
                    <a:cubicBezTo>
                      <a:pt x="244" y="202"/>
                      <a:pt x="260" y="186"/>
                      <a:pt x="260" y="166"/>
                    </a:cubicBezTo>
                    <a:cubicBezTo>
                      <a:pt x="260" y="36"/>
                      <a:pt x="260" y="36"/>
                      <a:pt x="260" y="36"/>
                    </a:cubicBezTo>
                    <a:cubicBezTo>
                      <a:pt x="260" y="16"/>
                      <a:pt x="244" y="0"/>
                      <a:pt x="224" y="0"/>
                    </a:cubicBezTo>
                    <a:close/>
                    <a:moveTo>
                      <a:pt x="239" y="166"/>
                    </a:moveTo>
                    <a:cubicBezTo>
                      <a:pt x="239" y="174"/>
                      <a:pt x="232" y="181"/>
                      <a:pt x="224" y="181"/>
                    </a:cubicBezTo>
                    <a:cubicBezTo>
                      <a:pt x="36" y="181"/>
                      <a:pt x="36" y="181"/>
                      <a:pt x="36" y="181"/>
                    </a:cubicBezTo>
                    <a:cubicBezTo>
                      <a:pt x="28" y="181"/>
                      <a:pt x="22" y="174"/>
                      <a:pt x="22" y="166"/>
                    </a:cubicBezTo>
                    <a:cubicBezTo>
                      <a:pt x="22" y="36"/>
                      <a:pt x="22" y="36"/>
                      <a:pt x="22" y="36"/>
                    </a:cubicBezTo>
                    <a:cubicBezTo>
                      <a:pt x="22" y="28"/>
                      <a:pt x="28" y="21"/>
                      <a:pt x="36" y="21"/>
                    </a:cubicBezTo>
                    <a:cubicBezTo>
                      <a:pt x="224" y="21"/>
                      <a:pt x="224" y="21"/>
                      <a:pt x="224" y="21"/>
                    </a:cubicBezTo>
                    <a:cubicBezTo>
                      <a:pt x="232" y="21"/>
                      <a:pt x="239" y="28"/>
                      <a:pt x="239" y="36"/>
                    </a:cubicBezTo>
                    <a:lnTo>
                      <a:pt x="239" y="166"/>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1" name="Freeform 268"/>
              <p:cNvSpPr>
                <a:spLocks/>
              </p:cNvSpPr>
              <p:nvPr/>
            </p:nvSpPr>
            <p:spPr bwMode="auto">
              <a:xfrm>
                <a:off x="9638784" y="2884201"/>
                <a:ext cx="192401" cy="215273"/>
              </a:xfrm>
              <a:custGeom>
                <a:avLst/>
                <a:gdLst>
                  <a:gd name="T0" fmla="*/ 80 w 91"/>
                  <a:gd name="T1" fmla="*/ 40 h 102"/>
                  <a:gd name="T2" fmla="*/ 19 w 91"/>
                  <a:gd name="T3" fmla="*/ 6 h 102"/>
                  <a:gd name="T4" fmla="*/ 0 w 91"/>
                  <a:gd name="T5" fmla="*/ 17 h 102"/>
                  <a:gd name="T6" fmla="*/ 0 w 91"/>
                  <a:gd name="T7" fmla="*/ 85 h 102"/>
                  <a:gd name="T8" fmla="*/ 19 w 91"/>
                  <a:gd name="T9" fmla="*/ 96 h 102"/>
                  <a:gd name="T10" fmla="*/ 80 w 91"/>
                  <a:gd name="T11" fmla="*/ 62 h 102"/>
                  <a:gd name="T12" fmla="*/ 80 w 91"/>
                  <a:gd name="T13" fmla="*/ 40 h 102"/>
                </a:gdLst>
                <a:ahLst/>
                <a:cxnLst>
                  <a:cxn ang="0">
                    <a:pos x="T0" y="T1"/>
                  </a:cxn>
                  <a:cxn ang="0">
                    <a:pos x="T2" y="T3"/>
                  </a:cxn>
                  <a:cxn ang="0">
                    <a:pos x="T4" y="T5"/>
                  </a:cxn>
                  <a:cxn ang="0">
                    <a:pos x="T6" y="T7"/>
                  </a:cxn>
                  <a:cxn ang="0">
                    <a:pos x="T8" y="T9"/>
                  </a:cxn>
                  <a:cxn ang="0">
                    <a:pos x="T10" y="T11"/>
                  </a:cxn>
                  <a:cxn ang="0">
                    <a:pos x="T12" y="T13"/>
                  </a:cxn>
                </a:cxnLst>
                <a:rect l="0" t="0" r="r" b="b"/>
                <a:pathLst>
                  <a:path w="91" h="102">
                    <a:moveTo>
                      <a:pt x="80" y="40"/>
                    </a:moveTo>
                    <a:cubicBezTo>
                      <a:pt x="19" y="6"/>
                      <a:pt x="19" y="6"/>
                      <a:pt x="19" y="6"/>
                    </a:cubicBezTo>
                    <a:cubicBezTo>
                      <a:pt x="8" y="0"/>
                      <a:pt x="0" y="5"/>
                      <a:pt x="0" y="17"/>
                    </a:cubicBezTo>
                    <a:cubicBezTo>
                      <a:pt x="0" y="85"/>
                      <a:pt x="0" y="85"/>
                      <a:pt x="0" y="85"/>
                    </a:cubicBezTo>
                    <a:cubicBezTo>
                      <a:pt x="0" y="97"/>
                      <a:pt x="8" y="102"/>
                      <a:pt x="19" y="96"/>
                    </a:cubicBezTo>
                    <a:cubicBezTo>
                      <a:pt x="80" y="62"/>
                      <a:pt x="80" y="62"/>
                      <a:pt x="80" y="62"/>
                    </a:cubicBezTo>
                    <a:cubicBezTo>
                      <a:pt x="91" y="56"/>
                      <a:pt x="91" y="46"/>
                      <a:pt x="80"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34" name="组合 33"/>
            <p:cNvGrpSpPr/>
            <p:nvPr/>
          </p:nvGrpSpPr>
          <p:grpSpPr>
            <a:xfrm>
              <a:off x="2924501" y="5376594"/>
              <a:ext cx="218732" cy="218732"/>
              <a:chOff x="10876606" y="5685447"/>
              <a:chExt cx="551638" cy="551638"/>
            </a:xfrm>
            <a:grpFill/>
          </p:grpSpPr>
          <p:sp>
            <p:nvSpPr>
              <p:cNvPr id="41" name="Freeform 285"/>
              <p:cNvSpPr>
                <a:spLocks noEditPoints="1"/>
              </p:cNvSpPr>
              <p:nvPr/>
            </p:nvSpPr>
            <p:spPr bwMode="auto">
              <a:xfrm>
                <a:off x="10876606" y="5685447"/>
                <a:ext cx="551638" cy="551638"/>
              </a:xfrm>
              <a:custGeom>
                <a:avLst/>
                <a:gdLst>
                  <a:gd name="T0" fmla="*/ 130 w 261"/>
                  <a:gd name="T1" fmla="*/ 0 h 261"/>
                  <a:gd name="T2" fmla="*/ 0 w 261"/>
                  <a:gd name="T3" fmla="*/ 130 h 261"/>
                  <a:gd name="T4" fmla="*/ 130 w 261"/>
                  <a:gd name="T5" fmla="*/ 261 h 261"/>
                  <a:gd name="T6" fmla="*/ 261 w 261"/>
                  <a:gd name="T7" fmla="*/ 130 h 261"/>
                  <a:gd name="T8" fmla="*/ 130 w 261"/>
                  <a:gd name="T9" fmla="*/ 0 h 261"/>
                  <a:gd name="T10" fmla="*/ 130 w 261"/>
                  <a:gd name="T11" fmla="*/ 239 h 261"/>
                  <a:gd name="T12" fmla="*/ 22 w 261"/>
                  <a:gd name="T13" fmla="*/ 130 h 261"/>
                  <a:gd name="T14" fmla="*/ 130 w 261"/>
                  <a:gd name="T15" fmla="*/ 21 h 261"/>
                  <a:gd name="T16" fmla="*/ 239 w 261"/>
                  <a:gd name="T17" fmla="*/ 130 h 261"/>
                  <a:gd name="T18" fmla="*/ 130 w 261"/>
                  <a:gd name="T19" fmla="*/ 239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1" h="261">
                    <a:moveTo>
                      <a:pt x="130" y="0"/>
                    </a:moveTo>
                    <a:cubicBezTo>
                      <a:pt x="58" y="0"/>
                      <a:pt x="0" y="58"/>
                      <a:pt x="0" y="130"/>
                    </a:cubicBezTo>
                    <a:cubicBezTo>
                      <a:pt x="0" y="202"/>
                      <a:pt x="58" y="261"/>
                      <a:pt x="130" y="261"/>
                    </a:cubicBezTo>
                    <a:cubicBezTo>
                      <a:pt x="202" y="261"/>
                      <a:pt x="261" y="202"/>
                      <a:pt x="261" y="130"/>
                    </a:cubicBezTo>
                    <a:cubicBezTo>
                      <a:pt x="261" y="58"/>
                      <a:pt x="202" y="0"/>
                      <a:pt x="130" y="0"/>
                    </a:cubicBezTo>
                    <a:close/>
                    <a:moveTo>
                      <a:pt x="130" y="239"/>
                    </a:moveTo>
                    <a:cubicBezTo>
                      <a:pt x="70" y="239"/>
                      <a:pt x="22" y="190"/>
                      <a:pt x="22" y="130"/>
                    </a:cubicBezTo>
                    <a:cubicBezTo>
                      <a:pt x="22" y="70"/>
                      <a:pt x="70" y="21"/>
                      <a:pt x="130" y="21"/>
                    </a:cubicBezTo>
                    <a:cubicBezTo>
                      <a:pt x="191" y="21"/>
                      <a:pt x="239" y="70"/>
                      <a:pt x="239" y="130"/>
                    </a:cubicBezTo>
                    <a:cubicBezTo>
                      <a:pt x="239" y="190"/>
                      <a:pt x="191" y="239"/>
                      <a:pt x="130" y="239"/>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42" name="Freeform 286"/>
              <p:cNvSpPr>
                <a:spLocks noEditPoints="1"/>
              </p:cNvSpPr>
              <p:nvPr/>
            </p:nvSpPr>
            <p:spPr bwMode="auto">
              <a:xfrm>
                <a:off x="11047480" y="5854975"/>
                <a:ext cx="209892" cy="211237"/>
              </a:xfrm>
              <a:custGeom>
                <a:avLst/>
                <a:gdLst>
                  <a:gd name="T0" fmla="*/ 49 w 99"/>
                  <a:gd name="T1" fmla="*/ 0 h 100"/>
                  <a:gd name="T2" fmla="*/ 0 w 99"/>
                  <a:gd name="T3" fmla="*/ 50 h 100"/>
                  <a:gd name="T4" fmla="*/ 49 w 99"/>
                  <a:gd name="T5" fmla="*/ 100 h 100"/>
                  <a:gd name="T6" fmla="*/ 99 w 99"/>
                  <a:gd name="T7" fmla="*/ 50 h 100"/>
                  <a:gd name="T8" fmla="*/ 49 w 99"/>
                  <a:gd name="T9" fmla="*/ 0 h 100"/>
                  <a:gd name="T10" fmla="*/ 49 w 99"/>
                  <a:gd name="T11" fmla="*/ 93 h 100"/>
                  <a:gd name="T12" fmla="*/ 7 w 99"/>
                  <a:gd name="T13" fmla="*/ 50 h 100"/>
                  <a:gd name="T14" fmla="*/ 49 w 99"/>
                  <a:gd name="T15" fmla="*/ 8 h 100"/>
                  <a:gd name="T16" fmla="*/ 92 w 99"/>
                  <a:gd name="T17" fmla="*/ 50 h 100"/>
                  <a:gd name="T18" fmla="*/ 49 w 99"/>
                  <a:gd name="T19" fmla="*/ 93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9" h="100">
                    <a:moveTo>
                      <a:pt x="49" y="0"/>
                    </a:moveTo>
                    <a:cubicBezTo>
                      <a:pt x="22" y="0"/>
                      <a:pt x="0" y="23"/>
                      <a:pt x="0" y="50"/>
                    </a:cubicBezTo>
                    <a:cubicBezTo>
                      <a:pt x="0" y="78"/>
                      <a:pt x="22" y="100"/>
                      <a:pt x="49" y="100"/>
                    </a:cubicBezTo>
                    <a:cubicBezTo>
                      <a:pt x="77" y="100"/>
                      <a:pt x="99" y="78"/>
                      <a:pt x="99" y="50"/>
                    </a:cubicBezTo>
                    <a:cubicBezTo>
                      <a:pt x="99" y="23"/>
                      <a:pt x="77" y="0"/>
                      <a:pt x="49" y="0"/>
                    </a:cubicBezTo>
                    <a:close/>
                    <a:moveTo>
                      <a:pt x="49" y="93"/>
                    </a:moveTo>
                    <a:cubicBezTo>
                      <a:pt x="26" y="93"/>
                      <a:pt x="7" y="74"/>
                      <a:pt x="7" y="50"/>
                    </a:cubicBezTo>
                    <a:cubicBezTo>
                      <a:pt x="7" y="27"/>
                      <a:pt x="26" y="8"/>
                      <a:pt x="49" y="8"/>
                    </a:cubicBezTo>
                    <a:cubicBezTo>
                      <a:pt x="73" y="8"/>
                      <a:pt x="92" y="27"/>
                      <a:pt x="92" y="50"/>
                    </a:cubicBezTo>
                    <a:cubicBezTo>
                      <a:pt x="92" y="74"/>
                      <a:pt x="73" y="93"/>
                      <a:pt x="49" y="9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287"/>
              <p:cNvSpPr>
                <a:spLocks noEditPoints="1"/>
              </p:cNvSpPr>
              <p:nvPr/>
            </p:nvSpPr>
            <p:spPr bwMode="auto">
              <a:xfrm>
                <a:off x="11117443" y="5926284"/>
                <a:ext cx="69964" cy="69964"/>
              </a:xfrm>
              <a:custGeom>
                <a:avLst/>
                <a:gdLst>
                  <a:gd name="T0" fmla="*/ 16 w 33"/>
                  <a:gd name="T1" fmla="*/ 0 h 33"/>
                  <a:gd name="T2" fmla="*/ 0 w 33"/>
                  <a:gd name="T3" fmla="*/ 16 h 33"/>
                  <a:gd name="T4" fmla="*/ 16 w 33"/>
                  <a:gd name="T5" fmla="*/ 33 h 33"/>
                  <a:gd name="T6" fmla="*/ 33 w 33"/>
                  <a:gd name="T7" fmla="*/ 16 h 33"/>
                  <a:gd name="T8" fmla="*/ 16 w 33"/>
                  <a:gd name="T9" fmla="*/ 0 h 33"/>
                  <a:gd name="T10" fmla="*/ 16 w 33"/>
                  <a:gd name="T11" fmla="*/ 26 h 33"/>
                  <a:gd name="T12" fmla="*/ 7 w 33"/>
                  <a:gd name="T13" fmla="*/ 16 h 33"/>
                  <a:gd name="T14" fmla="*/ 16 w 33"/>
                  <a:gd name="T15" fmla="*/ 7 h 33"/>
                  <a:gd name="T16" fmla="*/ 26 w 33"/>
                  <a:gd name="T17" fmla="*/ 16 h 33"/>
                  <a:gd name="T18" fmla="*/ 16 w 33"/>
                  <a:gd name="T19" fmla="*/ 2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33">
                    <a:moveTo>
                      <a:pt x="16" y="0"/>
                    </a:moveTo>
                    <a:cubicBezTo>
                      <a:pt x="7" y="0"/>
                      <a:pt x="0" y="7"/>
                      <a:pt x="0" y="16"/>
                    </a:cubicBezTo>
                    <a:cubicBezTo>
                      <a:pt x="0" y="25"/>
                      <a:pt x="7" y="33"/>
                      <a:pt x="16" y="33"/>
                    </a:cubicBezTo>
                    <a:cubicBezTo>
                      <a:pt x="26" y="33"/>
                      <a:pt x="33" y="25"/>
                      <a:pt x="33" y="16"/>
                    </a:cubicBezTo>
                    <a:cubicBezTo>
                      <a:pt x="33" y="7"/>
                      <a:pt x="26" y="0"/>
                      <a:pt x="16" y="0"/>
                    </a:cubicBezTo>
                    <a:close/>
                    <a:moveTo>
                      <a:pt x="16" y="26"/>
                    </a:moveTo>
                    <a:cubicBezTo>
                      <a:pt x="11" y="26"/>
                      <a:pt x="7" y="21"/>
                      <a:pt x="7" y="16"/>
                    </a:cubicBezTo>
                    <a:cubicBezTo>
                      <a:pt x="7" y="11"/>
                      <a:pt x="11" y="7"/>
                      <a:pt x="16" y="7"/>
                    </a:cubicBezTo>
                    <a:cubicBezTo>
                      <a:pt x="22" y="7"/>
                      <a:pt x="26" y="11"/>
                      <a:pt x="26" y="16"/>
                    </a:cubicBezTo>
                    <a:cubicBezTo>
                      <a:pt x="26" y="21"/>
                      <a:pt x="22" y="26"/>
                      <a:pt x="16" y="2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44" name="Freeform 288"/>
              <p:cNvSpPr>
                <a:spLocks/>
              </p:cNvSpPr>
              <p:nvPr/>
            </p:nvSpPr>
            <p:spPr bwMode="auto">
              <a:xfrm>
                <a:off x="11043443" y="5852284"/>
                <a:ext cx="33636" cy="32291"/>
              </a:xfrm>
              <a:custGeom>
                <a:avLst/>
                <a:gdLst>
                  <a:gd name="T0" fmla="*/ 25 w 25"/>
                  <a:gd name="T1" fmla="*/ 8 h 24"/>
                  <a:gd name="T2" fmla="*/ 17 w 25"/>
                  <a:gd name="T3" fmla="*/ 0 h 24"/>
                  <a:gd name="T4" fmla="*/ 0 w 25"/>
                  <a:gd name="T5" fmla="*/ 16 h 24"/>
                  <a:gd name="T6" fmla="*/ 8 w 25"/>
                  <a:gd name="T7" fmla="*/ 24 h 24"/>
                  <a:gd name="T8" fmla="*/ 25 w 25"/>
                  <a:gd name="T9" fmla="*/ 8 h 24"/>
                </a:gdLst>
                <a:ahLst/>
                <a:cxnLst>
                  <a:cxn ang="0">
                    <a:pos x="T0" y="T1"/>
                  </a:cxn>
                  <a:cxn ang="0">
                    <a:pos x="T2" y="T3"/>
                  </a:cxn>
                  <a:cxn ang="0">
                    <a:pos x="T4" y="T5"/>
                  </a:cxn>
                  <a:cxn ang="0">
                    <a:pos x="T6" y="T7"/>
                  </a:cxn>
                  <a:cxn ang="0">
                    <a:pos x="T8" y="T9"/>
                  </a:cxn>
                </a:cxnLst>
                <a:rect l="0" t="0" r="r" b="b"/>
                <a:pathLst>
                  <a:path w="25" h="24">
                    <a:moveTo>
                      <a:pt x="25" y="8"/>
                    </a:moveTo>
                    <a:lnTo>
                      <a:pt x="17" y="0"/>
                    </a:lnTo>
                    <a:lnTo>
                      <a:pt x="0" y="16"/>
                    </a:lnTo>
                    <a:lnTo>
                      <a:pt x="8" y="24"/>
                    </a:lnTo>
                    <a:lnTo>
                      <a:pt x="25" y="8"/>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45" name="Freeform 289"/>
              <p:cNvSpPr>
                <a:spLocks/>
              </p:cNvSpPr>
              <p:nvPr/>
            </p:nvSpPr>
            <p:spPr bwMode="auto">
              <a:xfrm>
                <a:off x="11012498" y="5821338"/>
                <a:ext cx="53818" cy="52473"/>
              </a:xfrm>
              <a:custGeom>
                <a:avLst/>
                <a:gdLst>
                  <a:gd name="T0" fmla="*/ 31 w 40"/>
                  <a:gd name="T1" fmla="*/ 0 h 39"/>
                  <a:gd name="T2" fmla="*/ 0 w 40"/>
                  <a:gd name="T3" fmla="*/ 31 h 39"/>
                  <a:gd name="T4" fmla="*/ 7 w 40"/>
                  <a:gd name="T5" fmla="*/ 39 h 39"/>
                  <a:gd name="T6" fmla="*/ 40 w 40"/>
                  <a:gd name="T7" fmla="*/ 8 h 39"/>
                  <a:gd name="T8" fmla="*/ 31 w 40"/>
                  <a:gd name="T9" fmla="*/ 0 h 39"/>
                </a:gdLst>
                <a:ahLst/>
                <a:cxnLst>
                  <a:cxn ang="0">
                    <a:pos x="T0" y="T1"/>
                  </a:cxn>
                  <a:cxn ang="0">
                    <a:pos x="T2" y="T3"/>
                  </a:cxn>
                  <a:cxn ang="0">
                    <a:pos x="T4" y="T5"/>
                  </a:cxn>
                  <a:cxn ang="0">
                    <a:pos x="T6" y="T7"/>
                  </a:cxn>
                  <a:cxn ang="0">
                    <a:pos x="T8" y="T9"/>
                  </a:cxn>
                </a:cxnLst>
                <a:rect l="0" t="0" r="r" b="b"/>
                <a:pathLst>
                  <a:path w="40" h="39">
                    <a:moveTo>
                      <a:pt x="31" y="0"/>
                    </a:moveTo>
                    <a:lnTo>
                      <a:pt x="0" y="31"/>
                    </a:lnTo>
                    <a:lnTo>
                      <a:pt x="7" y="39"/>
                    </a:lnTo>
                    <a:lnTo>
                      <a:pt x="40" y="8"/>
                    </a:lnTo>
                    <a:lnTo>
                      <a:pt x="31" y="0"/>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46" name="Freeform 290"/>
              <p:cNvSpPr>
                <a:spLocks/>
              </p:cNvSpPr>
              <p:nvPr/>
            </p:nvSpPr>
            <p:spPr bwMode="auto">
              <a:xfrm>
                <a:off x="10980207" y="5787702"/>
                <a:ext cx="74000" cy="75346"/>
              </a:xfrm>
              <a:custGeom>
                <a:avLst/>
                <a:gdLst>
                  <a:gd name="T0" fmla="*/ 47 w 55"/>
                  <a:gd name="T1" fmla="*/ 0 h 56"/>
                  <a:gd name="T2" fmla="*/ 0 w 55"/>
                  <a:gd name="T3" fmla="*/ 48 h 56"/>
                  <a:gd name="T4" fmla="*/ 8 w 55"/>
                  <a:gd name="T5" fmla="*/ 56 h 56"/>
                  <a:gd name="T6" fmla="*/ 55 w 55"/>
                  <a:gd name="T7" fmla="*/ 8 h 56"/>
                  <a:gd name="T8" fmla="*/ 47 w 55"/>
                  <a:gd name="T9" fmla="*/ 0 h 56"/>
                </a:gdLst>
                <a:ahLst/>
                <a:cxnLst>
                  <a:cxn ang="0">
                    <a:pos x="T0" y="T1"/>
                  </a:cxn>
                  <a:cxn ang="0">
                    <a:pos x="T2" y="T3"/>
                  </a:cxn>
                  <a:cxn ang="0">
                    <a:pos x="T4" y="T5"/>
                  </a:cxn>
                  <a:cxn ang="0">
                    <a:pos x="T6" y="T7"/>
                  </a:cxn>
                  <a:cxn ang="0">
                    <a:pos x="T8" y="T9"/>
                  </a:cxn>
                </a:cxnLst>
                <a:rect l="0" t="0" r="r" b="b"/>
                <a:pathLst>
                  <a:path w="55" h="56">
                    <a:moveTo>
                      <a:pt x="47" y="0"/>
                    </a:moveTo>
                    <a:lnTo>
                      <a:pt x="0" y="48"/>
                    </a:lnTo>
                    <a:lnTo>
                      <a:pt x="8" y="56"/>
                    </a:lnTo>
                    <a:lnTo>
                      <a:pt x="55" y="8"/>
                    </a:lnTo>
                    <a:lnTo>
                      <a:pt x="47" y="0"/>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47" name="Freeform 291"/>
              <p:cNvSpPr>
                <a:spLocks/>
              </p:cNvSpPr>
              <p:nvPr/>
            </p:nvSpPr>
            <p:spPr bwMode="auto">
              <a:xfrm>
                <a:off x="11227771" y="6036612"/>
                <a:ext cx="33636" cy="32291"/>
              </a:xfrm>
              <a:custGeom>
                <a:avLst/>
                <a:gdLst>
                  <a:gd name="T0" fmla="*/ 25 w 25"/>
                  <a:gd name="T1" fmla="*/ 8 h 24"/>
                  <a:gd name="T2" fmla="*/ 17 w 25"/>
                  <a:gd name="T3" fmla="*/ 0 h 24"/>
                  <a:gd name="T4" fmla="*/ 0 w 25"/>
                  <a:gd name="T5" fmla="*/ 16 h 24"/>
                  <a:gd name="T6" fmla="*/ 8 w 25"/>
                  <a:gd name="T7" fmla="*/ 24 h 24"/>
                  <a:gd name="T8" fmla="*/ 25 w 25"/>
                  <a:gd name="T9" fmla="*/ 8 h 24"/>
                </a:gdLst>
                <a:ahLst/>
                <a:cxnLst>
                  <a:cxn ang="0">
                    <a:pos x="T0" y="T1"/>
                  </a:cxn>
                  <a:cxn ang="0">
                    <a:pos x="T2" y="T3"/>
                  </a:cxn>
                  <a:cxn ang="0">
                    <a:pos x="T4" y="T5"/>
                  </a:cxn>
                  <a:cxn ang="0">
                    <a:pos x="T6" y="T7"/>
                  </a:cxn>
                  <a:cxn ang="0">
                    <a:pos x="T8" y="T9"/>
                  </a:cxn>
                </a:cxnLst>
                <a:rect l="0" t="0" r="r" b="b"/>
                <a:pathLst>
                  <a:path w="25" h="24">
                    <a:moveTo>
                      <a:pt x="25" y="8"/>
                    </a:moveTo>
                    <a:lnTo>
                      <a:pt x="17" y="0"/>
                    </a:lnTo>
                    <a:lnTo>
                      <a:pt x="0" y="16"/>
                    </a:lnTo>
                    <a:lnTo>
                      <a:pt x="8" y="24"/>
                    </a:lnTo>
                    <a:lnTo>
                      <a:pt x="25" y="8"/>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48" name="Freeform 292"/>
              <p:cNvSpPr>
                <a:spLocks/>
              </p:cNvSpPr>
              <p:nvPr/>
            </p:nvSpPr>
            <p:spPr bwMode="auto">
              <a:xfrm>
                <a:off x="11238535" y="6047375"/>
                <a:ext cx="53818" cy="55164"/>
              </a:xfrm>
              <a:custGeom>
                <a:avLst/>
                <a:gdLst>
                  <a:gd name="T0" fmla="*/ 40 w 40"/>
                  <a:gd name="T1" fmla="*/ 8 h 41"/>
                  <a:gd name="T2" fmla="*/ 33 w 40"/>
                  <a:gd name="T3" fmla="*/ 0 h 41"/>
                  <a:gd name="T4" fmla="*/ 0 w 40"/>
                  <a:gd name="T5" fmla="*/ 33 h 41"/>
                  <a:gd name="T6" fmla="*/ 9 w 40"/>
                  <a:gd name="T7" fmla="*/ 41 h 41"/>
                  <a:gd name="T8" fmla="*/ 40 w 40"/>
                  <a:gd name="T9" fmla="*/ 8 h 41"/>
                </a:gdLst>
                <a:ahLst/>
                <a:cxnLst>
                  <a:cxn ang="0">
                    <a:pos x="T0" y="T1"/>
                  </a:cxn>
                  <a:cxn ang="0">
                    <a:pos x="T2" y="T3"/>
                  </a:cxn>
                  <a:cxn ang="0">
                    <a:pos x="T4" y="T5"/>
                  </a:cxn>
                  <a:cxn ang="0">
                    <a:pos x="T6" y="T7"/>
                  </a:cxn>
                  <a:cxn ang="0">
                    <a:pos x="T8" y="T9"/>
                  </a:cxn>
                </a:cxnLst>
                <a:rect l="0" t="0" r="r" b="b"/>
                <a:pathLst>
                  <a:path w="40" h="41">
                    <a:moveTo>
                      <a:pt x="40" y="8"/>
                    </a:moveTo>
                    <a:lnTo>
                      <a:pt x="33" y="0"/>
                    </a:lnTo>
                    <a:lnTo>
                      <a:pt x="0" y="33"/>
                    </a:lnTo>
                    <a:lnTo>
                      <a:pt x="9" y="41"/>
                    </a:lnTo>
                    <a:lnTo>
                      <a:pt x="40" y="8"/>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49" name="Freeform 293"/>
              <p:cNvSpPr>
                <a:spLocks/>
              </p:cNvSpPr>
              <p:nvPr/>
            </p:nvSpPr>
            <p:spPr bwMode="auto">
              <a:xfrm>
                <a:off x="11250644" y="6058139"/>
                <a:ext cx="74000" cy="75346"/>
              </a:xfrm>
              <a:custGeom>
                <a:avLst/>
                <a:gdLst>
                  <a:gd name="T0" fmla="*/ 47 w 55"/>
                  <a:gd name="T1" fmla="*/ 0 h 56"/>
                  <a:gd name="T2" fmla="*/ 0 w 55"/>
                  <a:gd name="T3" fmla="*/ 49 h 56"/>
                  <a:gd name="T4" fmla="*/ 8 w 55"/>
                  <a:gd name="T5" fmla="*/ 56 h 56"/>
                  <a:gd name="T6" fmla="*/ 55 w 55"/>
                  <a:gd name="T7" fmla="*/ 8 h 56"/>
                  <a:gd name="T8" fmla="*/ 47 w 55"/>
                  <a:gd name="T9" fmla="*/ 0 h 56"/>
                </a:gdLst>
                <a:ahLst/>
                <a:cxnLst>
                  <a:cxn ang="0">
                    <a:pos x="T0" y="T1"/>
                  </a:cxn>
                  <a:cxn ang="0">
                    <a:pos x="T2" y="T3"/>
                  </a:cxn>
                  <a:cxn ang="0">
                    <a:pos x="T4" y="T5"/>
                  </a:cxn>
                  <a:cxn ang="0">
                    <a:pos x="T6" y="T7"/>
                  </a:cxn>
                  <a:cxn ang="0">
                    <a:pos x="T8" y="T9"/>
                  </a:cxn>
                </a:cxnLst>
                <a:rect l="0" t="0" r="r" b="b"/>
                <a:pathLst>
                  <a:path w="55" h="56">
                    <a:moveTo>
                      <a:pt x="47" y="0"/>
                    </a:moveTo>
                    <a:lnTo>
                      <a:pt x="0" y="49"/>
                    </a:lnTo>
                    <a:lnTo>
                      <a:pt x="8" y="56"/>
                    </a:lnTo>
                    <a:lnTo>
                      <a:pt x="55" y="8"/>
                    </a:lnTo>
                    <a:lnTo>
                      <a:pt x="47" y="0"/>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38" name="组合 37"/>
            <p:cNvGrpSpPr/>
            <p:nvPr/>
          </p:nvGrpSpPr>
          <p:grpSpPr>
            <a:xfrm>
              <a:off x="1712236" y="5391799"/>
              <a:ext cx="218732" cy="188323"/>
              <a:chOff x="7970415" y="1262923"/>
              <a:chExt cx="551638" cy="474947"/>
            </a:xfrm>
            <a:grpFill/>
          </p:grpSpPr>
          <p:sp>
            <p:nvSpPr>
              <p:cNvPr id="39" name="Freeform 294"/>
              <p:cNvSpPr>
                <a:spLocks noEditPoints="1"/>
              </p:cNvSpPr>
              <p:nvPr/>
            </p:nvSpPr>
            <p:spPr bwMode="auto">
              <a:xfrm>
                <a:off x="7970415" y="1262923"/>
                <a:ext cx="551638" cy="474947"/>
              </a:xfrm>
              <a:custGeom>
                <a:avLst/>
                <a:gdLst>
                  <a:gd name="T0" fmla="*/ 224 w 261"/>
                  <a:gd name="T1" fmla="*/ 22 h 225"/>
                  <a:gd name="T2" fmla="*/ 224 w 261"/>
                  <a:gd name="T3" fmla="*/ 15 h 225"/>
                  <a:gd name="T4" fmla="*/ 192 w 261"/>
                  <a:gd name="T5" fmla="*/ 0 h 225"/>
                  <a:gd name="T6" fmla="*/ 159 w 261"/>
                  <a:gd name="T7" fmla="*/ 15 h 225"/>
                  <a:gd name="T8" fmla="*/ 159 w 261"/>
                  <a:gd name="T9" fmla="*/ 22 h 225"/>
                  <a:gd name="T10" fmla="*/ 36 w 261"/>
                  <a:gd name="T11" fmla="*/ 22 h 225"/>
                  <a:gd name="T12" fmla="*/ 0 w 261"/>
                  <a:gd name="T13" fmla="*/ 58 h 225"/>
                  <a:gd name="T14" fmla="*/ 0 w 261"/>
                  <a:gd name="T15" fmla="*/ 188 h 225"/>
                  <a:gd name="T16" fmla="*/ 36 w 261"/>
                  <a:gd name="T17" fmla="*/ 225 h 225"/>
                  <a:gd name="T18" fmla="*/ 224 w 261"/>
                  <a:gd name="T19" fmla="*/ 225 h 225"/>
                  <a:gd name="T20" fmla="*/ 261 w 261"/>
                  <a:gd name="T21" fmla="*/ 188 h 225"/>
                  <a:gd name="T22" fmla="*/ 261 w 261"/>
                  <a:gd name="T23" fmla="*/ 58 h 225"/>
                  <a:gd name="T24" fmla="*/ 224 w 261"/>
                  <a:gd name="T25" fmla="*/ 22 h 225"/>
                  <a:gd name="T26" fmla="*/ 239 w 261"/>
                  <a:gd name="T27" fmla="*/ 188 h 225"/>
                  <a:gd name="T28" fmla="*/ 224 w 261"/>
                  <a:gd name="T29" fmla="*/ 203 h 225"/>
                  <a:gd name="T30" fmla="*/ 36 w 261"/>
                  <a:gd name="T31" fmla="*/ 203 h 225"/>
                  <a:gd name="T32" fmla="*/ 22 w 261"/>
                  <a:gd name="T33" fmla="*/ 188 h 225"/>
                  <a:gd name="T34" fmla="*/ 22 w 261"/>
                  <a:gd name="T35" fmla="*/ 58 h 225"/>
                  <a:gd name="T36" fmla="*/ 36 w 261"/>
                  <a:gd name="T37" fmla="*/ 44 h 225"/>
                  <a:gd name="T38" fmla="*/ 224 w 261"/>
                  <a:gd name="T39" fmla="*/ 44 h 225"/>
                  <a:gd name="T40" fmla="*/ 239 w 261"/>
                  <a:gd name="T41" fmla="*/ 58 h 225"/>
                  <a:gd name="T42" fmla="*/ 239 w 261"/>
                  <a:gd name="T43" fmla="*/ 18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1" h="225">
                    <a:moveTo>
                      <a:pt x="224" y="22"/>
                    </a:moveTo>
                    <a:cubicBezTo>
                      <a:pt x="224" y="15"/>
                      <a:pt x="224" y="15"/>
                      <a:pt x="224" y="15"/>
                    </a:cubicBezTo>
                    <a:cubicBezTo>
                      <a:pt x="224" y="7"/>
                      <a:pt x="210" y="0"/>
                      <a:pt x="192" y="0"/>
                    </a:cubicBezTo>
                    <a:cubicBezTo>
                      <a:pt x="174" y="0"/>
                      <a:pt x="159" y="7"/>
                      <a:pt x="159" y="15"/>
                    </a:cubicBezTo>
                    <a:cubicBezTo>
                      <a:pt x="159" y="22"/>
                      <a:pt x="159" y="22"/>
                      <a:pt x="159" y="22"/>
                    </a:cubicBezTo>
                    <a:cubicBezTo>
                      <a:pt x="36" y="22"/>
                      <a:pt x="36" y="22"/>
                      <a:pt x="36" y="22"/>
                    </a:cubicBezTo>
                    <a:cubicBezTo>
                      <a:pt x="16" y="22"/>
                      <a:pt x="0" y="38"/>
                      <a:pt x="0" y="58"/>
                    </a:cubicBezTo>
                    <a:cubicBezTo>
                      <a:pt x="0" y="188"/>
                      <a:pt x="0" y="188"/>
                      <a:pt x="0" y="188"/>
                    </a:cubicBezTo>
                    <a:cubicBezTo>
                      <a:pt x="0" y="208"/>
                      <a:pt x="16" y="225"/>
                      <a:pt x="36" y="225"/>
                    </a:cubicBezTo>
                    <a:cubicBezTo>
                      <a:pt x="224" y="225"/>
                      <a:pt x="224" y="225"/>
                      <a:pt x="224" y="225"/>
                    </a:cubicBezTo>
                    <a:cubicBezTo>
                      <a:pt x="244" y="225"/>
                      <a:pt x="261" y="208"/>
                      <a:pt x="261" y="188"/>
                    </a:cubicBezTo>
                    <a:cubicBezTo>
                      <a:pt x="261" y="58"/>
                      <a:pt x="261" y="58"/>
                      <a:pt x="261" y="58"/>
                    </a:cubicBezTo>
                    <a:cubicBezTo>
                      <a:pt x="261" y="38"/>
                      <a:pt x="244" y="22"/>
                      <a:pt x="224" y="22"/>
                    </a:cubicBezTo>
                    <a:close/>
                    <a:moveTo>
                      <a:pt x="239" y="188"/>
                    </a:moveTo>
                    <a:cubicBezTo>
                      <a:pt x="239" y="196"/>
                      <a:pt x="232" y="203"/>
                      <a:pt x="224" y="203"/>
                    </a:cubicBezTo>
                    <a:cubicBezTo>
                      <a:pt x="36" y="203"/>
                      <a:pt x="36" y="203"/>
                      <a:pt x="36" y="203"/>
                    </a:cubicBezTo>
                    <a:cubicBezTo>
                      <a:pt x="28" y="203"/>
                      <a:pt x="22" y="196"/>
                      <a:pt x="22" y="188"/>
                    </a:cubicBezTo>
                    <a:cubicBezTo>
                      <a:pt x="22" y="58"/>
                      <a:pt x="22" y="58"/>
                      <a:pt x="22" y="58"/>
                    </a:cubicBezTo>
                    <a:cubicBezTo>
                      <a:pt x="22" y="50"/>
                      <a:pt x="28" y="44"/>
                      <a:pt x="36" y="44"/>
                    </a:cubicBezTo>
                    <a:cubicBezTo>
                      <a:pt x="224" y="44"/>
                      <a:pt x="224" y="44"/>
                      <a:pt x="224" y="44"/>
                    </a:cubicBezTo>
                    <a:cubicBezTo>
                      <a:pt x="232" y="44"/>
                      <a:pt x="239" y="50"/>
                      <a:pt x="239" y="58"/>
                    </a:cubicBezTo>
                    <a:lnTo>
                      <a:pt x="239" y="188"/>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295"/>
              <p:cNvSpPr>
                <a:spLocks noEditPoints="1"/>
              </p:cNvSpPr>
              <p:nvPr/>
            </p:nvSpPr>
            <p:spPr bwMode="auto">
              <a:xfrm>
                <a:off x="8117070" y="1393433"/>
                <a:ext cx="259674" cy="259674"/>
              </a:xfrm>
              <a:custGeom>
                <a:avLst/>
                <a:gdLst>
                  <a:gd name="T0" fmla="*/ 61 w 123"/>
                  <a:gd name="T1" fmla="*/ 0 h 123"/>
                  <a:gd name="T2" fmla="*/ 0 w 123"/>
                  <a:gd name="T3" fmla="*/ 61 h 123"/>
                  <a:gd name="T4" fmla="*/ 61 w 123"/>
                  <a:gd name="T5" fmla="*/ 123 h 123"/>
                  <a:gd name="T6" fmla="*/ 123 w 123"/>
                  <a:gd name="T7" fmla="*/ 61 h 123"/>
                  <a:gd name="T8" fmla="*/ 61 w 123"/>
                  <a:gd name="T9" fmla="*/ 0 h 123"/>
                  <a:gd name="T10" fmla="*/ 61 w 123"/>
                  <a:gd name="T11" fmla="*/ 101 h 123"/>
                  <a:gd name="T12" fmla="*/ 21 w 123"/>
                  <a:gd name="T13" fmla="*/ 61 h 123"/>
                  <a:gd name="T14" fmla="*/ 61 w 123"/>
                  <a:gd name="T15" fmla="*/ 21 h 123"/>
                  <a:gd name="T16" fmla="*/ 101 w 123"/>
                  <a:gd name="T17" fmla="*/ 61 h 123"/>
                  <a:gd name="T18" fmla="*/ 61 w 123"/>
                  <a:gd name="T19" fmla="*/ 101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3">
                    <a:moveTo>
                      <a:pt x="61" y="0"/>
                    </a:moveTo>
                    <a:cubicBezTo>
                      <a:pt x="27" y="0"/>
                      <a:pt x="0" y="27"/>
                      <a:pt x="0" y="61"/>
                    </a:cubicBezTo>
                    <a:cubicBezTo>
                      <a:pt x="0" y="95"/>
                      <a:pt x="27" y="123"/>
                      <a:pt x="61" y="123"/>
                    </a:cubicBezTo>
                    <a:cubicBezTo>
                      <a:pt x="95" y="123"/>
                      <a:pt x="123" y="95"/>
                      <a:pt x="123" y="61"/>
                    </a:cubicBezTo>
                    <a:cubicBezTo>
                      <a:pt x="123" y="27"/>
                      <a:pt x="95" y="0"/>
                      <a:pt x="61" y="0"/>
                    </a:cubicBezTo>
                    <a:close/>
                    <a:moveTo>
                      <a:pt x="61" y="101"/>
                    </a:moveTo>
                    <a:cubicBezTo>
                      <a:pt x="39" y="101"/>
                      <a:pt x="21" y="83"/>
                      <a:pt x="21" y="61"/>
                    </a:cubicBezTo>
                    <a:cubicBezTo>
                      <a:pt x="21" y="39"/>
                      <a:pt x="39" y="21"/>
                      <a:pt x="61" y="21"/>
                    </a:cubicBezTo>
                    <a:cubicBezTo>
                      <a:pt x="83" y="21"/>
                      <a:pt x="101" y="39"/>
                      <a:pt x="101" y="61"/>
                    </a:cubicBezTo>
                    <a:cubicBezTo>
                      <a:pt x="101" y="83"/>
                      <a:pt x="83" y="101"/>
                      <a:pt x="61" y="10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grpSp>
      <p:grpSp>
        <p:nvGrpSpPr>
          <p:cNvPr id="52" name="组合 51"/>
          <p:cNvGrpSpPr/>
          <p:nvPr/>
        </p:nvGrpSpPr>
        <p:grpSpPr>
          <a:xfrm>
            <a:off x="4061097" y="5952745"/>
            <a:ext cx="1430997" cy="218732"/>
            <a:chOff x="1712236" y="5376594"/>
            <a:chExt cx="1430997" cy="218732"/>
          </a:xfrm>
          <a:solidFill>
            <a:srgbClr val="FE5B18"/>
          </a:solidFill>
        </p:grpSpPr>
        <p:grpSp>
          <p:nvGrpSpPr>
            <p:cNvPr id="53" name="组合 52"/>
            <p:cNvGrpSpPr/>
            <p:nvPr/>
          </p:nvGrpSpPr>
          <p:grpSpPr>
            <a:xfrm>
              <a:off x="2321059" y="5401135"/>
              <a:ext cx="217665" cy="169651"/>
              <a:chOff x="9439656" y="2777910"/>
              <a:chExt cx="548947" cy="427856"/>
            </a:xfrm>
            <a:grpFill/>
          </p:grpSpPr>
          <p:sp>
            <p:nvSpPr>
              <p:cNvPr id="67" name="Freeform 267"/>
              <p:cNvSpPr>
                <a:spLocks noEditPoints="1"/>
              </p:cNvSpPr>
              <p:nvPr/>
            </p:nvSpPr>
            <p:spPr bwMode="auto">
              <a:xfrm>
                <a:off x="9439656" y="2777910"/>
                <a:ext cx="548947" cy="427856"/>
              </a:xfrm>
              <a:custGeom>
                <a:avLst/>
                <a:gdLst>
                  <a:gd name="T0" fmla="*/ 224 w 260"/>
                  <a:gd name="T1" fmla="*/ 0 h 202"/>
                  <a:gd name="T2" fmla="*/ 36 w 260"/>
                  <a:gd name="T3" fmla="*/ 0 h 202"/>
                  <a:gd name="T4" fmla="*/ 0 w 260"/>
                  <a:gd name="T5" fmla="*/ 36 h 202"/>
                  <a:gd name="T6" fmla="*/ 0 w 260"/>
                  <a:gd name="T7" fmla="*/ 166 h 202"/>
                  <a:gd name="T8" fmla="*/ 36 w 260"/>
                  <a:gd name="T9" fmla="*/ 202 h 202"/>
                  <a:gd name="T10" fmla="*/ 224 w 260"/>
                  <a:gd name="T11" fmla="*/ 202 h 202"/>
                  <a:gd name="T12" fmla="*/ 260 w 260"/>
                  <a:gd name="T13" fmla="*/ 166 h 202"/>
                  <a:gd name="T14" fmla="*/ 260 w 260"/>
                  <a:gd name="T15" fmla="*/ 36 h 202"/>
                  <a:gd name="T16" fmla="*/ 224 w 260"/>
                  <a:gd name="T17" fmla="*/ 0 h 202"/>
                  <a:gd name="T18" fmla="*/ 239 w 260"/>
                  <a:gd name="T19" fmla="*/ 166 h 202"/>
                  <a:gd name="T20" fmla="*/ 224 w 260"/>
                  <a:gd name="T21" fmla="*/ 181 h 202"/>
                  <a:gd name="T22" fmla="*/ 36 w 260"/>
                  <a:gd name="T23" fmla="*/ 181 h 202"/>
                  <a:gd name="T24" fmla="*/ 22 w 260"/>
                  <a:gd name="T25" fmla="*/ 166 h 202"/>
                  <a:gd name="T26" fmla="*/ 22 w 260"/>
                  <a:gd name="T27" fmla="*/ 36 h 202"/>
                  <a:gd name="T28" fmla="*/ 36 w 260"/>
                  <a:gd name="T29" fmla="*/ 21 h 202"/>
                  <a:gd name="T30" fmla="*/ 224 w 260"/>
                  <a:gd name="T31" fmla="*/ 21 h 202"/>
                  <a:gd name="T32" fmla="*/ 239 w 260"/>
                  <a:gd name="T33" fmla="*/ 36 h 202"/>
                  <a:gd name="T34" fmla="*/ 239 w 260"/>
                  <a:gd name="T35" fmla="*/ 166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0" h="202">
                    <a:moveTo>
                      <a:pt x="224" y="0"/>
                    </a:moveTo>
                    <a:cubicBezTo>
                      <a:pt x="36" y="0"/>
                      <a:pt x="36" y="0"/>
                      <a:pt x="36" y="0"/>
                    </a:cubicBezTo>
                    <a:cubicBezTo>
                      <a:pt x="16" y="0"/>
                      <a:pt x="0" y="16"/>
                      <a:pt x="0" y="36"/>
                    </a:cubicBezTo>
                    <a:cubicBezTo>
                      <a:pt x="0" y="166"/>
                      <a:pt x="0" y="166"/>
                      <a:pt x="0" y="166"/>
                    </a:cubicBezTo>
                    <a:cubicBezTo>
                      <a:pt x="0" y="186"/>
                      <a:pt x="16" y="202"/>
                      <a:pt x="36" y="202"/>
                    </a:cubicBezTo>
                    <a:cubicBezTo>
                      <a:pt x="224" y="202"/>
                      <a:pt x="224" y="202"/>
                      <a:pt x="224" y="202"/>
                    </a:cubicBezTo>
                    <a:cubicBezTo>
                      <a:pt x="244" y="202"/>
                      <a:pt x="260" y="186"/>
                      <a:pt x="260" y="166"/>
                    </a:cubicBezTo>
                    <a:cubicBezTo>
                      <a:pt x="260" y="36"/>
                      <a:pt x="260" y="36"/>
                      <a:pt x="260" y="36"/>
                    </a:cubicBezTo>
                    <a:cubicBezTo>
                      <a:pt x="260" y="16"/>
                      <a:pt x="244" y="0"/>
                      <a:pt x="224" y="0"/>
                    </a:cubicBezTo>
                    <a:close/>
                    <a:moveTo>
                      <a:pt x="239" y="166"/>
                    </a:moveTo>
                    <a:cubicBezTo>
                      <a:pt x="239" y="174"/>
                      <a:pt x="232" y="181"/>
                      <a:pt x="224" y="181"/>
                    </a:cubicBezTo>
                    <a:cubicBezTo>
                      <a:pt x="36" y="181"/>
                      <a:pt x="36" y="181"/>
                      <a:pt x="36" y="181"/>
                    </a:cubicBezTo>
                    <a:cubicBezTo>
                      <a:pt x="28" y="181"/>
                      <a:pt x="22" y="174"/>
                      <a:pt x="22" y="166"/>
                    </a:cubicBezTo>
                    <a:cubicBezTo>
                      <a:pt x="22" y="36"/>
                      <a:pt x="22" y="36"/>
                      <a:pt x="22" y="36"/>
                    </a:cubicBezTo>
                    <a:cubicBezTo>
                      <a:pt x="22" y="28"/>
                      <a:pt x="28" y="21"/>
                      <a:pt x="36" y="21"/>
                    </a:cubicBezTo>
                    <a:cubicBezTo>
                      <a:pt x="224" y="21"/>
                      <a:pt x="224" y="21"/>
                      <a:pt x="224" y="21"/>
                    </a:cubicBezTo>
                    <a:cubicBezTo>
                      <a:pt x="232" y="21"/>
                      <a:pt x="239" y="28"/>
                      <a:pt x="239" y="36"/>
                    </a:cubicBezTo>
                    <a:lnTo>
                      <a:pt x="239" y="166"/>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8" name="Freeform 268"/>
              <p:cNvSpPr>
                <a:spLocks/>
              </p:cNvSpPr>
              <p:nvPr/>
            </p:nvSpPr>
            <p:spPr bwMode="auto">
              <a:xfrm>
                <a:off x="9638784" y="2884201"/>
                <a:ext cx="192401" cy="215273"/>
              </a:xfrm>
              <a:custGeom>
                <a:avLst/>
                <a:gdLst>
                  <a:gd name="T0" fmla="*/ 80 w 91"/>
                  <a:gd name="T1" fmla="*/ 40 h 102"/>
                  <a:gd name="T2" fmla="*/ 19 w 91"/>
                  <a:gd name="T3" fmla="*/ 6 h 102"/>
                  <a:gd name="T4" fmla="*/ 0 w 91"/>
                  <a:gd name="T5" fmla="*/ 17 h 102"/>
                  <a:gd name="T6" fmla="*/ 0 w 91"/>
                  <a:gd name="T7" fmla="*/ 85 h 102"/>
                  <a:gd name="T8" fmla="*/ 19 w 91"/>
                  <a:gd name="T9" fmla="*/ 96 h 102"/>
                  <a:gd name="T10" fmla="*/ 80 w 91"/>
                  <a:gd name="T11" fmla="*/ 62 h 102"/>
                  <a:gd name="T12" fmla="*/ 80 w 91"/>
                  <a:gd name="T13" fmla="*/ 40 h 102"/>
                </a:gdLst>
                <a:ahLst/>
                <a:cxnLst>
                  <a:cxn ang="0">
                    <a:pos x="T0" y="T1"/>
                  </a:cxn>
                  <a:cxn ang="0">
                    <a:pos x="T2" y="T3"/>
                  </a:cxn>
                  <a:cxn ang="0">
                    <a:pos x="T4" y="T5"/>
                  </a:cxn>
                  <a:cxn ang="0">
                    <a:pos x="T6" y="T7"/>
                  </a:cxn>
                  <a:cxn ang="0">
                    <a:pos x="T8" y="T9"/>
                  </a:cxn>
                  <a:cxn ang="0">
                    <a:pos x="T10" y="T11"/>
                  </a:cxn>
                  <a:cxn ang="0">
                    <a:pos x="T12" y="T13"/>
                  </a:cxn>
                </a:cxnLst>
                <a:rect l="0" t="0" r="r" b="b"/>
                <a:pathLst>
                  <a:path w="91" h="102">
                    <a:moveTo>
                      <a:pt x="80" y="40"/>
                    </a:moveTo>
                    <a:cubicBezTo>
                      <a:pt x="19" y="6"/>
                      <a:pt x="19" y="6"/>
                      <a:pt x="19" y="6"/>
                    </a:cubicBezTo>
                    <a:cubicBezTo>
                      <a:pt x="8" y="0"/>
                      <a:pt x="0" y="5"/>
                      <a:pt x="0" y="17"/>
                    </a:cubicBezTo>
                    <a:cubicBezTo>
                      <a:pt x="0" y="85"/>
                      <a:pt x="0" y="85"/>
                      <a:pt x="0" y="85"/>
                    </a:cubicBezTo>
                    <a:cubicBezTo>
                      <a:pt x="0" y="97"/>
                      <a:pt x="8" y="102"/>
                      <a:pt x="19" y="96"/>
                    </a:cubicBezTo>
                    <a:cubicBezTo>
                      <a:pt x="80" y="62"/>
                      <a:pt x="80" y="62"/>
                      <a:pt x="80" y="62"/>
                    </a:cubicBezTo>
                    <a:cubicBezTo>
                      <a:pt x="91" y="56"/>
                      <a:pt x="91" y="46"/>
                      <a:pt x="80"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54" name="组合 53"/>
            <p:cNvGrpSpPr/>
            <p:nvPr/>
          </p:nvGrpSpPr>
          <p:grpSpPr>
            <a:xfrm>
              <a:off x="2924501" y="5376594"/>
              <a:ext cx="218732" cy="218732"/>
              <a:chOff x="10876606" y="5685447"/>
              <a:chExt cx="551638" cy="551638"/>
            </a:xfrm>
            <a:grpFill/>
          </p:grpSpPr>
          <p:sp>
            <p:nvSpPr>
              <p:cNvPr id="58" name="Freeform 285"/>
              <p:cNvSpPr>
                <a:spLocks noEditPoints="1"/>
              </p:cNvSpPr>
              <p:nvPr/>
            </p:nvSpPr>
            <p:spPr bwMode="auto">
              <a:xfrm>
                <a:off x="10876606" y="5685447"/>
                <a:ext cx="551638" cy="551638"/>
              </a:xfrm>
              <a:custGeom>
                <a:avLst/>
                <a:gdLst>
                  <a:gd name="T0" fmla="*/ 130 w 261"/>
                  <a:gd name="T1" fmla="*/ 0 h 261"/>
                  <a:gd name="T2" fmla="*/ 0 w 261"/>
                  <a:gd name="T3" fmla="*/ 130 h 261"/>
                  <a:gd name="T4" fmla="*/ 130 w 261"/>
                  <a:gd name="T5" fmla="*/ 261 h 261"/>
                  <a:gd name="T6" fmla="*/ 261 w 261"/>
                  <a:gd name="T7" fmla="*/ 130 h 261"/>
                  <a:gd name="T8" fmla="*/ 130 w 261"/>
                  <a:gd name="T9" fmla="*/ 0 h 261"/>
                  <a:gd name="T10" fmla="*/ 130 w 261"/>
                  <a:gd name="T11" fmla="*/ 239 h 261"/>
                  <a:gd name="T12" fmla="*/ 22 w 261"/>
                  <a:gd name="T13" fmla="*/ 130 h 261"/>
                  <a:gd name="T14" fmla="*/ 130 w 261"/>
                  <a:gd name="T15" fmla="*/ 21 h 261"/>
                  <a:gd name="T16" fmla="*/ 239 w 261"/>
                  <a:gd name="T17" fmla="*/ 130 h 261"/>
                  <a:gd name="T18" fmla="*/ 130 w 261"/>
                  <a:gd name="T19" fmla="*/ 239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1" h="261">
                    <a:moveTo>
                      <a:pt x="130" y="0"/>
                    </a:moveTo>
                    <a:cubicBezTo>
                      <a:pt x="58" y="0"/>
                      <a:pt x="0" y="58"/>
                      <a:pt x="0" y="130"/>
                    </a:cubicBezTo>
                    <a:cubicBezTo>
                      <a:pt x="0" y="202"/>
                      <a:pt x="58" y="261"/>
                      <a:pt x="130" y="261"/>
                    </a:cubicBezTo>
                    <a:cubicBezTo>
                      <a:pt x="202" y="261"/>
                      <a:pt x="261" y="202"/>
                      <a:pt x="261" y="130"/>
                    </a:cubicBezTo>
                    <a:cubicBezTo>
                      <a:pt x="261" y="58"/>
                      <a:pt x="202" y="0"/>
                      <a:pt x="130" y="0"/>
                    </a:cubicBezTo>
                    <a:close/>
                    <a:moveTo>
                      <a:pt x="130" y="239"/>
                    </a:moveTo>
                    <a:cubicBezTo>
                      <a:pt x="70" y="239"/>
                      <a:pt x="22" y="190"/>
                      <a:pt x="22" y="130"/>
                    </a:cubicBezTo>
                    <a:cubicBezTo>
                      <a:pt x="22" y="70"/>
                      <a:pt x="70" y="21"/>
                      <a:pt x="130" y="21"/>
                    </a:cubicBezTo>
                    <a:cubicBezTo>
                      <a:pt x="191" y="21"/>
                      <a:pt x="239" y="70"/>
                      <a:pt x="239" y="130"/>
                    </a:cubicBezTo>
                    <a:cubicBezTo>
                      <a:pt x="239" y="190"/>
                      <a:pt x="191" y="239"/>
                      <a:pt x="130" y="239"/>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9" name="Freeform 286"/>
              <p:cNvSpPr>
                <a:spLocks noEditPoints="1"/>
              </p:cNvSpPr>
              <p:nvPr/>
            </p:nvSpPr>
            <p:spPr bwMode="auto">
              <a:xfrm>
                <a:off x="11047480" y="5854975"/>
                <a:ext cx="209892" cy="211237"/>
              </a:xfrm>
              <a:custGeom>
                <a:avLst/>
                <a:gdLst>
                  <a:gd name="T0" fmla="*/ 49 w 99"/>
                  <a:gd name="T1" fmla="*/ 0 h 100"/>
                  <a:gd name="T2" fmla="*/ 0 w 99"/>
                  <a:gd name="T3" fmla="*/ 50 h 100"/>
                  <a:gd name="T4" fmla="*/ 49 w 99"/>
                  <a:gd name="T5" fmla="*/ 100 h 100"/>
                  <a:gd name="T6" fmla="*/ 99 w 99"/>
                  <a:gd name="T7" fmla="*/ 50 h 100"/>
                  <a:gd name="T8" fmla="*/ 49 w 99"/>
                  <a:gd name="T9" fmla="*/ 0 h 100"/>
                  <a:gd name="T10" fmla="*/ 49 w 99"/>
                  <a:gd name="T11" fmla="*/ 93 h 100"/>
                  <a:gd name="T12" fmla="*/ 7 w 99"/>
                  <a:gd name="T13" fmla="*/ 50 h 100"/>
                  <a:gd name="T14" fmla="*/ 49 w 99"/>
                  <a:gd name="T15" fmla="*/ 8 h 100"/>
                  <a:gd name="T16" fmla="*/ 92 w 99"/>
                  <a:gd name="T17" fmla="*/ 50 h 100"/>
                  <a:gd name="T18" fmla="*/ 49 w 99"/>
                  <a:gd name="T19" fmla="*/ 93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9" h="100">
                    <a:moveTo>
                      <a:pt x="49" y="0"/>
                    </a:moveTo>
                    <a:cubicBezTo>
                      <a:pt x="22" y="0"/>
                      <a:pt x="0" y="23"/>
                      <a:pt x="0" y="50"/>
                    </a:cubicBezTo>
                    <a:cubicBezTo>
                      <a:pt x="0" y="78"/>
                      <a:pt x="22" y="100"/>
                      <a:pt x="49" y="100"/>
                    </a:cubicBezTo>
                    <a:cubicBezTo>
                      <a:pt x="77" y="100"/>
                      <a:pt x="99" y="78"/>
                      <a:pt x="99" y="50"/>
                    </a:cubicBezTo>
                    <a:cubicBezTo>
                      <a:pt x="99" y="23"/>
                      <a:pt x="77" y="0"/>
                      <a:pt x="49" y="0"/>
                    </a:cubicBezTo>
                    <a:close/>
                    <a:moveTo>
                      <a:pt x="49" y="93"/>
                    </a:moveTo>
                    <a:cubicBezTo>
                      <a:pt x="26" y="93"/>
                      <a:pt x="7" y="74"/>
                      <a:pt x="7" y="50"/>
                    </a:cubicBezTo>
                    <a:cubicBezTo>
                      <a:pt x="7" y="27"/>
                      <a:pt x="26" y="8"/>
                      <a:pt x="49" y="8"/>
                    </a:cubicBezTo>
                    <a:cubicBezTo>
                      <a:pt x="73" y="8"/>
                      <a:pt x="92" y="27"/>
                      <a:pt x="92" y="50"/>
                    </a:cubicBezTo>
                    <a:cubicBezTo>
                      <a:pt x="92" y="74"/>
                      <a:pt x="73" y="93"/>
                      <a:pt x="49" y="9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0" name="Freeform 287"/>
              <p:cNvSpPr>
                <a:spLocks noEditPoints="1"/>
              </p:cNvSpPr>
              <p:nvPr/>
            </p:nvSpPr>
            <p:spPr bwMode="auto">
              <a:xfrm>
                <a:off x="11117443" y="5926284"/>
                <a:ext cx="69964" cy="69964"/>
              </a:xfrm>
              <a:custGeom>
                <a:avLst/>
                <a:gdLst>
                  <a:gd name="T0" fmla="*/ 16 w 33"/>
                  <a:gd name="T1" fmla="*/ 0 h 33"/>
                  <a:gd name="T2" fmla="*/ 0 w 33"/>
                  <a:gd name="T3" fmla="*/ 16 h 33"/>
                  <a:gd name="T4" fmla="*/ 16 w 33"/>
                  <a:gd name="T5" fmla="*/ 33 h 33"/>
                  <a:gd name="T6" fmla="*/ 33 w 33"/>
                  <a:gd name="T7" fmla="*/ 16 h 33"/>
                  <a:gd name="T8" fmla="*/ 16 w 33"/>
                  <a:gd name="T9" fmla="*/ 0 h 33"/>
                  <a:gd name="T10" fmla="*/ 16 w 33"/>
                  <a:gd name="T11" fmla="*/ 26 h 33"/>
                  <a:gd name="T12" fmla="*/ 7 w 33"/>
                  <a:gd name="T13" fmla="*/ 16 h 33"/>
                  <a:gd name="T14" fmla="*/ 16 w 33"/>
                  <a:gd name="T15" fmla="*/ 7 h 33"/>
                  <a:gd name="T16" fmla="*/ 26 w 33"/>
                  <a:gd name="T17" fmla="*/ 16 h 33"/>
                  <a:gd name="T18" fmla="*/ 16 w 33"/>
                  <a:gd name="T19" fmla="*/ 2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33">
                    <a:moveTo>
                      <a:pt x="16" y="0"/>
                    </a:moveTo>
                    <a:cubicBezTo>
                      <a:pt x="7" y="0"/>
                      <a:pt x="0" y="7"/>
                      <a:pt x="0" y="16"/>
                    </a:cubicBezTo>
                    <a:cubicBezTo>
                      <a:pt x="0" y="25"/>
                      <a:pt x="7" y="33"/>
                      <a:pt x="16" y="33"/>
                    </a:cubicBezTo>
                    <a:cubicBezTo>
                      <a:pt x="26" y="33"/>
                      <a:pt x="33" y="25"/>
                      <a:pt x="33" y="16"/>
                    </a:cubicBezTo>
                    <a:cubicBezTo>
                      <a:pt x="33" y="7"/>
                      <a:pt x="26" y="0"/>
                      <a:pt x="16" y="0"/>
                    </a:cubicBezTo>
                    <a:close/>
                    <a:moveTo>
                      <a:pt x="16" y="26"/>
                    </a:moveTo>
                    <a:cubicBezTo>
                      <a:pt x="11" y="26"/>
                      <a:pt x="7" y="21"/>
                      <a:pt x="7" y="16"/>
                    </a:cubicBezTo>
                    <a:cubicBezTo>
                      <a:pt x="7" y="11"/>
                      <a:pt x="11" y="7"/>
                      <a:pt x="16" y="7"/>
                    </a:cubicBezTo>
                    <a:cubicBezTo>
                      <a:pt x="22" y="7"/>
                      <a:pt x="26" y="11"/>
                      <a:pt x="26" y="16"/>
                    </a:cubicBezTo>
                    <a:cubicBezTo>
                      <a:pt x="26" y="21"/>
                      <a:pt x="22" y="26"/>
                      <a:pt x="16" y="2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1" name="Freeform 288"/>
              <p:cNvSpPr>
                <a:spLocks/>
              </p:cNvSpPr>
              <p:nvPr/>
            </p:nvSpPr>
            <p:spPr bwMode="auto">
              <a:xfrm>
                <a:off x="11043443" y="5852284"/>
                <a:ext cx="33636" cy="32291"/>
              </a:xfrm>
              <a:custGeom>
                <a:avLst/>
                <a:gdLst>
                  <a:gd name="T0" fmla="*/ 25 w 25"/>
                  <a:gd name="T1" fmla="*/ 8 h 24"/>
                  <a:gd name="T2" fmla="*/ 17 w 25"/>
                  <a:gd name="T3" fmla="*/ 0 h 24"/>
                  <a:gd name="T4" fmla="*/ 0 w 25"/>
                  <a:gd name="T5" fmla="*/ 16 h 24"/>
                  <a:gd name="T6" fmla="*/ 8 w 25"/>
                  <a:gd name="T7" fmla="*/ 24 h 24"/>
                  <a:gd name="T8" fmla="*/ 25 w 25"/>
                  <a:gd name="T9" fmla="*/ 8 h 24"/>
                </a:gdLst>
                <a:ahLst/>
                <a:cxnLst>
                  <a:cxn ang="0">
                    <a:pos x="T0" y="T1"/>
                  </a:cxn>
                  <a:cxn ang="0">
                    <a:pos x="T2" y="T3"/>
                  </a:cxn>
                  <a:cxn ang="0">
                    <a:pos x="T4" y="T5"/>
                  </a:cxn>
                  <a:cxn ang="0">
                    <a:pos x="T6" y="T7"/>
                  </a:cxn>
                  <a:cxn ang="0">
                    <a:pos x="T8" y="T9"/>
                  </a:cxn>
                </a:cxnLst>
                <a:rect l="0" t="0" r="r" b="b"/>
                <a:pathLst>
                  <a:path w="25" h="24">
                    <a:moveTo>
                      <a:pt x="25" y="8"/>
                    </a:moveTo>
                    <a:lnTo>
                      <a:pt x="17" y="0"/>
                    </a:lnTo>
                    <a:lnTo>
                      <a:pt x="0" y="16"/>
                    </a:lnTo>
                    <a:lnTo>
                      <a:pt x="8" y="24"/>
                    </a:lnTo>
                    <a:lnTo>
                      <a:pt x="25" y="8"/>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2" name="Freeform 289"/>
              <p:cNvSpPr>
                <a:spLocks/>
              </p:cNvSpPr>
              <p:nvPr/>
            </p:nvSpPr>
            <p:spPr bwMode="auto">
              <a:xfrm>
                <a:off x="11012498" y="5821338"/>
                <a:ext cx="53818" cy="52473"/>
              </a:xfrm>
              <a:custGeom>
                <a:avLst/>
                <a:gdLst>
                  <a:gd name="T0" fmla="*/ 31 w 40"/>
                  <a:gd name="T1" fmla="*/ 0 h 39"/>
                  <a:gd name="T2" fmla="*/ 0 w 40"/>
                  <a:gd name="T3" fmla="*/ 31 h 39"/>
                  <a:gd name="T4" fmla="*/ 7 w 40"/>
                  <a:gd name="T5" fmla="*/ 39 h 39"/>
                  <a:gd name="T6" fmla="*/ 40 w 40"/>
                  <a:gd name="T7" fmla="*/ 8 h 39"/>
                  <a:gd name="T8" fmla="*/ 31 w 40"/>
                  <a:gd name="T9" fmla="*/ 0 h 39"/>
                </a:gdLst>
                <a:ahLst/>
                <a:cxnLst>
                  <a:cxn ang="0">
                    <a:pos x="T0" y="T1"/>
                  </a:cxn>
                  <a:cxn ang="0">
                    <a:pos x="T2" y="T3"/>
                  </a:cxn>
                  <a:cxn ang="0">
                    <a:pos x="T4" y="T5"/>
                  </a:cxn>
                  <a:cxn ang="0">
                    <a:pos x="T6" y="T7"/>
                  </a:cxn>
                  <a:cxn ang="0">
                    <a:pos x="T8" y="T9"/>
                  </a:cxn>
                </a:cxnLst>
                <a:rect l="0" t="0" r="r" b="b"/>
                <a:pathLst>
                  <a:path w="40" h="39">
                    <a:moveTo>
                      <a:pt x="31" y="0"/>
                    </a:moveTo>
                    <a:lnTo>
                      <a:pt x="0" y="31"/>
                    </a:lnTo>
                    <a:lnTo>
                      <a:pt x="7" y="39"/>
                    </a:lnTo>
                    <a:lnTo>
                      <a:pt x="40" y="8"/>
                    </a:lnTo>
                    <a:lnTo>
                      <a:pt x="31" y="0"/>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3" name="Freeform 290"/>
              <p:cNvSpPr>
                <a:spLocks/>
              </p:cNvSpPr>
              <p:nvPr/>
            </p:nvSpPr>
            <p:spPr bwMode="auto">
              <a:xfrm>
                <a:off x="10980207" y="5787702"/>
                <a:ext cx="74000" cy="75346"/>
              </a:xfrm>
              <a:custGeom>
                <a:avLst/>
                <a:gdLst>
                  <a:gd name="T0" fmla="*/ 47 w 55"/>
                  <a:gd name="T1" fmla="*/ 0 h 56"/>
                  <a:gd name="T2" fmla="*/ 0 w 55"/>
                  <a:gd name="T3" fmla="*/ 48 h 56"/>
                  <a:gd name="T4" fmla="*/ 8 w 55"/>
                  <a:gd name="T5" fmla="*/ 56 h 56"/>
                  <a:gd name="T6" fmla="*/ 55 w 55"/>
                  <a:gd name="T7" fmla="*/ 8 h 56"/>
                  <a:gd name="T8" fmla="*/ 47 w 55"/>
                  <a:gd name="T9" fmla="*/ 0 h 56"/>
                </a:gdLst>
                <a:ahLst/>
                <a:cxnLst>
                  <a:cxn ang="0">
                    <a:pos x="T0" y="T1"/>
                  </a:cxn>
                  <a:cxn ang="0">
                    <a:pos x="T2" y="T3"/>
                  </a:cxn>
                  <a:cxn ang="0">
                    <a:pos x="T4" y="T5"/>
                  </a:cxn>
                  <a:cxn ang="0">
                    <a:pos x="T6" y="T7"/>
                  </a:cxn>
                  <a:cxn ang="0">
                    <a:pos x="T8" y="T9"/>
                  </a:cxn>
                </a:cxnLst>
                <a:rect l="0" t="0" r="r" b="b"/>
                <a:pathLst>
                  <a:path w="55" h="56">
                    <a:moveTo>
                      <a:pt x="47" y="0"/>
                    </a:moveTo>
                    <a:lnTo>
                      <a:pt x="0" y="48"/>
                    </a:lnTo>
                    <a:lnTo>
                      <a:pt x="8" y="56"/>
                    </a:lnTo>
                    <a:lnTo>
                      <a:pt x="55" y="8"/>
                    </a:lnTo>
                    <a:lnTo>
                      <a:pt x="47" y="0"/>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4" name="Freeform 291"/>
              <p:cNvSpPr>
                <a:spLocks/>
              </p:cNvSpPr>
              <p:nvPr/>
            </p:nvSpPr>
            <p:spPr bwMode="auto">
              <a:xfrm>
                <a:off x="11227771" y="6036612"/>
                <a:ext cx="33636" cy="32291"/>
              </a:xfrm>
              <a:custGeom>
                <a:avLst/>
                <a:gdLst>
                  <a:gd name="T0" fmla="*/ 25 w 25"/>
                  <a:gd name="T1" fmla="*/ 8 h 24"/>
                  <a:gd name="T2" fmla="*/ 17 w 25"/>
                  <a:gd name="T3" fmla="*/ 0 h 24"/>
                  <a:gd name="T4" fmla="*/ 0 w 25"/>
                  <a:gd name="T5" fmla="*/ 16 h 24"/>
                  <a:gd name="T6" fmla="*/ 8 w 25"/>
                  <a:gd name="T7" fmla="*/ 24 h 24"/>
                  <a:gd name="T8" fmla="*/ 25 w 25"/>
                  <a:gd name="T9" fmla="*/ 8 h 24"/>
                </a:gdLst>
                <a:ahLst/>
                <a:cxnLst>
                  <a:cxn ang="0">
                    <a:pos x="T0" y="T1"/>
                  </a:cxn>
                  <a:cxn ang="0">
                    <a:pos x="T2" y="T3"/>
                  </a:cxn>
                  <a:cxn ang="0">
                    <a:pos x="T4" y="T5"/>
                  </a:cxn>
                  <a:cxn ang="0">
                    <a:pos x="T6" y="T7"/>
                  </a:cxn>
                  <a:cxn ang="0">
                    <a:pos x="T8" y="T9"/>
                  </a:cxn>
                </a:cxnLst>
                <a:rect l="0" t="0" r="r" b="b"/>
                <a:pathLst>
                  <a:path w="25" h="24">
                    <a:moveTo>
                      <a:pt x="25" y="8"/>
                    </a:moveTo>
                    <a:lnTo>
                      <a:pt x="17" y="0"/>
                    </a:lnTo>
                    <a:lnTo>
                      <a:pt x="0" y="16"/>
                    </a:lnTo>
                    <a:lnTo>
                      <a:pt x="8" y="24"/>
                    </a:lnTo>
                    <a:lnTo>
                      <a:pt x="25" y="8"/>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5" name="Freeform 292"/>
              <p:cNvSpPr>
                <a:spLocks/>
              </p:cNvSpPr>
              <p:nvPr/>
            </p:nvSpPr>
            <p:spPr bwMode="auto">
              <a:xfrm>
                <a:off x="11238535" y="6047375"/>
                <a:ext cx="53818" cy="55164"/>
              </a:xfrm>
              <a:custGeom>
                <a:avLst/>
                <a:gdLst>
                  <a:gd name="T0" fmla="*/ 40 w 40"/>
                  <a:gd name="T1" fmla="*/ 8 h 41"/>
                  <a:gd name="T2" fmla="*/ 33 w 40"/>
                  <a:gd name="T3" fmla="*/ 0 h 41"/>
                  <a:gd name="T4" fmla="*/ 0 w 40"/>
                  <a:gd name="T5" fmla="*/ 33 h 41"/>
                  <a:gd name="T6" fmla="*/ 9 w 40"/>
                  <a:gd name="T7" fmla="*/ 41 h 41"/>
                  <a:gd name="T8" fmla="*/ 40 w 40"/>
                  <a:gd name="T9" fmla="*/ 8 h 41"/>
                </a:gdLst>
                <a:ahLst/>
                <a:cxnLst>
                  <a:cxn ang="0">
                    <a:pos x="T0" y="T1"/>
                  </a:cxn>
                  <a:cxn ang="0">
                    <a:pos x="T2" y="T3"/>
                  </a:cxn>
                  <a:cxn ang="0">
                    <a:pos x="T4" y="T5"/>
                  </a:cxn>
                  <a:cxn ang="0">
                    <a:pos x="T6" y="T7"/>
                  </a:cxn>
                  <a:cxn ang="0">
                    <a:pos x="T8" y="T9"/>
                  </a:cxn>
                </a:cxnLst>
                <a:rect l="0" t="0" r="r" b="b"/>
                <a:pathLst>
                  <a:path w="40" h="41">
                    <a:moveTo>
                      <a:pt x="40" y="8"/>
                    </a:moveTo>
                    <a:lnTo>
                      <a:pt x="33" y="0"/>
                    </a:lnTo>
                    <a:lnTo>
                      <a:pt x="0" y="33"/>
                    </a:lnTo>
                    <a:lnTo>
                      <a:pt x="9" y="41"/>
                    </a:lnTo>
                    <a:lnTo>
                      <a:pt x="40" y="8"/>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6" name="Freeform 293"/>
              <p:cNvSpPr>
                <a:spLocks/>
              </p:cNvSpPr>
              <p:nvPr/>
            </p:nvSpPr>
            <p:spPr bwMode="auto">
              <a:xfrm>
                <a:off x="11250644" y="6058139"/>
                <a:ext cx="74000" cy="75346"/>
              </a:xfrm>
              <a:custGeom>
                <a:avLst/>
                <a:gdLst>
                  <a:gd name="T0" fmla="*/ 47 w 55"/>
                  <a:gd name="T1" fmla="*/ 0 h 56"/>
                  <a:gd name="T2" fmla="*/ 0 w 55"/>
                  <a:gd name="T3" fmla="*/ 49 h 56"/>
                  <a:gd name="T4" fmla="*/ 8 w 55"/>
                  <a:gd name="T5" fmla="*/ 56 h 56"/>
                  <a:gd name="T6" fmla="*/ 55 w 55"/>
                  <a:gd name="T7" fmla="*/ 8 h 56"/>
                  <a:gd name="T8" fmla="*/ 47 w 55"/>
                  <a:gd name="T9" fmla="*/ 0 h 56"/>
                </a:gdLst>
                <a:ahLst/>
                <a:cxnLst>
                  <a:cxn ang="0">
                    <a:pos x="T0" y="T1"/>
                  </a:cxn>
                  <a:cxn ang="0">
                    <a:pos x="T2" y="T3"/>
                  </a:cxn>
                  <a:cxn ang="0">
                    <a:pos x="T4" y="T5"/>
                  </a:cxn>
                  <a:cxn ang="0">
                    <a:pos x="T6" y="T7"/>
                  </a:cxn>
                  <a:cxn ang="0">
                    <a:pos x="T8" y="T9"/>
                  </a:cxn>
                </a:cxnLst>
                <a:rect l="0" t="0" r="r" b="b"/>
                <a:pathLst>
                  <a:path w="55" h="56">
                    <a:moveTo>
                      <a:pt x="47" y="0"/>
                    </a:moveTo>
                    <a:lnTo>
                      <a:pt x="0" y="49"/>
                    </a:lnTo>
                    <a:lnTo>
                      <a:pt x="8" y="56"/>
                    </a:lnTo>
                    <a:lnTo>
                      <a:pt x="55" y="8"/>
                    </a:lnTo>
                    <a:lnTo>
                      <a:pt x="47" y="0"/>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55" name="组合 54"/>
            <p:cNvGrpSpPr/>
            <p:nvPr/>
          </p:nvGrpSpPr>
          <p:grpSpPr>
            <a:xfrm>
              <a:off x="1712236" y="5391799"/>
              <a:ext cx="218732" cy="188323"/>
              <a:chOff x="7970415" y="1262923"/>
              <a:chExt cx="551638" cy="474947"/>
            </a:xfrm>
            <a:grpFill/>
          </p:grpSpPr>
          <p:sp>
            <p:nvSpPr>
              <p:cNvPr id="56" name="Freeform 294"/>
              <p:cNvSpPr>
                <a:spLocks noEditPoints="1"/>
              </p:cNvSpPr>
              <p:nvPr/>
            </p:nvSpPr>
            <p:spPr bwMode="auto">
              <a:xfrm>
                <a:off x="7970415" y="1262923"/>
                <a:ext cx="551638" cy="474947"/>
              </a:xfrm>
              <a:custGeom>
                <a:avLst/>
                <a:gdLst>
                  <a:gd name="T0" fmla="*/ 224 w 261"/>
                  <a:gd name="T1" fmla="*/ 22 h 225"/>
                  <a:gd name="T2" fmla="*/ 224 w 261"/>
                  <a:gd name="T3" fmla="*/ 15 h 225"/>
                  <a:gd name="T4" fmla="*/ 192 w 261"/>
                  <a:gd name="T5" fmla="*/ 0 h 225"/>
                  <a:gd name="T6" fmla="*/ 159 w 261"/>
                  <a:gd name="T7" fmla="*/ 15 h 225"/>
                  <a:gd name="T8" fmla="*/ 159 w 261"/>
                  <a:gd name="T9" fmla="*/ 22 h 225"/>
                  <a:gd name="T10" fmla="*/ 36 w 261"/>
                  <a:gd name="T11" fmla="*/ 22 h 225"/>
                  <a:gd name="T12" fmla="*/ 0 w 261"/>
                  <a:gd name="T13" fmla="*/ 58 h 225"/>
                  <a:gd name="T14" fmla="*/ 0 w 261"/>
                  <a:gd name="T15" fmla="*/ 188 h 225"/>
                  <a:gd name="T16" fmla="*/ 36 w 261"/>
                  <a:gd name="T17" fmla="*/ 225 h 225"/>
                  <a:gd name="T18" fmla="*/ 224 w 261"/>
                  <a:gd name="T19" fmla="*/ 225 h 225"/>
                  <a:gd name="T20" fmla="*/ 261 w 261"/>
                  <a:gd name="T21" fmla="*/ 188 h 225"/>
                  <a:gd name="T22" fmla="*/ 261 w 261"/>
                  <a:gd name="T23" fmla="*/ 58 h 225"/>
                  <a:gd name="T24" fmla="*/ 224 w 261"/>
                  <a:gd name="T25" fmla="*/ 22 h 225"/>
                  <a:gd name="T26" fmla="*/ 239 w 261"/>
                  <a:gd name="T27" fmla="*/ 188 h 225"/>
                  <a:gd name="T28" fmla="*/ 224 w 261"/>
                  <a:gd name="T29" fmla="*/ 203 h 225"/>
                  <a:gd name="T30" fmla="*/ 36 w 261"/>
                  <a:gd name="T31" fmla="*/ 203 h 225"/>
                  <a:gd name="T32" fmla="*/ 22 w 261"/>
                  <a:gd name="T33" fmla="*/ 188 h 225"/>
                  <a:gd name="T34" fmla="*/ 22 w 261"/>
                  <a:gd name="T35" fmla="*/ 58 h 225"/>
                  <a:gd name="T36" fmla="*/ 36 w 261"/>
                  <a:gd name="T37" fmla="*/ 44 h 225"/>
                  <a:gd name="T38" fmla="*/ 224 w 261"/>
                  <a:gd name="T39" fmla="*/ 44 h 225"/>
                  <a:gd name="T40" fmla="*/ 239 w 261"/>
                  <a:gd name="T41" fmla="*/ 58 h 225"/>
                  <a:gd name="T42" fmla="*/ 239 w 261"/>
                  <a:gd name="T43" fmla="*/ 18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1" h="225">
                    <a:moveTo>
                      <a:pt x="224" y="22"/>
                    </a:moveTo>
                    <a:cubicBezTo>
                      <a:pt x="224" y="15"/>
                      <a:pt x="224" y="15"/>
                      <a:pt x="224" y="15"/>
                    </a:cubicBezTo>
                    <a:cubicBezTo>
                      <a:pt x="224" y="7"/>
                      <a:pt x="210" y="0"/>
                      <a:pt x="192" y="0"/>
                    </a:cubicBezTo>
                    <a:cubicBezTo>
                      <a:pt x="174" y="0"/>
                      <a:pt x="159" y="7"/>
                      <a:pt x="159" y="15"/>
                    </a:cubicBezTo>
                    <a:cubicBezTo>
                      <a:pt x="159" y="22"/>
                      <a:pt x="159" y="22"/>
                      <a:pt x="159" y="22"/>
                    </a:cubicBezTo>
                    <a:cubicBezTo>
                      <a:pt x="36" y="22"/>
                      <a:pt x="36" y="22"/>
                      <a:pt x="36" y="22"/>
                    </a:cubicBezTo>
                    <a:cubicBezTo>
                      <a:pt x="16" y="22"/>
                      <a:pt x="0" y="38"/>
                      <a:pt x="0" y="58"/>
                    </a:cubicBezTo>
                    <a:cubicBezTo>
                      <a:pt x="0" y="188"/>
                      <a:pt x="0" y="188"/>
                      <a:pt x="0" y="188"/>
                    </a:cubicBezTo>
                    <a:cubicBezTo>
                      <a:pt x="0" y="208"/>
                      <a:pt x="16" y="225"/>
                      <a:pt x="36" y="225"/>
                    </a:cubicBezTo>
                    <a:cubicBezTo>
                      <a:pt x="224" y="225"/>
                      <a:pt x="224" y="225"/>
                      <a:pt x="224" y="225"/>
                    </a:cubicBezTo>
                    <a:cubicBezTo>
                      <a:pt x="244" y="225"/>
                      <a:pt x="261" y="208"/>
                      <a:pt x="261" y="188"/>
                    </a:cubicBezTo>
                    <a:cubicBezTo>
                      <a:pt x="261" y="58"/>
                      <a:pt x="261" y="58"/>
                      <a:pt x="261" y="58"/>
                    </a:cubicBezTo>
                    <a:cubicBezTo>
                      <a:pt x="261" y="38"/>
                      <a:pt x="244" y="22"/>
                      <a:pt x="224" y="22"/>
                    </a:cubicBezTo>
                    <a:close/>
                    <a:moveTo>
                      <a:pt x="239" y="188"/>
                    </a:moveTo>
                    <a:cubicBezTo>
                      <a:pt x="239" y="196"/>
                      <a:pt x="232" y="203"/>
                      <a:pt x="224" y="203"/>
                    </a:cubicBezTo>
                    <a:cubicBezTo>
                      <a:pt x="36" y="203"/>
                      <a:pt x="36" y="203"/>
                      <a:pt x="36" y="203"/>
                    </a:cubicBezTo>
                    <a:cubicBezTo>
                      <a:pt x="28" y="203"/>
                      <a:pt x="22" y="196"/>
                      <a:pt x="22" y="188"/>
                    </a:cubicBezTo>
                    <a:cubicBezTo>
                      <a:pt x="22" y="58"/>
                      <a:pt x="22" y="58"/>
                      <a:pt x="22" y="58"/>
                    </a:cubicBezTo>
                    <a:cubicBezTo>
                      <a:pt x="22" y="50"/>
                      <a:pt x="28" y="44"/>
                      <a:pt x="36" y="44"/>
                    </a:cubicBezTo>
                    <a:cubicBezTo>
                      <a:pt x="224" y="44"/>
                      <a:pt x="224" y="44"/>
                      <a:pt x="224" y="44"/>
                    </a:cubicBezTo>
                    <a:cubicBezTo>
                      <a:pt x="232" y="44"/>
                      <a:pt x="239" y="50"/>
                      <a:pt x="239" y="58"/>
                    </a:cubicBezTo>
                    <a:lnTo>
                      <a:pt x="239" y="188"/>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7" name="Freeform 295"/>
              <p:cNvSpPr>
                <a:spLocks noEditPoints="1"/>
              </p:cNvSpPr>
              <p:nvPr/>
            </p:nvSpPr>
            <p:spPr bwMode="auto">
              <a:xfrm>
                <a:off x="8117070" y="1393433"/>
                <a:ext cx="259674" cy="259674"/>
              </a:xfrm>
              <a:custGeom>
                <a:avLst/>
                <a:gdLst>
                  <a:gd name="T0" fmla="*/ 61 w 123"/>
                  <a:gd name="T1" fmla="*/ 0 h 123"/>
                  <a:gd name="T2" fmla="*/ 0 w 123"/>
                  <a:gd name="T3" fmla="*/ 61 h 123"/>
                  <a:gd name="T4" fmla="*/ 61 w 123"/>
                  <a:gd name="T5" fmla="*/ 123 h 123"/>
                  <a:gd name="T6" fmla="*/ 123 w 123"/>
                  <a:gd name="T7" fmla="*/ 61 h 123"/>
                  <a:gd name="T8" fmla="*/ 61 w 123"/>
                  <a:gd name="T9" fmla="*/ 0 h 123"/>
                  <a:gd name="T10" fmla="*/ 61 w 123"/>
                  <a:gd name="T11" fmla="*/ 101 h 123"/>
                  <a:gd name="T12" fmla="*/ 21 w 123"/>
                  <a:gd name="T13" fmla="*/ 61 h 123"/>
                  <a:gd name="T14" fmla="*/ 61 w 123"/>
                  <a:gd name="T15" fmla="*/ 21 h 123"/>
                  <a:gd name="T16" fmla="*/ 101 w 123"/>
                  <a:gd name="T17" fmla="*/ 61 h 123"/>
                  <a:gd name="T18" fmla="*/ 61 w 123"/>
                  <a:gd name="T19" fmla="*/ 101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3">
                    <a:moveTo>
                      <a:pt x="61" y="0"/>
                    </a:moveTo>
                    <a:cubicBezTo>
                      <a:pt x="27" y="0"/>
                      <a:pt x="0" y="27"/>
                      <a:pt x="0" y="61"/>
                    </a:cubicBezTo>
                    <a:cubicBezTo>
                      <a:pt x="0" y="95"/>
                      <a:pt x="27" y="123"/>
                      <a:pt x="61" y="123"/>
                    </a:cubicBezTo>
                    <a:cubicBezTo>
                      <a:pt x="95" y="123"/>
                      <a:pt x="123" y="95"/>
                      <a:pt x="123" y="61"/>
                    </a:cubicBezTo>
                    <a:cubicBezTo>
                      <a:pt x="123" y="27"/>
                      <a:pt x="95" y="0"/>
                      <a:pt x="61" y="0"/>
                    </a:cubicBezTo>
                    <a:close/>
                    <a:moveTo>
                      <a:pt x="61" y="101"/>
                    </a:moveTo>
                    <a:cubicBezTo>
                      <a:pt x="39" y="101"/>
                      <a:pt x="21" y="83"/>
                      <a:pt x="21" y="61"/>
                    </a:cubicBezTo>
                    <a:cubicBezTo>
                      <a:pt x="21" y="39"/>
                      <a:pt x="39" y="21"/>
                      <a:pt x="61" y="21"/>
                    </a:cubicBezTo>
                    <a:cubicBezTo>
                      <a:pt x="83" y="21"/>
                      <a:pt x="101" y="39"/>
                      <a:pt x="101" y="61"/>
                    </a:cubicBezTo>
                    <a:cubicBezTo>
                      <a:pt x="101" y="83"/>
                      <a:pt x="83" y="101"/>
                      <a:pt x="61" y="10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grpSp>
      <p:grpSp>
        <p:nvGrpSpPr>
          <p:cNvPr id="69" name="组合 68"/>
          <p:cNvGrpSpPr/>
          <p:nvPr/>
        </p:nvGrpSpPr>
        <p:grpSpPr>
          <a:xfrm>
            <a:off x="6699902" y="5952745"/>
            <a:ext cx="1430997" cy="218732"/>
            <a:chOff x="1712236" y="5376594"/>
            <a:chExt cx="1430997" cy="218732"/>
          </a:xfrm>
          <a:solidFill>
            <a:srgbClr val="FE5B18"/>
          </a:solidFill>
        </p:grpSpPr>
        <p:grpSp>
          <p:nvGrpSpPr>
            <p:cNvPr id="70" name="组合 69"/>
            <p:cNvGrpSpPr/>
            <p:nvPr/>
          </p:nvGrpSpPr>
          <p:grpSpPr>
            <a:xfrm>
              <a:off x="2321059" y="5401135"/>
              <a:ext cx="217665" cy="169651"/>
              <a:chOff x="9439656" y="2777910"/>
              <a:chExt cx="548947" cy="427856"/>
            </a:xfrm>
            <a:grpFill/>
          </p:grpSpPr>
          <p:sp>
            <p:nvSpPr>
              <p:cNvPr id="84" name="Freeform 267"/>
              <p:cNvSpPr>
                <a:spLocks noEditPoints="1"/>
              </p:cNvSpPr>
              <p:nvPr/>
            </p:nvSpPr>
            <p:spPr bwMode="auto">
              <a:xfrm>
                <a:off x="9439656" y="2777910"/>
                <a:ext cx="548947" cy="427856"/>
              </a:xfrm>
              <a:custGeom>
                <a:avLst/>
                <a:gdLst>
                  <a:gd name="T0" fmla="*/ 224 w 260"/>
                  <a:gd name="T1" fmla="*/ 0 h 202"/>
                  <a:gd name="T2" fmla="*/ 36 w 260"/>
                  <a:gd name="T3" fmla="*/ 0 h 202"/>
                  <a:gd name="T4" fmla="*/ 0 w 260"/>
                  <a:gd name="T5" fmla="*/ 36 h 202"/>
                  <a:gd name="T6" fmla="*/ 0 w 260"/>
                  <a:gd name="T7" fmla="*/ 166 h 202"/>
                  <a:gd name="T8" fmla="*/ 36 w 260"/>
                  <a:gd name="T9" fmla="*/ 202 h 202"/>
                  <a:gd name="T10" fmla="*/ 224 w 260"/>
                  <a:gd name="T11" fmla="*/ 202 h 202"/>
                  <a:gd name="T12" fmla="*/ 260 w 260"/>
                  <a:gd name="T13" fmla="*/ 166 h 202"/>
                  <a:gd name="T14" fmla="*/ 260 w 260"/>
                  <a:gd name="T15" fmla="*/ 36 h 202"/>
                  <a:gd name="T16" fmla="*/ 224 w 260"/>
                  <a:gd name="T17" fmla="*/ 0 h 202"/>
                  <a:gd name="T18" fmla="*/ 239 w 260"/>
                  <a:gd name="T19" fmla="*/ 166 h 202"/>
                  <a:gd name="T20" fmla="*/ 224 w 260"/>
                  <a:gd name="T21" fmla="*/ 181 h 202"/>
                  <a:gd name="T22" fmla="*/ 36 w 260"/>
                  <a:gd name="T23" fmla="*/ 181 h 202"/>
                  <a:gd name="T24" fmla="*/ 22 w 260"/>
                  <a:gd name="T25" fmla="*/ 166 h 202"/>
                  <a:gd name="T26" fmla="*/ 22 w 260"/>
                  <a:gd name="T27" fmla="*/ 36 h 202"/>
                  <a:gd name="T28" fmla="*/ 36 w 260"/>
                  <a:gd name="T29" fmla="*/ 21 h 202"/>
                  <a:gd name="T30" fmla="*/ 224 w 260"/>
                  <a:gd name="T31" fmla="*/ 21 h 202"/>
                  <a:gd name="T32" fmla="*/ 239 w 260"/>
                  <a:gd name="T33" fmla="*/ 36 h 202"/>
                  <a:gd name="T34" fmla="*/ 239 w 260"/>
                  <a:gd name="T35" fmla="*/ 166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0" h="202">
                    <a:moveTo>
                      <a:pt x="224" y="0"/>
                    </a:moveTo>
                    <a:cubicBezTo>
                      <a:pt x="36" y="0"/>
                      <a:pt x="36" y="0"/>
                      <a:pt x="36" y="0"/>
                    </a:cubicBezTo>
                    <a:cubicBezTo>
                      <a:pt x="16" y="0"/>
                      <a:pt x="0" y="16"/>
                      <a:pt x="0" y="36"/>
                    </a:cubicBezTo>
                    <a:cubicBezTo>
                      <a:pt x="0" y="166"/>
                      <a:pt x="0" y="166"/>
                      <a:pt x="0" y="166"/>
                    </a:cubicBezTo>
                    <a:cubicBezTo>
                      <a:pt x="0" y="186"/>
                      <a:pt x="16" y="202"/>
                      <a:pt x="36" y="202"/>
                    </a:cubicBezTo>
                    <a:cubicBezTo>
                      <a:pt x="224" y="202"/>
                      <a:pt x="224" y="202"/>
                      <a:pt x="224" y="202"/>
                    </a:cubicBezTo>
                    <a:cubicBezTo>
                      <a:pt x="244" y="202"/>
                      <a:pt x="260" y="186"/>
                      <a:pt x="260" y="166"/>
                    </a:cubicBezTo>
                    <a:cubicBezTo>
                      <a:pt x="260" y="36"/>
                      <a:pt x="260" y="36"/>
                      <a:pt x="260" y="36"/>
                    </a:cubicBezTo>
                    <a:cubicBezTo>
                      <a:pt x="260" y="16"/>
                      <a:pt x="244" y="0"/>
                      <a:pt x="224" y="0"/>
                    </a:cubicBezTo>
                    <a:close/>
                    <a:moveTo>
                      <a:pt x="239" y="166"/>
                    </a:moveTo>
                    <a:cubicBezTo>
                      <a:pt x="239" y="174"/>
                      <a:pt x="232" y="181"/>
                      <a:pt x="224" y="181"/>
                    </a:cubicBezTo>
                    <a:cubicBezTo>
                      <a:pt x="36" y="181"/>
                      <a:pt x="36" y="181"/>
                      <a:pt x="36" y="181"/>
                    </a:cubicBezTo>
                    <a:cubicBezTo>
                      <a:pt x="28" y="181"/>
                      <a:pt x="22" y="174"/>
                      <a:pt x="22" y="166"/>
                    </a:cubicBezTo>
                    <a:cubicBezTo>
                      <a:pt x="22" y="36"/>
                      <a:pt x="22" y="36"/>
                      <a:pt x="22" y="36"/>
                    </a:cubicBezTo>
                    <a:cubicBezTo>
                      <a:pt x="22" y="28"/>
                      <a:pt x="28" y="21"/>
                      <a:pt x="36" y="21"/>
                    </a:cubicBezTo>
                    <a:cubicBezTo>
                      <a:pt x="224" y="21"/>
                      <a:pt x="224" y="21"/>
                      <a:pt x="224" y="21"/>
                    </a:cubicBezTo>
                    <a:cubicBezTo>
                      <a:pt x="232" y="21"/>
                      <a:pt x="239" y="28"/>
                      <a:pt x="239" y="36"/>
                    </a:cubicBezTo>
                    <a:lnTo>
                      <a:pt x="239" y="166"/>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85" name="Freeform 268"/>
              <p:cNvSpPr>
                <a:spLocks/>
              </p:cNvSpPr>
              <p:nvPr/>
            </p:nvSpPr>
            <p:spPr bwMode="auto">
              <a:xfrm>
                <a:off x="9638784" y="2884201"/>
                <a:ext cx="192401" cy="215273"/>
              </a:xfrm>
              <a:custGeom>
                <a:avLst/>
                <a:gdLst>
                  <a:gd name="T0" fmla="*/ 80 w 91"/>
                  <a:gd name="T1" fmla="*/ 40 h 102"/>
                  <a:gd name="T2" fmla="*/ 19 w 91"/>
                  <a:gd name="T3" fmla="*/ 6 h 102"/>
                  <a:gd name="T4" fmla="*/ 0 w 91"/>
                  <a:gd name="T5" fmla="*/ 17 h 102"/>
                  <a:gd name="T6" fmla="*/ 0 w 91"/>
                  <a:gd name="T7" fmla="*/ 85 h 102"/>
                  <a:gd name="T8" fmla="*/ 19 w 91"/>
                  <a:gd name="T9" fmla="*/ 96 h 102"/>
                  <a:gd name="T10" fmla="*/ 80 w 91"/>
                  <a:gd name="T11" fmla="*/ 62 h 102"/>
                  <a:gd name="T12" fmla="*/ 80 w 91"/>
                  <a:gd name="T13" fmla="*/ 40 h 102"/>
                </a:gdLst>
                <a:ahLst/>
                <a:cxnLst>
                  <a:cxn ang="0">
                    <a:pos x="T0" y="T1"/>
                  </a:cxn>
                  <a:cxn ang="0">
                    <a:pos x="T2" y="T3"/>
                  </a:cxn>
                  <a:cxn ang="0">
                    <a:pos x="T4" y="T5"/>
                  </a:cxn>
                  <a:cxn ang="0">
                    <a:pos x="T6" y="T7"/>
                  </a:cxn>
                  <a:cxn ang="0">
                    <a:pos x="T8" y="T9"/>
                  </a:cxn>
                  <a:cxn ang="0">
                    <a:pos x="T10" y="T11"/>
                  </a:cxn>
                  <a:cxn ang="0">
                    <a:pos x="T12" y="T13"/>
                  </a:cxn>
                </a:cxnLst>
                <a:rect l="0" t="0" r="r" b="b"/>
                <a:pathLst>
                  <a:path w="91" h="102">
                    <a:moveTo>
                      <a:pt x="80" y="40"/>
                    </a:moveTo>
                    <a:cubicBezTo>
                      <a:pt x="19" y="6"/>
                      <a:pt x="19" y="6"/>
                      <a:pt x="19" y="6"/>
                    </a:cubicBezTo>
                    <a:cubicBezTo>
                      <a:pt x="8" y="0"/>
                      <a:pt x="0" y="5"/>
                      <a:pt x="0" y="17"/>
                    </a:cubicBezTo>
                    <a:cubicBezTo>
                      <a:pt x="0" y="85"/>
                      <a:pt x="0" y="85"/>
                      <a:pt x="0" y="85"/>
                    </a:cubicBezTo>
                    <a:cubicBezTo>
                      <a:pt x="0" y="97"/>
                      <a:pt x="8" y="102"/>
                      <a:pt x="19" y="96"/>
                    </a:cubicBezTo>
                    <a:cubicBezTo>
                      <a:pt x="80" y="62"/>
                      <a:pt x="80" y="62"/>
                      <a:pt x="80" y="62"/>
                    </a:cubicBezTo>
                    <a:cubicBezTo>
                      <a:pt x="91" y="56"/>
                      <a:pt x="91" y="46"/>
                      <a:pt x="80"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71" name="组合 70"/>
            <p:cNvGrpSpPr/>
            <p:nvPr/>
          </p:nvGrpSpPr>
          <p:grpSpPr>
            <a:xfrm>
              <a:off x="2924501" y="5376594"/>
              <a:ext cx="218732" cy="218732"/>
              <a:chOff x="10876606" y="5685447"/>
              <a:chExt cx="551638" cy="551638"/>
            </a:xfrm>
            <a:grpFill/>
          </p:grpSpPr>
          <p:sp>
            <p:nvSpPr>
              <p:cNvPr id="75" name="Freeform 285"/>
              <p:cNvSpPr>
                <a:spLocks noEditPoints="1"/>
              </p:cNvSpPr>
              <p:nvPr/>
            </p:nvSpPr>
            <p:spPr bwMode="auto">
              <a:xfrm>
                <a:off x="10876606" y="5685447"/>
                <a:ext cx="551638" cy="551638"/>
              </a:xfrm>
              <a:custGeom>
                <a:avLst/>
                <a:gdLst>
                  <a:gd name="T0" fmla="*/ 130 w 261"/>
                  <a:gd name="T1" fmla="*/ 0 h 261"/>
                  <a:gd name="T2" fmla="*/ 0 w 261"/>
                  <a:gd name="T3" fmla="*/ 130 h 261"/>
                  <a:gd name="T4" fmla="*/ 130 w 261"/>
                  <a:gd name="T5" fmla="*/ 261 h 261"/>
                  <a:gd name="T6" fmla="*/ 261 w 261"/>
                  <a:gd name="T7" fmla="*/ 130 h 261"/>
                  <a:gd name="T8" fmla="*/ 130 w 261"/>
                  <a:gd name="T9" fmla="*/ 0 h 261"/>
                  <a:gd name="T10" fmla="*/ 130 w 261"/>
                  <a:gd name="T11" fmla="*/ 239 h 261"/>
                  <a:gd name="T12" fmla="*/ 22 w 261"/>
                  <a:gd name="T13" fmla="*/ 130 h 261"/>
                  <a:gd name="T14" fmla="*/ 130 w 261"/>
                  <a:gd name="T15" fmla="*/ 21 h 261"/>
                  <a:gd name="T16" fmla="*/ 239 w 261"/>
                  <a:gd name="T17" fmla="*/ 130 h 261"/>
                  <a:gd name="T18" fmla="*/ 130 w 261"/>
                  <a:gd name="T19" fmla="*/ 239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1" h="261">
                    <a:moveTo>
                      <a:pt x="130" y="0"/>
                    </a:moveTo>
                    <a:cubicBezTo>
                      <a:pt x="58" y="0"/>
                      <a:pt x="0" y="58"/>
                      <a:pt x="0" y="130"/>
                    </a:cubicBezTo>
                    <a:cubicBezTo>
                      <a:pt x="0" y="202"/>
                      <a:pt x="58" y="261"/>
                      <a:pt x="130" y="261"/>
                    </a:cubicBezTo>
                    <a:cubicBezTo>
                      <a:pt x="202" y="261"/>
                      <a:pt x="261" y="202"/>
                      <a:pt x="261" y="130"/>
                    </a:cubicBezTo>
                    <a:cubicBezTo>
                      <a:pt x="261" y="58"/>
                      <a:pt x="202" y="0"/>
                      <a:pt x="130" y="0"/>
                    </a:cubicBezTo>
                    <a:close/>
                    <a:moveTo>
                      <a:pt x="130" y="239"/>
                    </a:moveTo>
                    <a:cubicBezTo>
                      <a:pt x="70" y="239"/>
                      <a:pt x="22" y="190"/>
                      <a:pt x="22" y="130"/>
                    </a:cubicBezTo>
                    <a:cubicBezTo>
                      <a:pt x="22" y="70"/>
                      <a:pt x="70" y="21"/>
                      <a:pt x="130" y="21"/>
                    </a:cubicBezTo>
                    <a:cubicBezTo>
                      <a:pt x="191" y="21"/>
                      <a:pt x="239" y="70"/>
                      <a:pt x="239" y="130"/>
                    </a:cubicBezTo>
                    <a:cubicBezTo>
                      <a:pt x="239" y="190"/>
                      <a:pt x="191" y="239"/>
                      <a:pt x="130" y="239"/>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6" name="Freeform 286"/>
              <p:cNvSpPr>
                <a:spLocks noEditPoints="1"/>
              </p:cNvSpPr>
              <p:nvPr/>
            </p:nvSpPr>
            <p:spPr bwMode="auto">
              <a:xfrm>
                <a:off x="11047480" y="5854975"/>
                <a:ext cx="209892" cy="211237"/>
              </a:xfrm>
              <a:custGeom>
                <a:avLst/>
                <a:gdLst>
                  <a:gd name="T0" fmla="*/ 49 w 99"/>
                  <a:gd name="T1" fmla="*/ 0 h 100"/>
                  <a:gd name="T2" fmla="*/ 0 w 99"/>
                  <a:gd name="T3" fmla="*/ 50 h 100"/>
                  <a:gd name="T4" fmla="*/ 49 w 99"/>
                  <a:gd name="T5" fmla="*/ 100 h 100"/>
                  <a:gd name="T6" fmla="*/ 99 w 99"/>
                  <a:gd name="T7" fmla="*/ 50 h 100"/>
                  <a:gd name="T8" fmla="*/ 49 w 99"/>
                  <a:gd name="T9" fmla="*/ 0 h 100"/>
                  <a:gd name="T10" fmla="*/ 49 w 99"/>
                  <a:gd name="T11" fmla="*/ 93 h 100"/>
                  <a:gd name="T12" fmla="*/ 7 w 99"/>
                  <a:gd name="T13" fmla="*/ 50 h 100"/>
                  <a:gd name="T14" fmla="*/ 49 w 99"/>
                  <a:gd name="T15" fmla="*/ 8 h 100"/>
                  <a:gd name="T16" fmla="*/ 92 w 99"/>
                  <a:gd name="T17" fmla="*/ 50 h 100"/>
                  <a:gd name="T18" fmla="*/ 49 w 99"/>
                  <a:gd name="T19" fmla="*/ 93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9" h="100">
                    <a:moveTo>
                      <a:pt x="49" y="0"/>
                    </a:moveTo>
                    <a:cubicBezTo>
                      <a:pt x="22" y="0"/>
                      <a:pt x="0" y="23"/>
                      <a:pt x="0" y="50"/>
                    </a:cubicBezTo>
                    <a:cubicBezTo>
                      <a:pt x="0" y="78"/>
                      <a:pt x="22" y="100"/>
                      <a:pt x="49" y="100"/>
                    </a:cubicBezTo>
                    <a:cubicBezTo>
                      <a:pt x="77" y="100"/>
                      <a:pt x="99" y="78"/>
                      <a:pt x="99" y="50"/>
                    </a:cubicBezTo>
                    <a:cubicBezTo>
                      <a:pt x="99" y="23"/>
                      <a:pt x="77" y="0"/>
                      <a:pt x="49" y="0"/>
                    </a:cubicBezTo>
                    <a:close/>
                    <a:moveTo>
                      <a:pt x="49" y="93"/>
                    </a:moveTo>
                    <a:cubicBezTo>
                      <a:pt x="26" y="93"/>
                      <a:pt x="7" y="74"/>
                      <a:pt x="7" y="50"/>
                    </a:cubicBezTo>
                    <a:cubicBezTo>
                      <a:pt x="7" y="27"/>
                      <a:pt x="26" y="8"/>
                      <a:pt x="49" y="8"/>
                    </a:cubicBezTo>
                    <a:cubicBezTo>
                      <a:pt x="73" y="8"/>
                      <a:pt x="92" y="27"/>
                      <a:pt x="92" y="50"/>
                    </a:cubicBezTo>
                    <a:cubicBezTo>
                      <a:pt x="92" y="74"/>
                      <a:pt x="73" y="93"/>
                      <a:pt x="49" y="9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7" name="Freeform 287"/>
              <p:cNvSpPr>
                <a:spLocks noEditPoints="1"/>
              </p:cNvSpPr>
              <p:nvPr/>
            </p:nvSpPr>
            <p:spPr bwMode="auto">
              <a:xfrm>
                <a:off x="11117443" y="5926284"/>
                <a:ext cx="69964" cy="69964"/>
              </a:xfrm>
              <a:custGeom>
                <a:avLst/>
                <a:gdLst>
                  <a:gd name="T0" fmla="*/ 16 w 33"/>
                  <a:gd name="T1" fmla="*/ 0 h 33"/>
                  <a:gd name="T2" fmla="*/ 0 w 33"/>
                  <a:gd name="T3" fmla="*/ 16 h 33"/>
                  <a:gd name="T4" fmla="*/ 16 w 33"/>
                  <a:gd name="T5" fmla="*/ 33 h 33"/>
                  <a:gd name="T6" fmla="*/ 33 w 33"/>
                  <a:gd name="T7" fmla="*/ 16 h 33"/>
                  <a:gd name="T8" fmla="*/ 16 w 33"/>
                  <a:gd name="T9" fmla="*/ 0 h 33"/>
                  <a:gd name="T10" fmla="*/ 16 w 33"/>
                  <a:gd name="T11" fmla="*/ 26 h 33"/>
                  <a:gd name="T12" fmla="*/ 7 w 33"/>
                  <a:gd name="T13" fmla="*/ 16 h 33"/>
                  <a:gd name="T14" fmla="*/ 16 w 33"/>
                  <a:gd name="T15" fmla="*/ 7 h 33"/>
                  <a:gd name="T16" fmla="*/ 26 w 33"/>
                  <a:gd name="T17" fmla="*/ 16 h 33"/>
                  <a:gd name="T18" fmla="*/ 16 w 33"/>
                  <a:gd name="T19" fmla="*/ 2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33">
                    <a:moveTo>
                      <a:pt x="16" y="0"/>
                    </a:moveTo>
                    <a:cubicBezTo>
                      <a:pt x="7" y="0"/>
                      <a:pt x="0" y="7"/>
                      <a:pt x="0" y="16"/>
                    </a:cubicBezTo>
                    <a:cubicBezTo>
                      <a:pt x="0" y="25"/>
                      <a:pt x="7" y="33"/>
                      <a:pt x="16" y="33"/>
                    </a:cubicBezTo>
                    <a:cubicBezTo>
                      <a:pt x="26" y="33"/>
                      <a:pt x="33" y="25"/>
                      <a:pt x="33" y="16"/>
                    </a:cubicBezTo>
                    <a:cubicBezTo>
                      <a:pt x="33" y="7"/>
                      <a:pt x="26" y="0"/>
                      <a:pt x="16" y="0"/>
                    </a:cubicBezTo>
                    <a:close/>
                    <a:moveTo>
                      <a:pt x="16" y="26"/>
                    </a:moveTo>
                    <a:cubicBezTo>
                      <a:pt x="11" y="26"/>
                      <a:pt x="7" y="21"/>
                      <a:pt x="7" y="16"/>
                    </a:cubicBezTo>
                    <a:cubicBezTo>
                      <a:pt x="7" y="11"/>
                      <a:pt x="11" y="7"/>
                      <a:pt x="16" y="7"/>
                    </a:cubicBezTo>
                    <a:cubicBezTo>
                      <a:pt x="22" y="7"/>
                      <a:pt x="26" y="11"/>
                      <a:pt x="26" y="16"/>
                    </a:cubicBezTo>
                    <a:cubicBezTo>
                      <a:pt x="26" y="21"/>
                      <a:pt x="22" y="26"/>
                      <a:pt x="16" y="2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8" name="Freeform 288"/>
              <p:cNvSpPr>
                <a:spLocks/>
              </p:cNvSpPr>
              <p:nvPr/>
            </p:nvSpPr>
            <p:spPr bwMode="auto">
              <a:xfrm>
                <a:off x="11043443" y="5852284"/>
                <a:ext cx="33636" cy="32291"/>
              </a:xfrm>
              <a:custGeom>
                <a:avLst/>
                <a:gdLst>
                  <a:gd name="T0" fmla="*/ 25 w 25"/>
                  <a:gd name="T1" fmla="*/ 8 h 24"/>
                  <a:gd name="T2" fmla="*/ 17 w 25"/>
                  <a:gd name="T3" fmla="*/ 0 h 24"/>
                  <a:gd name="T4" fmla="*/ 0 w 25"/>
                  <a:gd name="T5" fmla="*/ 16 h 24"/>
                  <a:gd name="T6" fmla="*/ 8 w 25"/>
                  <a:gd name="T7" fmla="*/ 24 h 24"/>
                  <a:gd name="T8" fmla="*/ 25 w 25"/>
                  <a:gd name="T9" fmla="*/ 8 h 24"/>
                </a:gdLst>
                <a:ahLst/>
                <a:cxnLst>
                  <a:cxn ang="0">
                    <a:pos x="T0" y="T1"/>
                  </a:cxn>
                  <a:cxn ang="0">
                    <a:pos x="T2" y="T3"/>
                  </a:cxn>
                  <a:cxn ang="0">
                    <a:pos x="T4" y="T5"/>
                  </a:cxn>
                  <a:cxn ang="0">
                    <a:pos x="T6" y="T7"/>
                  </a:cxn>
                  <a:cxn ang="0">
                    <a:pos x="T8" y="T9"/>
                  </a:cxn>
                </a:cxnLst>
                <a:rect l="0" t="0" r="r" b="b"/>
                <a:pathLst>
                  <a:path w="25" h="24">
                    <a:moveTo>
                      <a:pt x="25" y="8"/>
                    </a:moveTo>
                    <a:lnTo>
                      <a:pt x="17" y="0"/>
                    </a:lnTo>
                    <a:lnTo>
                      <a:pt x="0" y="16"/>
                    </a:lnTo>
                    <a:lnTo>
                      <a:pt x="8" y="24"/>
                    </a:lnTo>
                    <a:lnTo>
                      <a:pt x="25" y="8"/>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9" name="Freeform 289"/>
              <p:cNvSpPr>
                <a:spLocks/>
              </p:cNvSpPr>
              <p:nvPr/>
            </p:nvSpPr>
            <p:spPr bwMode="auto">
              <a:xfrm>
                <a:off x="11012498" y="5821338"/>
                <a:ext cx="53818" cy="52473"/>
              </a:xfrm>
              <a:custGeom>
                <a:avLst/>
                <a:gdLst>
                  <a:gd name="T0" fmla="*/ 31 w 40"/>
                  <a:gd name="T1" fmla="*/ 0 h 39"/>
                  <a:gd name="T2" fmla="*/ 0 w 40"/>
                  <a:gd name="T3" fmla="*/ 31 h 39"/>
                  <a:gd name="T4" fmla="*/ 7 w 40"/>
                  <a:gd name="T5" fmla="*/ 39 h 39"/>
                  <a:gd name="T6" fmla="*/ 40 w 40"/>
                  <a:gd name="T7" fmla="*/ 8 h 39"/>
                  <a:gd name="T8" fmla="*/ 31 w 40"/>
                  <a:gd name="T9" fmla="*/ 0 h 39"/>
                </a:gdLst>
                <a:ahLst/>
                <a:cxnLst>
                  <a:cxn ang="0">
                    <a:pos x="T0" y="T1"/>
                  </a:cxn>
                  <a:cxn ang="0">
                    <a:pos x="T2" y="T3"/>
                  </a:cxn>
                  <a:cxn ang="0">
                    <a:pos x="T4" y="T5"/>
                  </a:cxn>
                  <a:cxn ang="0">
                    <a:pos x="T6" y="T7"/>
                  </a:cxn>
                  <a:cxn ang="0">
                    <a:pos x="T8" y="T9"/>
                  </a:cxn>
                </a:cxnLst>
                <a:rect l="0" t="0" r="r" b="b"/>
                <a:pathLst>
                  <a:path w="40" h="39">
                    <a:moveTo>
                      <a:pt x="31" y="0"/>
                    </a:moveTo>
                    <a:lnTo>
                      <a:pt x="0" y="31"/>
                    </a:lnTo>
                    <a:lnTo>
                      <a:pt x="7" y="39"/>
                    </a:lnTo>
                    <a:lnTo>
                      <a:pt x="40" y="8"/>
                    </a:lnTo>
                    <a:lnTo>
                      <a:pt x="31" y="0"/>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80" name="Freeform 290"/>
              <p:cNvSpPr>
                <a:spLocks/>
              </p:cNvSpPr>
              <p:nvPr/>
            </p:nvSpPr>
            <p:spPr bwMode="auto">
              <a:xfrm>
                <a:off x="10980207" y="5787702"/>
                <a:ext cx="74000" cy="75346"/>
              </a:xfrm>
              <a:custGeom>
                <a:avLst/>
                <a:gdLst>
                  <a:gd name="T0" fmla="*/ 47 w 55"/>
                  <a:gd name="T1" fmla="*/ 0 h 56"/>
                  <a:gd name="T2" fmla="*/ 0 w 55"/>
                  <a:gd name="T3" fmla="*/ 48 h 56"/>
                  <a:gd name="T4" fmla="*/ 8 w 55"/>
                  <a:gd name="T5" fmla="*/ 56 h 56"/>
                  <a:gd name="T6" fmla="*/ 55 w 55"/>
                  <a:gd name="T7" fmla="*/ 8 h 56"/>
                  <a:gd name="T8" fmla="*/ 47 w 55"/>
                  <a:gd name="T9" fmla="*/ 0 h 56"/>
                </a:gdLst>
                <a:ahLst/>
                <a:cxnLst>
                  <a:cxn ang="0">
                    <a:pos x="T0" y="T1"/>
                  </a:cxn>
                  <a:cxn ang="0">
                    <a:pos x="T2" y="T3"/>
                  </a:cxn>
                  <a:cxn ang="0">
                    <a:pos x="T4" y="T5"/>
                  </a:cxn>
                  <a:cxn ang="0">
                    <a:pos x="T6" y="T7"/>
                  </a:cxn>
                  <a:cxn ang="0">
                    <a:pos x="T8" y="T9"/>
                  </a:cxn>
                </a:cxnLst>
                <a:rect l="0" t="0" r="r" b="b"/>
                <a:pathLst>
                  <a:path w="55" h="56">
                    <a:moveTo>
                      <a:pt x="47" y="0"/>
                    </a:moveTo>
                    <a:lnTo>
                      <a:pt x="0" y="48"/>
                    </a:lnTo>
                    <a:lnTo>
                      <a:pt x="8" y="56"/>
                    </a:lnTo>
                    <a:lnTo>
                      <a:pt x="55" y="8"/>
                    </a:lnTo>
                    <a:lnTo>
                      <a:pt x="47" y="0"/>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81" name="Freeform 291"/>
              <p:cNvSpPr>
                <a:spLocks/>
              </p:cNvSpPr>
              <p:nvPr/>
            </p:nvSpPr>
            <p:spPr bwMode="auto">
              <a:xfrm>
                <a:off x="11227771" y="6036612"/>
                <a:ext cx="33636" cy="32291"/>
              </a:xfrm>
              <a:custGeom>
                <a:avLst/>
                <a:gdLst>
                  <a:gd name="T0" fmla="*/ 25 w 25"/>
                  <a:gd name="T1" fmla="*/ 8 h 24"/>
                  <a:gd name="T2" fmla="*/ 17 w 25"/>
                  <a:gd name="T3" fmla="*/ 0 h 24"/>
                  <a:gd name="T4" fmla="*/ 0 w 25"/>
                  <a:gd name="T5" fmla="*/ 16 h 24"/>
                  <a:gd name="T6" fmla="*/ 8 w 25"/>
                  <a:gd name="T7" fmla="*/ 24 h 24"/>
                  <a:gd name="T8" fmla="*/ 25 w 25"/>
                  <a:gd name="T9" fmla="*/ 8 h 24"/>
                </a:gdLst>
                <a:ahLst/>
                <a:cxnLst>
                  <a:cxn ang="0">
                    <a:pos x="T0" y="T1"/>
                  </a:cxn>
                  <a:cxn ang="0">
                    <a:pos x="T2" y="T3"/>
                  </a:cxn>
                  <a:cxn ang="0">
                    <a:pos x="T4" y="T5"/>
                  </a:cxn>
                  <a:cxn ang="0">
                    <a:pos x="T6" y="T7"/>
                  </a:cxn>
                  <a:cxn ang="0">
                    <a:pos x="T8" y="T9"/>
                  </a:cxn>
                </a:cxnLst>
                <a:rect l="0" t="0" r="r" b="b"/>
                <a:pathLst>
                  <a:path w="25" h="24">
                    <a:moveTo>
                      <a:pt x="25" y="8"/>
                    </a:moveTo>
                    <a:lnTo>
                      <a:pt x="17" y="0"/>
                    </a:lnTo>
                    <a:lnTo>
                      <a:pt x="0" y="16"/>
                    </a:lnTo>
                    <a:lnTo>
                      <a:pt x="8" y="24"/>
                    </a:lnTo>
                    <a:lnTo>
                      <a:pt x="25" y="8"/>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82" name="Freeform 292"/>
              <p:cNvSpPr>
                <a:spLocks/>
              </p:cNvSpPr>
              <p:nvPr/>
            </p:nvSpPr>
            <p:spPr bwMode="auto">
              <a:xfrm>
                <a:off x="11238535" y="6047375"/>
                <a:ext cx="53818" cy="55164"/>
              </a:xfrm>
              <a:custGeom>
                <a:avLst/>
                <a:gdLst>
                  <a:gd name="T0" fmla="*/ 40 w 40"/>
                  <a:gd name="T1" fmla="*/ 8 h 41"/>
                  <a:gd name="T2" fmla="*/ 33 w 40"/>
                  <a:gd name="T3" fmla="*/ 0 h 41"/>
                  <a:gd name="T4" fmla="*/ 0 w 40"/>
                  <a:gd name="T5" fmla="*/ 33 h 41"/>
                  <a:gd name="T6" fmla="*/ 9 w 40"/>
                  <a:gd name="T7" fmla="*/ 41 h 41"/>
                  <a:gd name="T8" fmla="*/ 40 w 40"/>
                  <a:gd name="T9" fmla="*/ 8 h 41"/>
                </a:gdLst>
                <a:ahLst/>
                <a:cxnLst>
                  <a:cxn ang="0">
                    <a:pos x="T0" y="T1"/>
                  </a:cxn>
                  <a:cxn ang="0">
                    <a:pos x="T2" y="T3"/>
                  </a:cxn>
                  <a:cxn ang="0">
                    <a:pos x="T4" y="T5"/>
                  </a:cxn>
                  <a:cxn ang="0">
                    <a:pos x="T6" y="T7"/>
                  </a:cxn>
                  <a:cxn ang="0">
                    <a:pos x="T8" y="T9"/>
                  </a:cxn>
                </a:cxnLst>
                <a:rect l="0" t="0" r="r" b="b"/>
                <a:pathLst>
                  <a:path w="40" h="41">
                    <a:moveTo>
                      <a:pt x="40" y="8"/>
                    </a:moveTo>
                    <a:lnTo>
                      <a:pt x="33" y="0"/>
                    </a:lnTo>
                    <a:lnTo>
                      <a:pt x="0" y="33"/>
                    </a:lnTo>
                    <a:lnTo>
                      <a:pt x="9" y="41"/>
                    </a:lnTo>
                    <a:lnTo>
                      <a:pt x="40" y="8"/>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83" name="Freeform 293"/>
              <p:cNvSpPr>
                <a:spLocks/>
              </p:cNvSpPr>
              <p:nvPr/>
            </p:nvSpPr>
            <p:spPr bwMode="auto">
              <a:xfrm>
                <a:off x="11250644" y="6058139"/>
                <a:ext cx="74000" cy="75346"/>
              </a:xfrm>
              <a:custGeom>
                <a:avLst/>
                <a:gdLst>
                  <a:gd name="T0" fmla="*/ 47 w 55"/>
                  <a:gd name="T1" fmla="*/ 0 h 56"/>
                  <a:gd name="T2" fmla="*/ 0 w 55"/>
                  <a:gd name="T3" fmla="*/ 49 h 56"/>
                  <a:gd name="T4" fmla="*/ 8 w 55"/>
                  <a:gd name="T5" fmla="*/ 56 h 56"/>
                  <a:gd name="T6" fmla="*/ 55 w 55"/>
                  <a:gd name="T7" fmla="*/ 8 h 56"/>
                  <a:gd name="T8" fmla="*/ 47 w 55"/>
                  <a:gd name="T9" fmla="*/ 0 h 56"/>
                </a:gdLst>
                <a:ahLst/>
                <a:cxnLst>
                  <a:cxn ang="0">
                    <a:pos x="T0" y="T1"/>
                  </a:cxn>
                  <a:cxn ang="0">
                    <a:pos x="T2" y="T3"/>
                  </a:cxn>
                  <a:cxn ang="0">
                    <a:pos x="T4" y="T5"/>
                  </a:cxn>
                  <a:cxn ang="0">
                    <a:pos x="T6" y="T7"/>
                  </a:cxn>
                  <a:cxn ang="0">
                    <a:pos x="T8" y="T9"/>
                  </a:cxn>
                </a:cxnLst>
                <a:rect l="0" t="0" r="r" b="b"/>
                <a:pathLst>
                  <a:path w="55" h="56">
                    <a:moveTo>
                      <a:pt x="47" y="0"/>
                    </a:moveTo>
                    <a:lnTo>
                      <a:pt x="0" y="49"/>
                    </a:lnTo>
                    <a:lnTo>
                      <a:pt x="8" y="56"/>
                    </a:lnTo>
                    <a:lnTo>
                      <a:pt x="55" y="8"/>
                    </a:lnTo>
                    <a:lnTo>
                      <a:pt x="47" y="0"/>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72" name="组合 71"/>
            <p:cNvGrpSpPr/>
            <p:nvPr/>
          </p:nvGrpSpPr>
          <p:grpSpPr>
            <a:xfrm>
              <a:off x="1712236" y="5391799"/>
              <a:ext cx="218732" cy="188323"/>
              <a:chOff x="7970415" y="1262923"/>
              <a:chExt cx="551638" cy="474947"/>
            </a:xfrm>
            <a:grpFill/>
          </p:grpSpPr>
          <p:sp>
            <p:nvSpPr>
              <p:cNvPr id="73" name="Freeform 294"/>
              <p:cNvSpPr>
                <a:spLocks noEditPoints="1"/>
              </p:cNvSpPr>
              <p:nvPr/>
            </p:nvSpPr>
            <p:spPr bwMode="auto">
              <a:xfrm>
                <a:off x="7970415" y="1262923"/>
                <a:ext cx="551638" cy="474947"/>
              </a:xfrm>
              <a:custGeom>
                <a:avLst/>
                <a:gdLst>
                  <a:gd name="T0" fmla="*/ 224 w 261"/>
                  <a:gd name="T1" fmla="*/ 22 h 225"/>
                  <a:gd name="T2" fmla="*/ 224 w 261"/>
                  <a:gd name="T3" fmla="*/ 15 h 225"/>
                  <a:gd name="T4" fmla="*/ 192 w 261"/>
                  <a:gd name="T5" fmla="*/ 0 h 225"/>
                  <a:gd name="T6" fmla="*/ 159 w 261"/>
                  <a:gd name="T7" fmla="*/ 15 h 225"/>
                  <a:gd name="T8" fmla="*/ 159 w 261"/>
                  <a:gd name="T9" fmla="*/ 22 h 225"/>
                  <a:gd name="T10" fmla="*/ 36 w 261"/>
                  <a:gd name="T11" fmla="*/ 22 h 225"/>
                  <a:gd name="T12" fmla="*/ 0 w 261"/>
                  <a:gd name="T13" fmla="*/ 58 h 225"/>
                  <a:gd name="T14" fmla="*/ 0 w 261"/>
                  <a:gd name="T15" fmla="*/ 188 h 225"/>
                  <a:gd name="T16" fmla="*/ 36 w 261"/>
                  <a:gd name="T17" fmla="*/ 225 h 225"/>
                  <a:gd name="T18" fmla="*/ 224 w 261"/>
                  <a:gd name="T19" fmla="*/ 225 h 225"/>
                  <a:gd name="T20" fmla="*/ 261 w 261"/>
                  <a:gd name="T21" fmla="*/ 188 h 225"/>
                  <a:gd name="T22" fmla="*/ 261 w 261"/>
                  <a:gd name="T23" fmla="*/ 58 h 225"/>
                  <a:gd name="T24" fmla="*/ 224 w 261"/>
                  <a:gd name="T25" fmla="*/ 22 h 225"/>
                  <a:gd name="T26" fmla="*/ 239 w 261"/>
                  <a:gd name="T27" fmla="*/ 188 h 225"/>
                  <a:gd name="T28" fmla="*/ 224 w 261"/>
                  <a:gd name="T29" fmla="*/ 203 h 225"/>
                  <a:gd name="T30" fmla="*/ 36 w 261"/>
                  <a:gd name="T31" fmla="*/ 203 h 225"/>
                  <a:gd name="T32" fmla="*/ 22 w 261"/>
                  <a:gd name="T33" fmla="*/ 188 h 225"/>
                  <a:gd name="T34" fmla="*/ 22 w 261"/>
                  <a:gd name="T35" fmla="*/ 58 h 225"/>
                  <a:gd name="T36" fmla="*/ 36 w 261"/>
                  <a:gd name="T37" fmla="*/ 44 h 225"/>
                  <a:gd name="T38" fmla="*/ 224 w 261"/>
                  <a:gd name="T39" fmla="*/ 44 h 225"/>
                  <a:gd name="T40" fmla="*/ 239 w 261"/>
                  <a:gd name="T41" fmla="*/ 58 h 225"/>
                  <a:gd name="T42" fmla="*/ 239 w 261"/>
                  <a:gd name="T43" fmla="*/ 18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1" h="225">
                    <a:moveTo>
                      <a:pt x="224" y="22"/>
                    </a:moveTo>
                    <a:cubicBezTo>
                      <a:pt x="224" y="15"/>
                      <a:pt x="224" y="15"/>
                      <a:pt x="224" y="15"/>
                    </a:cubicBezTo>
                    <a:cubicBezTo>
                      <a:pt x="224" y="7"/>
                      <a:pt x="210" y="0"/>
                      <a:pt x="192" y="0"/>
                    </a:cubicBezTo>
                    <a:cubicBezTo>
                      <a:pt x="174" y="0"/>
                      <a:pt x="159" y="7"/>
                      <a:pt x="159" y="15"/>
                    </a:cubicBezTo>
                    <a:cubicBezTo>
                      <a:pt x="159" y="22"/>
                      <a:pt x="159" y="22"/>
                      <a:pt x="159" y="22"/>
                    </a:cubicBezTo>
                    <a:cubicBezTo>
                      <a:pt x="36" y="22"/>
                      <a:pt x="36" y="22"/>
                      <a:pt x="36" y="22"/>
                    </a:cubicBezTo>
                    <a:cubicBezTo>
                      <a:pt x="16" y="22"/>
                      <a:pt x="0" y="38"/>
                      <a:pt x="0" y="58"/>
                    </a:cubicBezTo>
                    <a:cubicBezTo>
                      <a:pt x="0" y="188"/>
                      <a:pt x="0" y="188"/>
                      <a:pt x="0" y="188"/>
                    </a:cubicBezTo>
                    <a:cubicBezTo>
                      <a:pt x="0" y="208"/>
                      <a:pt x="16" y="225"/>
                      <a:pt x="36" y="225"/>
                    </a:cubicBezTo>
                    <a:cubicBezTo>
                      <a:pt x="224" y="225"/>
                      <a:pt x="224" y="225"/>
                      <a:pt x="224" y="225"/>
                    </a:cubicBezTo>
                    <a:cubicBezTo>
                      <a:pt x="244" y="225"/>
                      <a:pt x="261" y="208"/>
                      <a:pt x="261" y="188"/>
                    </a:cubicBezTo>
                    <a:cubicBezTo>
                      <a:pt x="261" y="58"/>
                      <a:pt x="261" y="58"/>
                      <a:pt x="261" y="58"/>
                    </a:cubicBezTo>
                    <a:cubicBezTo>
                      <a:pt x="261" y="38"/>
                      <a:pt x="244" y="22"/>
                      <a:pt x="224" y="22"/>
                    </a:cubicBezTo>
                    <a:close/>
                    <a:moveTo>
                      <a:pt x="239" y="188"/>
                    </a:moveTo>
                    <a:cubicBezTo>
                      <a:pt x="239" y="196"/>
                      <a:pt x="232" y="203"/>
                      <a:pt x="224" y="203"/>
                    </a:cubicBezTo>
                    <a:cubicBezTo>
                      <a:pt x="36" y="203"/>
                      <a:pt x="36" y="203"/>
                      <a:pt x="36" y="203"/>
                    </a:cubicBezTo>
                    <a:cubicBezTo>
                      <a:pt x="28" y="203"/>
                      <a:pt x="22" y="196"/>
                      <a:pt x="22" y="188"/>
                    </a:cubicBezTo>
                    <a:cubicBezTo>
                      <a:pt x="22" y="58"/>
                      <a:pt x="22" y="58"/>
                      <a:pt x="22" y="58"/>
                    </a:cubicBezTo>
                    <a:cubicBezTo>
                      <a:pt x="22" y="50"/>
                      <a:pt x="28" y="44"/>
                      <a:pt x="36" y="44"/>
                    </a:cubicBezTo>
                    <a:cubicBezTo>
                      <a:pt x="224" y="44"/>
                      <a:pt x="224" y="44"/>
                      <a:pt x="224" y="44"/>
                    </a:cubicBezTo>
                    <a:cubicBezTo>
                      <a:pt x="232" y="44"/>
                      <a:pt x="239" y="50"/>
                      <a:pt x="239" y="58"/>
                    </a:cubicBezTo>
                    <a:lnTo>
                      <a:pt x="239" y="188"/>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4" name="Freeform 295"/>
              <p:cNvSpPr>
                <a:spLocks noEditPoints="1"/>
              </p:cNvSpPr>
              <p:nvPr/>
            </p:nvSpPr>
            <p:spPr bwMode="auto">
              <a:xfrm>
                <a:off x="8117070" y="1393433"/>
                <a:ext cx="259674" cy="259674"/>
              </a:xfrm>
              <a:custGeom>
                <a:avLst/>
                <a:gdLst>
                  <a:gd name="T0" fmla="*/ 61 w 123"/>
                  <a:gd name="T1" fmla="*/ 0 h 123"/>
                  <a:gd name="T2" fmla="*/ 0 w 123"/>
                  <a:gd name="T3" fmla="*/ 61 h 123"/>
                  <a:gd name="T4" fmla="*/ 61 w 123"/>
                  <a:gd name="T5" fmla="*/ 123 h 123"/>
                  <a:gd name="T6" fmla="*/ 123 w 123"/>
                  <a:gd name="T7" fmla="*/ 61 h 123"/>
                  <a:gd name="T8" fmla="*/ 61 w 123"/>
                  <a:gd name="T9" fmla="*/ 0 h 123"/>
                  <a:gd name="T10" fmla="*/ 61 w 123"/>
                  <a:gd name="T11" fmla="*/ 101 h 123"/>
                  <a:gd name="T12" fmla="*/ 21 w 123"/>
                  <a:gd name="T13" fmla="*/ 61 h 123"/>
                  <a:gd name="T14" fmla="*/ 61 w 123"/>
                  <a:gd name="T15" fmla="*/ 21 h 123"/>
                  <a:gd name="T16" fmla="*/ 101 w 123"/>
                  <a:gd name="T17" fmla="*/ 61 h 123"/>
                  <a:gd name="T18" fmla="*/ 61 w 123"/>
                  <a:gd name="T19" fmla="*/ 101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3">
                    <a:moveTo>
                      <a:pt x="61" y="0"/>
                    </a:moveTo>
                    <a:cubicBezTo>
                      <a:pt x="27" y="0"/>
                      <a:pt x="0" y="27"/>
                      <a:pt x="0" y="61"/>
                    </a:cubicBezTo>
                    <a:cubicBezTo>
                      <a:pt x="0" y="95"/>
                      <a:pt x="27" y="123"/>
                      <a:pt x="61" y="123"/>
                    </a:cubicBezTo>
                    <a:cubicBezTo>
                      <a:pt x="95" y="123"/>
                      <a:pt x="123" y="95"/>
                      <a:pt x="123" y="61"/>
                    </a:cubicBezTo>
                    <a:cubicBezTo>
                      <a:pt x="123" y="27"/>
                      <a:pt x="95" y="0"/>
                      <a:pt x="61" y="0"/>
                    </a:cubicBezTo>
                    <a:close/>
                    <a:moveTo>
                      <a:pt x="61" y="101"/>
                    </a:moveTo>
                    <a:cubicBezTo>
                      <a:pt x="39" y="101"/>
                      <a:pt x="21" y="83"/>
                      <a:pt x="21" y="61"/>
                    </a:cubicBezTo>
                    <a:cubicBezTo>
                      <a:pt x="21" y="39"/>
                      <a:pt x="39" y="21"/>
                      <a:pt x="61" y="21"/>
                    </a:cubicBezTo>
                    <a:cubicBezTo>
                      <a:pt x="83" y="21"/>
                      <a:pt x="101" y="39"/>
                      <a:pt x="101" y="61"/>
                    </a:cubicBezTo>
                    <a:cubicBezTo>
                      <a:pt x="101" y="83"/>
                      <a:pt x="83" y="101"/>
                      <a:pt x="61" y="10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grpSp>
      <p:grpSp>
        <p:nvGrpSpPr>
          <p:cNvPr id="86" name="组合 85"/>
          <p:cNvGrpSpPr/>
          <p:nvPr/>
        </p:nvGrpSpPr>
        <p:grpSpPr>
          <a:xfrm>
            <a:off x="9338707" y="5952745"/>
            <a:ext cx="1430997" cy="218732"/>
            <a:chOff x="1712236" y="5376594"/>
            <a:chExt cx="1430997" cy="218732"/>
          </a:xfrm>
          <a:solidFill>
            <a:srgbClr val="FE5B18"/>
          </a:solidFill>
        </p:grpSpPr>
        <p:grpSp>
          <p:nvGrpSpPr>
            <p:cNvPr id="87" name="组合 86"/>
            <p:cNvGrpSpPr/>
            <p:nvPr/>
          </p:nvGrpSpPr>
          <p:grpSpPr>
            <a:xfrm>
              <a:off x="2321059" y="5401135"/>
              <a:ext cx="217665" cy="169651"/>
              <a:chOff x="9439656" y="2777910"/>
              <a:chExt cx="548947" cy="427856"/>
            </a:xfrm>
            <a:grpFill/>
          </p:grpSpPr>
          <p:sp>
            <p:nvSpPr>
              <p:cNvPr id="101" name="Freeform 267"/>
              <p:cNvSpPr>
                <a:spLocks noEditPoints="1"/>
              </p:cNvSpPr>
              <p:nvPr/>
            </p:nvSpPr>
            <p:spPr bwMode="auto">
              <a:xfrm>
                <a:off x="9439656" y="2777910"/>
                <a:ext cx="548947" cy="427856"/>
              </a:xfrm>
              <a:custGeom>
                <a:avLst/>
                <a:gdLst>
                  <a:gd name="T0" fmla="*/ 224 w 260"/>
                  <a:gd name="T1" fmla="*/ 0 h 202"/>
                  <a:gd name="T2" fmla="*/ 36 w 260"/>
                  <a:gd name="T3" fmla="*/ 0 h 202"/>
                  <a:gd name="T4" fmla="*/ 0 w 260"/>
                  <a:gd name="T5" fmla="*/ 36 h 202"/>
                  <a:gd name="T6" fmla="*/ 0 w 260"/>
                  <a:gd name="T7" fmla="*/ 166 h 202"/>
                  <a:gd name="T8" fmla="*/ 36 w 260"/>
                  <a:gd name="T9" fmla="*/ 202 h 202"/>
                  <a:gd name="T10" fmla="*/ 224 w 260"/>
                  <a:gd name="T11" fmla="*/ 202 h 202"/>
                  <a:gd name="T12" fmla="*/ 260 w 260"/>
                  <a:gd name="T13" fmla="*/ 166 h 202"/>
                  <a:gd name="T14" fmla="*/ 260 w 260"/>
                  <a:gd name="T15" fmla="*/ 36 h 202"/>
                  <a:gd name="T16" fmla="*/ 224 w 260"/>
                  <a:gd name="T17" fmla="*/ 0 h 202"/>
                  <a:gd name="T18" fmla="*/ 239 w 260"/>
                  <a:gd name="T19" fmla="*/ 166 h 202"/>
                  <a:gd name="T20" fmla="*/ 224 w 260"/>
                  <a:gd name="T21" fmla="*/ 181 h 202"/>
                  <a:gd name="T22" fmla="*/ 36 w 260"/>
                  <a:gd name="T23" fmla="*/ 181 h 202"/>
                  <a:gd name="T24" fmla="*/ 22 w 260"/>
                  <a:gd name="T25" fmla="*/ 166 h 202"/>
                  <a:gd name="T26" fmla="*/ 22 w 260"/>
                  <a:gd name="T27" fmla="*/ 36 h 202"/>
                  <a:gd name="T28" fmla="*/ 36 w 260"/>
                  <a:gd name="T29" fmla="*/ 21 h 202"/>
                  <a:gd name="T30" fmla="*/ 224 w 260"/>
                  <a:gd name="T31" fmla="*/ 21 h 202"/>
                  <a:gd name="T32" fmla="*/ 239 w 260"/>
                  <a:gd name="T33" fmla="*/ 36 h 202"/>
                  <a:gd name="T34" fmla="*/ 239 w 260"/>
                  <a:gd name="T35" fmla="*/ 166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0" h="202">
                    <a:moveTo>
                      <a:pt x="224" y="0"/>
                    </a:moveTo>
                    <a:cubicBezTo>
                      <a:pt x="36" y="0"/>
                      <a:pt x="36" y="0"/>
                      <a:pt x="36" y="0"/>
                    </a:cubicBezTo>
                    <a:cubicBezTo>
                      <a:pt x="16" y="0"/>
                      <a:pt x="0" y="16"/>
                      <a:pt x="0" y="36"/>
                    </a:cubicBezTo>
                    <a:cubicBezTo>
                      <a:pt x="0" y="166"/>
                      <a:pt x="0" y="166"/>
                      <a:pt x="0" y="166"/>
                    </a:cubicBezTo>
                    <a:cubicBezTo>
                      <a:pt x="0" y="186"/>
                      <a:pt x="16" y="202"/>
                      <a:pt x="36" y="202"/>
                    </a:cubicBezTo>
                    <a:cubicBezTo>
                      <a:pt x="224" y="202"/>
                      <a:pt x="224" y="202"/>
                      <a:pt x="224" y="202"/>
                    </a:cubicBezTo>
                    <a:cubicBezTo>
                      <a:pt x="244" y="202"/>
                      <a:pt x="260" y="186"/>
                      <a:pt x="260" y="166"/>
                    </a:cubicBezTo>
                    <a:cubicBezTo>
                      <a:pt x="260" y="36"/>
                      <a:pt x="260" y="36"/>
                      <a:pt x="260" y="36"/>
                    </a:cubicBezTo>
                    <a:cubicBezTo>
                      <a:pt x="260" y="16"/>
                      <a:pt x="244" y="0"/>
                      <a:pt x="224" y="0"/>
                    </a:cubicBezTo>
                    <a:close/>
                    <a:moveTo>
                      <a:pt x="239" y="166"/>
                    </a:moveTo>
                    <a:cubicBezTo>
                      <a:pt x="239" y="174"/>
                      <a:pt x="232" y="181"/>
                      <a:pt x="224" y="181"/>
                    </a:cubicBezTo>
                    <a:cubicBezTo>
                      <a:pt x="36" y="181"/>
                      <a:pt x="36" y="181"/>
                      <a:pt x="36" y="181"/>
                    </a:cubicBezTo>
                    <a:cubicBezTo>
                      <a:pt x="28" y="181"/>
                      <a:pt x="22" y="174"/>
                      <a:pt x="22" y="166"/>
                    </a:cubicBezTo>
                    <a:cubicBezTo>
                      <a:pt x="22" y="36"/>
                      <a:pt x="22" y="36"/>
                      <a:pt x="22" y="36"/>
                    </a:cubicBezTo>
                    <a:cubicBezTo>
                      <a:pt x="22" y="28"/>
                      <a:pt x="28" y="21"/>
                      <a:pt x="36" y="21"/>
                    </a:cubicBezTo>
                    <a:cubicBezTo>
                      <a:pt x="224" y="21"/>
                      <a:pt x="224" y="21"/>
                      <a:pt x="224" y="21"/>
                    </a:cubicBezTo>
                    <a:cubicBezTo>
                      <a:pt x="232" y="21"/>
                      <a:pt x="239" y="28"/>
                      <a:pt x="239" y="36"/>
                    </a:cubicBezTo>
                    <a:lnTo>
                      <a:pt x="239" y="166"/>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2" name="Freeform 268"/>
              <p:cNvSpPr>
                <a:spLocks/>
              </p:cNvSpPr>
              <p:nvPr/>
            </p:nvSpPr>
            <p:spPr bwMode="auto">
              <a:xfrm>
                <a:off x="9638784" y="2884201"/>
                <a:ext cx="192401" cy="215273"/>
              </a:xfrm>
              <a:custGeom>
                <a:avLst/>
                <a:gdLst>
                  <a:gd name="T0" fmla="*/ 80 w 91"/>
                  <a:gd name="T1" fmla="*/ 40 h 102"/>
                  <a:gd name="T2" fmla="*/ 19 w 91"/>
                  <a:gd name="T3" fmla="*/ 6 h 102"/>
                  <a:gd name="T4" fmla="*/ 0 w 91"/>
                  <a:gd name="T5" fmla="*/ 17 h 102"/>
                  <a:gd name="T6" fmla="*/ 0 w 91"/>
                  <a:gd name="T7" fmla="*/ 85 h 102"/>
                  <a:gd name="T8" fmla="*/ 19 w 91"/>
                  <a:gd name="T9" fmla="*/ 96 h 102"/>
                  <a:gd name="T10" fmla="*/ 80 w 91"/>
                  <a:gd name="T11" fmla="*/ 62 h 102"/>
                  <a:gd name="T12" fmla="*/ 80 w 91"/>
                  <a:gd name="T13" fmla="*/ 40 h 102"/>
                </a:gdLst>
                <a:ahLst/>
                <a:cxnLst>
                  <a:cxn ang="0">
                    <a:pos x="T0" y="T1"/>
                  </a:cxn>
                  <a:cxn ang="0">
                    <a:pos x="T2" y="T3"/>
                  </a:cxn>
                  <a:cxn ang="0">
                    <a:pos x="T4" y="T5"/>
                  </a:cxn>
                  <a:cxn ang="0">
                    <a:pos x="T6" y="T7"/>
                  </a:cxn>
                  <a:cxn ang="0">
                    <a:pos x="T8" y="T9"/>
                  </a:cxn>
                  <a:cxn ang="0">
                    <a:pos x="T10" y="T11"/>
                  </a:cxn>
                  <a:cxn ang="0">
                    <a:pos x="T12" y="T13"/>
                  </a:cxn>
                </a:cxnLst>
                <a:rect l="0" t="0" r="r" b="b"/>
                <a:pathLst>
                  <a:path w="91" h="102">
                    <a:moveTo>
                      <a:pt x="80" y="40"/>
                    </a:moveTo>
                    <a:cubicBezTo>
                      <a:pt x="19" y="6"/>
                      <a:pt x="19" y="6"/>
                      <a:pt x="19" y="6"/>
                    </a:cubicBezTo>
                    <a:cubicBezTo>
                      <a:pt x="8" y="0"/>
                      <a:pt x="0" y="5"/>
                      <a:pt x="0" y="17"/>
                    </a:cubicBezTo>
                    <a:cubicBezTo>
                      <a:pt x="0" y="85"/>
                      <a:pt x="0" y="85"/>
                      <a:pt x="0" y="85"/>
                    </a:cubicBezTo>
                    <a:cubicBezTo>
                      <a:pt x="0" y="97"/>
                      <a:pt x="8" y="102"/>
                      <a:pt x="19" y="96"/>
                    </a:cubicBezTo>
                    <a:cubicBezTo>
                      <a:pt x="80" y="62"/>
                      <a:pt x="80" y="62"/>
                      <a:pt x="80" y="62"/>
                    </a:cubicBezTo>
                    <a:cubicBezTo>
                      <a:pt x="91" y="56"/>
                      <a:pt x="91" y="46"/>
                      <a:pt x="80"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88" name="组合 87"/>
            <p:cNvGrpSpPr/>
            <p:nvPr/>
          </p:nvGrpSpPr>
          <p:grpSpPr>
            <a:xfrm>
              <a:off x="2924501" y="5376594"/>
              <a:ext cx="218732" cy="218732"/>
              <a:chOff x="10876606" y="5685447"/>
              <a:chExt cx="551638" cy="551638"/>
            </a:xfrm>
            <a:grpFill/>
          </p:grpSpPr>
          <p:sp>
            <p:nvSpPr>
              <p:cNvPr id="92" name="Freeform 285"/>
              <p:cNvSpPr>
                <a:spLocks noEditPoints="1"/>
              </p:cNvSpPr>
              <p:nvPr/>
            </p:nvSpPr>
            <p:spPr bwMode="auto">
              <a:xfrm>
                <a:off x="10876606" y="5685447"/>
                <a:ext cx="551638" cy="551638"/>
              </a:xfrm>
              <a:custGeom>
                <a:avLst/>
                <a:gdLst>
                  <a:gd name="T0" fmla="*/ 130 w 261"/>
                  <a:gd name="T1" fmla="*/ 0 h 261"/>
                  <a:gd name="T2" fmla="*/ 0 w 261"/>
                  <a:gd name="T3" fmla="*/ 130 h 261"/>
                  <a:gd name="T4" fmla="*/ 130 w 261"/>
                  <a:gd name="T5" fmla="*/ 261 h 261"/>
                  <a:gd name="T6" fmla="*/ 261 w 261"/>
                  <a:gd name="T7" fmla="*/ 130 h 261"/>
                  <a:gd name="T8" fmla="*/ 130 w 261"/>
                  <a:gd name="T9" fmla="*/ 0 h 261"/>
                  <a:gd name="T10" fmla="*/ 130 w 261"/>
                  <a:gd name="T11" fmla="*/ 239 h 261"/>
                  <a:gd name="T12" fmla="*/ 22 w 261"/>
                  <a:gd name="T13" fmla="*/ 130 h 261"/>
                  <a:gd name="T14" fmla="*/ 130 w 261"/>
                  <a:gd name="T15" fmla="*/ 21 h 261"/>
                  <a:gd name="T16" fmla="*/ 239 w 261"/>
                  <a:gd name="T17" fmla="*/ 130 h 261"/>
                  <a:gd name="T18" fmla="*/ 130 w 261"/>
                  <a:gd name="T19" fmla="*/ 239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1" h="261">
                    <a:moveTo>
                      <a:pt x="130" y="0"/>
                    </a:moveTo>
                    <a:cubicBezTo>
                      <a:pt x="58" y="0"/>
                      <a:pt x="0" y="58"/>
                      <a:pt x="0" y="130"/>
                    </a:cubicBezTo>
                    <a:cubicBezTo>
                      <a:pt x="0" y="202"/>
                      <a:pt x="58" y="261"/>
                      <a:pt x="130" y="261"/>
                    </a:cubicBezTo>
                    <a:cubicBezTo>
                      <a:pt x="202" y="261"/>
                      <a:pt x="261" y="202"/>
                      <a:pt x="261" y="130"/>
                    </a:cubicBezTo>
                    <a:cubicBezTo>
                      <a:pt x="261" y="58"/>
                      <a:pt x="202" y="0"/>
                      <a:pt x="130" y="0"/>
                    </a:cubicBezTo>
                    <a:close/>
                    <a:moveTo>
                      <a:pt x="130" y="239"/>
                    </a:moveTo>
                    <a:cubicBezTo>
                      <a:pt x="70" y="239"/>
                      <a:pt x="22" y="190"/>
                      <a:pt x="22" y="130"/>
                    </a:cubicBezTo>
                    <a:cubicBezTo>
                      <a:pt x="22" y="70"/>
                      <a:pt x="70" y="21"/>
                      <a:pt x="130" y="21"/>
                    </a:cubicBezTo>
                    <a:cubicBezTo>
                      <a:pt x="191" y="21"/>
                      <a:pt x="239" y="70"/>
                      <a:pt x="239" y="130"/>
                    </a:cubicBezTo>
                    <a:cubicBezTo>
                      <a:pt x="239" y="190"/>
                      <a:pt x="191" y="239"/>
                      <a:pt x="130" y="239"/>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93" name="Freeform 286"/>
              <p:cNvSpPr>
                <a:spLocks noEditPoints="1"/>
              </p:cNvSpPr>
              <p:nvPr/>
            </p:nvSpPr>
            <p:spPr bwMode="auto">
              <a:xfrm>
                <a:off x="11047480" y="5854975"/>
                <a:ext cx="209892" cy="211237"/>
              </a:xfrm>
              <a:custGeom>
                <a:avLst/>
                <a:gdLst>
                  <a:gd name="T0" fmla="*/ 49 w 99"/>
                  <a:gd name="T1" fmla="*/ 0 h 100"/>
                  <a:gd name="T2" fmla="*/ 0 w 99"/>
                  <a:gd name="T3" fmla="*/ 50 h 100"/>
                  <a:gd name="T4" fmla="*/ 49 w 99"/>
                  <a:gd name="T5" fmla="*/ 100 h 100"/>
                  <a:gd name="T6" fmla="*/ 99 w 99"/>
                  <a:gd name="T7" fmla="*/ 50 h 100"/>
                  <a:gd name="T8" fmla="*/ 49 w 99"/>
                  <a:gd name="T9" fmla="*/ 0 h 100"/>
                  <a:gd name="T10" fmla="*/ 49 w 99"/>
                  <a:gd name="T11" fmla="*/ 93 h 100"/>
                  <a:gd name="T12" fmla="*/ 7 w 99"/>
                  <a:gd name="T13" fmla="*/ 50 h 100"/>
                  <a:gd name="T14" fmla="*/ 49 w 99"/>
                  <a:gd name="T15" fmla="*/ 8 h 100"/>
                  <a:gd name="T16" fmla="*/ 92 w 99"/>
                  <a:gd name="T17" fmla="*/ 50 h 100"/>
                  <a:gd name="T18" fmla="*/ 49 w 99"/>
                  <a:gd name="T19" fmla="*/ 93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9" h="100">
                    <a:moveTo>
                      <a:pt x="49" y="0"/>
                    </a:moveTo>
                    <a:cubicBezTo>
                      <a:pt x="22" y="0"/>
                      <a:pt x="0" y="23"/>
                      <a:pt x="0" y="50"/>
                    </a:cubicBezTo>
                    <a:cubicBezTo>
                      <a:pt x="0" y="78"/>
                      <a:pt x="22" y="100"/>
                      <a:pt x="49" y="100"/>
                    </a:cubicBezTo>
                    <a:cubicBezTo>
                      <a:pt x="77" y="100"/>
                      <a:pt x="99" y="78"/>
                      <a:pt x="99" y="50"/>
                    </a:cubicBezTo>
                    <a:cubicBezTo>
                      <a:pt x="99" y="23"/>
                      <a:pt x="77" y="0"/>
                      <a:pt x="49" y="0"/>
                    </a:cubicBezTo>
                    <a:close/>
                    <a:moveTo>
                      <a:pt x="49" y="93"/>
                    </a:moveTo>
                    <a:cubicBezTo>
                      <a:pt x="26" y="93"/>
                      <a:pt x="7" y="74"/>
                      <a:pt x="7" y="50"/>
                    </a:cubicBezTo>
                    <a:cubicBezTo>
                      <a:pt x="7" y="27"/>
                      <a:pt x="26" y="8"/>
                      <a:pt x="49" y="8"/>
                    </a:cubicBezTo>
                    <a:cubicBezTo>
                      <a:pt x="73" y="8"/>
                      <a:pt x="92" y="27"/>
                      <a:pt x="92" y="50"/>
                    </a:cubicBezTo>
                    <a:cubicBezTo>
                      <a:pt x="92" y="74"/>
                      <a:pt x="73" y="93"/>
                      <a:pt x="49" y="9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94" name="Freeform 287"/>
              <p:cNvSpPr>
                <a:spLocks noEditPoints="1"/>
              </p:cNvSpPr>
              <p:nvPr/>
            </p:nvSpPr>
            <p:spPr bwMode="auto">
              <a:xfrm>
                <a:off x="11117443" y="5926284"/>
                <a:ext cx="69964" cy="69964"/>
              </a:xfrm>
              <a:custGeom>
                <a:avLst/>
                <a:gdLst>
                  <a:gd name="T0" fmla="*/ 16 w 33"/>
                  <a:gd name="T1" fmla="*/ 0 h 33"/>
                  <a:gd name="T2" fmla="*/ 0 w 33"/>
                  <a:gd name="T3" fmla="*/ 16 h 33"/>
                  <a:gd name="T4" fmla="*/ 16 w 33"/>
                  <a:gd name="T5" fmla="*/ 33 h 33"/>
                  <a:gd name="T6" fmla="*/ 33 w 33"/>
                  <a:gd name="T7" fmla="*/ 16 h 33"/>
                  <a:gd name="T8" fmla="*/ 16 w 33"/>
                  <a:gd name="T9" fmla="*/ 0 h 33"/>
                  <a:gd name="T10" fmla="*/ 16 w 33"/>
                  <a:gd name="T11" fmla="*/ 26 h 33"/>
                  <a:gd name="T12" fmla="*/ 7 w 33"/>
                  <a:gd name="T13" fmla="*/ 16 h 33"/>
                  <a:gd name="T14" fmla="*/ 16 w 33"/>
                  <a:gd name="T15" fmla="*/ 7 h 33"/>
                  <a:gd name="T16" fmla="*/ 26 w 33"/>
                  <a:gd name="T17" fmla="*/ 16 h 33"/>
                  <a:gd name="T18" fmla="*/ 16 w 33"/>
                  <a:gd name="T19" fmla="*/ 2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33">
                    <a:moveTo>
                      <a:pt x="16" y="0"/>
                    </a:moveTo>
                    <a:cubicBezTo>
                      <a:pt x="7" y="0"/>
                      <a:pt x="0" y="7"/>
                      <a:pt x="0" y="16"/>
                    </a:cubicBezTo>
                    <a:cubicBezTo>
                      <a:pt x="0" y="25"/>
                      <a:pt x="7" y="33"/>
                      <a:pt x="16" y="33"/>
                    </a:cubicBezTo>
                    <a:cubicBezTo>
                      <a:pt x="26" y="33"/>
                      <a:pt x="33" y="25"/>
                      <a:pt x="33" y="16"/>
                    </a:cubicBezTo>
                    <a:cubicBezTo>
                      <a:pt x="33" y="7"/>
                      <a:pt x="26" y="0"/>
                      <a:pt x="16" y="0"/>
                    </a:cubicBezTo>
                    <a:close/>
                    <a:moveTo>
                      <a:pt x="16" y="26"/>
                    </a:moveTo>
                    <a:cubicBezTo>
                      <a:pt x="11" y="26"/>
                      <a:pt x="7" y="21"/>
                      <a:pt x="7" y="16"/>
                    </a:cubicBezTo>
                    <a:cubicBezTo>
                      <a:pt x="7" y="11"/>
                      <a:pt x="11" y="7"/>
                      <a:pt x="16" y="7"/>
                    </a:cubicBezTo>
                    <a:cubicBezTo>
                      <a:pt x="22" y="7"/>
                      <a:pt x="26" y="11"/>
                      <a:pt x="26" y="16"/>
                    </a:cubicBezTo>
                    <a:cubicBezTo>
                      <a:pt x="26" y="21"/>
                      <a:pt x="22" y="26"/>
                      <a:pt x="16" y="2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95" name="Freeform 288"/>
              <p:cNvSpPr>
                <a:spLocks/>
              </p:cNvSpPr>
              <p:nvPr/>
            </p:nvSpPr>
            <p:spPr bwMode="auto">
              <a:xfrm>
                <a:off x="11043443" y="5852284"/>
                <a:ext cx="33636" cy="32291"/>
              </a:xfrm>
              <a:custGeom>
                <a:avLst/>
                <a:gdLst>
                  <a:gd name="T0" fmla="*/ 25 w 25"/>
                  <a:gd name="T1" fmla="*/ 8 h 24"/>
                  <a:gd name="T2" fmla="*/ 17 w 25"/>
                  <a:gd name="T3" fmla="*/ 0 h 24"/>
                  <a:gd name="T4" fmla="*/ 0 w 25"/>
                  <a:gd name="T5" fmla="*/ 16 h 24"/>
                  <a:gd name="T6" fmla="*/ 8 w 25"/>
                  <a:gd name="T7" fmla="*/ 24 h 24"/>
                  <a:gd name="T8" fmla="*/ 25 w 25"/>
                  <a:gd name="T9" fmla="*/ 8 h 24"/>
                </a:gdLst>
                <a:ahLst/>
                <a:cxnLst>
                  <a:cxn ang="0">
                    <a:pos x="T0" y="T1"/>
                  </a:cxn>
                  <a:cxn ang="0">
                    <a:pos x="T2" y="T3"/>
                  </a:cxn>
                  <a:cxn ang="0">
                    <a:pos x="T4" y="T5"/>
                  </a:cxn>
                  <a:cxn ang="0">
                    <a:pos x="T6" y="T7"/>
                  </a:cxn>
                  <a:cxn ang="0">
                    <a:pos x="T8" y="T9"/>
                  </a:cxn>
                </a:cxnLst>
                <a:rect l="0" t="0" r="r" b="b"/>
                <a:pathLst>
                  <a:path w="25" h="24">
                    <a:moveTo>
                      <a:pt x="25" y="8"/>
                    </a:moveTo>
                    <a:lnTo>
                      <a:pt x="17" y="0"/>
                    </a:lnTo>
                    <a:lnTo>
                      <a:pt x="0" y="16"/>
                    </a:lnTo>
                    <a:lnTo>
                      <a:pt x="8" y="24"/>
                    </a:lnTo>
                    <a:lnTo>
                      <a:pt x="25" y="8"/>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96" name="Freeform 289"/>
              <p:cNvSpPr>
                <a:spLocks/>
              </p:cNvSpPr>
              <p:nvPr/>
            </p:nvSpPr>
            <p:spPr bwMode="auto">
              <a:xfrm>
                <a:off x="11012498" y="5821338"/>
                <a:ext cx="53818" cy="52473"/>
              </a:xfrm>
              <a:custGeom>
                <a:avLst/>
                <a:gdLst>
                  <a:gd name="T0" fmla="*/ 31 w 40"/>
                  <a:gd name="T1" fmla="*/ 0 h 39"/>
                  <a:gd name="T2" fmla="*/ 0 w 40"/>
                  <a:gd name="T3" fmla="*/ 31 h 39"/>
                  <a:gd name="T4" fmla="*/ 7 w 40"/>
                  <a:gd name="T5" fmla="*/ 39 h 39"/>
                  <a:gd name="T6" fmla="*/ 40 w 40"/>
                  <a:gd name="T7" fmla="*/ 8 h 39"/>
                  <a:gd name="T8" fmla="*/ 31 w 40"/>
                  <a:gd name="T9" fmla="*/ 0 h 39"/>
                </a:gdLst>
                <a:ahLst/>
                <a:cxnLst>
                  <a:cxn ang="0">
                    <a:pos x="T0" y="T1"/>
                  </a:cxn>
                  <a:cxn ang="0">
                    <a:pos x="T2" y="T3"/>
                  </a:cxn>
                  <a:cxn ang="0">
                    <a:pos x="T4" y="T5"/>
                  </a:cxn>
                  <a:cxn ang="0">
                    <a:pos x="T6" y="T7"/>
                  </a:cxn>
                  <a:cxn ang="0">
                    <a:pos x="T8" y="T9"/>
                  </a:cxn>
                </a:cxnLst>
                <a:rect l="0" t="0" r="r" b="b"/>
                <a:pathLst>
                  <a:path w="40" h="39">
                    <a:moveTo>
                      <a:pt x="31" y="0"/>
                    </a:moveTo>
                    <a:lnTo>
                      <a:pt x="0" y="31"/>
                    </a:lnTo>
                    <a:lnTo>
                      <a:pt x="7" y="39"/>
                    </a:lnTo>
                    <a:lnTo>
                      <a:pt x="40" y="8"/>
                    </a:lnTo>
                    <a:lnTo>
                      <a:pt x="31" y="0"/>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97" name="Freeform 290"/>
              <p:cNvSpPr>
                <a:spLocks/>
              </p:cNvSpPr>
              <p:nvPr/>
            </p:nvSpPr>
            <p:spPr bwMode="auto">
              <a:xfrm>
                <a:off x="10980207" y="5787702"/>
                <a:ext cx="74000" cy="75346"/>
              </a:xfrm>
              <a:custGeom>
                <a:avLst/>
                <a:gdLst>
                  <a:gd name="T0" fmla="*/ 47 w 55"/>
                  <a:gd name="T1" fmla="*/ 0 h 56"/>
                  <a:gd name="T2" fmla="*/ 0 w 55"/>
                  <a:gd name="T3" fmla="*/ 48 h 56"/>
                  <a:gd name="T4" fmla="*/ 8 w 55"/>
                  <a:gd name="T5" fmla="*/ 56 h 56"/>
                  <a:gd name="T6" fmla="*/ 55 w 55"/>
                  <a:gd name="T7" fmla="*/ 8 h 56"/>
                  <a:gd name="T8" fmla="*/ 47 w 55"/>
                  <a:gd name="T9" fmla="*/ 0 h 56"/>
                </a:gdLst>
                <a:ahLst/>
                <a:cxnLst>
                  <a:cxn ang="0">
                    <a:pos x="T0" y="T1"/>
                  </a:cxn>
                  <a:cxn ang="0">
                    <a:pos x="T2" y="T3"/>
                  </a:cxn>
                  <a:cxn ang="0">
                    <a:pos x="T4" y="T5"/>
                  </a:cxn>
                  <a:cxn ang="0">
                    <a:pos x="T6" y="T7"/>
                  </a:cxn>
                  <a:cxn ang="0">
                    <a:pos x="T8" y="T9"/>
                  </a:cxn>
                </a:cxnLst>
                <a:rect l="0" t="0" r="r" b="b"/>
                <a:pathLst>
                  <a:path w="55" h="56">
                    <a:moveTo>
                      <a:pt x="47" y="0"/>
                    </a:moveTo>
                    <a:lnTo>
                      <a:pt x="0" y="48"/>
                    </a:lnTo>
                    <a:lnTo>
                      <a:pt x="8" y="56"/>
                    </a:lnTo>
                    <a:lnTo>
                      <a:pt x="55" y="8"/>
                    </a:lnTo>
                    <a:lnTo>
                      <a:pt x="47" y="0"/>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98" name="Freeform 291"/>
              <p:cNvSpPr>
                <a:spLocks/>
              </p:cNvSpPr>
              <p:nvPr/>
            </p:nvSpPr>
            <p:spPr bwMode="auto">
              <a:xfrm>
                <a:off x="11227771" y="6036612"/>
                <a:ext cx="33636" cy="32291"/>
              </a:xfrm>
              <a:custGeom>
                <a:avLst/>
                <a:gdLst>
                  <a:gd name="T0" fmla="*/ 25 w 25"/>
                  <a:gd name="T1" fmla="*/ 8 h 24"/>
                  <a:gd name="T2" fmla="*/ 17 w 25"/>
                  <a:gd name="T3" fmla="*/ 0 h 24"/>
                  <a:gd name="T4" fmla="*/ 0 w 25"/>
                  <a:gd name="T5" fmla="*/ 16 h 24"/>
                  <a:gd name="T6" fmla="*/ 8 w 25"/>
                  <a:gd name="T7" fmla="*/ 24 h 24"/>
                  <a:gd name="T8" fmla="*/ 25 w 25"/>
                  <a:gd name="T9" fmla="*/ 8 h 24"/>
                </a:gdLst>
                <a:ahLst/>
                <a:cxnLst>
                  <a:cxn ang="0">
                    <a:pos x="T0" y="T1"/>
                  </a:cxn>
                  <a:cxn ang="0">
                    <a:pos x="T2" y="T3"/>
                  </a:cxn>
                  <a:cxn ang="0">
                    <a:pos x="T4" y="T5"/>
                  </a:cxn>
                  <a:cxn ang="0">
                    <a:pos x="T6" y="T7"/>
                  </a:cxn>
                  <a:cxn ang="0">
                    <a:pos x="T8" y="T9"/>
                  </a:cxn>
                </a:cxnLst>
                <a:rect l="0" t="0" r="r" b="b"/>
                <a:pathLst>
                  <a:path w="25" h="24">
                    <a:moveTo>
                      <a:pt x="25" y="8"/>
                    </a:moveTo>
                    <a:lnTo>
                      <a:pt x="17" y="0"/>
                    </a:lnTo>
                    <a:lnTo>
                      <a:pt x="0" y="16"/>
                    </a:lnTo>
                    <a:lnTo>
                      <a:pt x="8" y="24"/>
                    </a:lnTo>
                    <a:lnTo>
                      <a:pt x="25" y="8"/>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99" name="Freeform 292"/>
              <p:cNvSpPr>
                <a:spLocks/>
              </p:cNvSpPr>
              <p:nvPr/>
            </p:nvSpPr>
            <p:spPr bwMode="auto">
              <a:xfrm>
                <a:off x="11238535" y="6047375"/>
                <a:ext cx="53818" cy="55164"/>
              </a:xfrm>
              <a:custGeom>
                <a:avLst/>
                <a:gdLst>
                  <a:gd name="T0" fmla="*/ 40 w 40"/>
                  <a:gd name="T1" fmla="*/ 8 h 41"/>
                  <a:gd name="T2" fmla="*/ 33 w 40"/>
                  <a:gd name="T3" fmla="*/ 0 h 41"/>
                  <a:gd name="T4" fmla="*/ 0 w 40"/>
                  <a:gd name="T5" fmla="*/ 33 h 41"/>
                  <a:gd name="T6" fmla="*/ 9 w 40"/>
                  <a:gd name="T7" fmla="*/ 41 h 41"/>
                  <a:gd name="T8" fmla="*/ 40 w 40"/>
                  <a:gd name="T9" fmla="*/ 8 h 41"/>
                </a:gdLst>
                <a:ahLst/>
                <a:cxnLst>
                  <a:cxn ang="0">
                    <a:pos x="T0" y="T1"/>
                  </a:cxn>
                  <a:cxn ang="0">
                    <a:pos x="T2" y="T3"/>
                  </a:cxn>
                  <a:cxn ang="0">
                    <a:pos x="T4" y="T5"/>
                  </a:cxn>
                  <a:cxn ang="0">
                    <a:pos x="T6" y="T7"/>
                  </a:cxn>
                  <a:cxn ang="0">
                    <a:pos x="T8" y="T9"/>
                  </a:cxn>
                </a:cxnLst>
                <a:rect l="0" t="0" r="r" b="b"/>
                <a:pathLst>
                  <a:path w="40" h="41">
                    <a:moveTo>
                      <a:pt x="40" y="8"/>
                    </a:moveTo>
                    <a:lnTo>
                      <a:pt x="33" y="0"/>
                    </a:lnTo>
                    <a:lnTo>
                      <a:pt x="0" y="33"/>
                    </a:lnTo>
                    <a:lnTo>
                      <a:pt x="9" y="41"/>
                    </a:lnTo>
                    <a:lnTo>
                      <a:pt x="40" y="8"/>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0" name="Freeform 293"/>
              <p:cNvSpPr>
                <a:spLocks/>
              </p:cNvSpPr>
              <p:nvPr/>
            </p:nvSpPr>
            <p:spPr bwMode="auto">
              <a:xfrm>
                <a:off x="11250644" y="6058139"/>
                <a:ext cx="74000" cy="75346"/>
              </a:xfrm>
              <a:custGeom>
                <a:avLst/>
                <a:gdLst>
                  <a:gd name="T0" fmla="*/ 47 w 55"/>
                  <a:gd name="T1" fmla="*/ 0 h 56"/>
                  <a:gd name="T2" fmla="*/ 0 w 55"/>
                  <a:gd name="T3" fmla="*/ 49 h 56"/>
                  <a:gd name="T4" fmla="*/ 8 w 55"/>
                  <a:gd name="T5" fmla="*/ 56 h 56"/>
                  <a:gd name="T6" fmla="*/ 55 w 55"/>
                  <a:gd name="T7" fmla="*/ 8 h 56"/>
                  <a:gd name="T8" fmla="*/ 47 w 55"/>
                  <a:gd name="T9" fmla="*/ 0 h 56"/>
                </a:gdLst>
                <a:ahLst/>
                <a:cxnLst>
                  <a:cxn ang="0">
                    <a:pos x="T0" y="T1"/>
                  </a:cxn>
                  <a:cxn ang="0">
                    <a:pos x="T2" y="T3"/>
                  </a:cxn>
                  <a:cxn ang="0">
                    <a:pos x="T4" y="T5"/>
                  </a:cxn>
                  <a:cxn ang="0">
                    <a:pos x="T6" y="T7"/>
                  </a:cxn>
                  <a:cxn ang="0">
                    <a:pos x="T8" y="T9"/>
                  </a:cxn>
                </a:cxnLst>
                <a:rect l="0" t="0" r="r" b="b"/>
                <a:pathLst>
                  <a:path w="55" h="56">
                    <a:moveTo>
                      <a:pt x="47" y="0"/>
                    </a:moveTo>
                    <a:lnTo>
                      <a:pt x="0" y="49"/>
                    </a:lnTo>
                    <a:lnTo>
                      <a:pt x="8" y="56"/>
                    </a:lnTo>
                    <a:lnTo>
                      <a:pt x="55" y="8"/>
                    </a:lnTo>
                    <a:lnTo>
                      <a:pt x="47" y="0"/>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89" name="组合 88"/>
            <p:cNvGrpSpPr/>
            <p:nvPr/>
          </p:nvGrpSpPr>
          <p:grpSpPr>
            <a:xfrm>
              <a:off x="1712236" y="5391799"/>
              <a:ext cx="218732" cy="188323"/>
              <a:chOff x="7970415" y="1262923"/>
              <a:chExt cx="551638" cy="474947"/>
            </a:xfrm>
            <a:grpFill/>
          </p:grpSpPr>
          <p:sp>
            <p:nvSpPr>
              <p:cNvPr id="90" name="Freeform 294"/>
              <p:cNvSpPr>
                <a:spLocks noEditPoints="1"/>
              </p:cNvSpPr>
              <p:nvPr/>
            </p:nvSpPr>
            <p:spPr bwMode="auto">
              <a:xfrm>
                <a:off x="7970415" y="1262923"/>
                <a:ext cx="551638" cy="474947"/>
              </a:xfrm>
              <a:custGeom>
                <a:avLst/>
                <a:gdLst>
                  <a:gd name="T0" fmla="*/ 224 w 261"/>
                  <a:gd name="T1" fmla="*/ 22 h 225"/>
                  <a:gd name="T2" fmla="*/ 224 w 261"/>
                  <a:gd name="T3" fmla="*/ 15 h 225"/>
                  <a:gd name="T4" fmla="*/ 192 w 261"/>
                  <a:gd name="T5" fmla="*/ 0 h 225"/>
                  <a:gd name="T6" fmla="*/ 159 w 261"/>
                  <a:gd name="T7" fmla="*/ 15 h 225"/>
                  <a:gd name="T8" fmla="*/ 159 w 261"/>
                  <a:gd name="T9" fmla="*/ 22 h 225"/>
                  <a:gd name="T10" fmla="*/ 36 w 261"/>
                  <a:gd name="T11" fmla="*/ 22 h 225"/>
                  <a:gd name="T12" fmla="*/ 0 w 261"/>
                  <a:gd name="T13" fmla="*/ 58 h 225"/>
                  <a:gd name="T14" fmla="*/ 0 w 261"/>
                  <a:gd name="T15" fmla="*/ 188 h 225"/>
                  <a:gd name="T16" fmla="*/ 36 w 261"/>
                  <a:gd name="T17" fmla="*/ 225 h 225"/>
                  <a:gd name="T18" fmla="*/ 224 w 261"/>
                  <a:gd name="T19" fmla="*/ 225 h 225"/>
                  <a:gd name="T20" fmla="*/ 261 w 261"/>
                  <a:gd name="T21" fmla="*/ 188 h 225"/>
                  <a:gd name="T22" fmla="*/ 261 w 261"/>
                  <a:gd name="T23" fmla="*/ 58 h 225"/>
                  <a:gd name="T24" fmla="*/ 224 w 261"/>
                  <a:gd name="T25" fmla="*/ 22 h 225"/>
                  <a:gd name="T26" fmla="*/ 239 w 261"/>
                  <a:gd name="T27" fmla="*/ 188 h 225"/>
                  <a:gd name="T28" fmla="*/ 224 w 261"/>
                  <a:gd name="T29" fmla="*/ 203 h 225"/>
                  <a:gd name="T30" fmla="*/ 36 w 261"/>
                  <a:gd name="T31" fmla="*/ 203 h 225"/>
                  <a:gd name="T32" fmla="*/ 22 w 261"/>
                  <a:gd name="T33" fmla="*/ 188 h 225"/>
                  <a:gd name="T34" fmla="*/ 22 w 261"/>
                  <a:gd name="T35" fmla="*/ 58 h 225"/>
                  <a:gd name="T36" fmla="*/ 36 w 261"/>
                  <a:gd name="T37" fmla="*/ 44 h 225"/>
                  <a:gd name="T38" fmla="*/ 224 w 261"/>
                  <a:gd name="T39" fmla="*/ 44 h 225"/>
                  <a:gd name="T40" fmla="*/ 239 w 261"/>
                  <a:gd name="T41" fmla="*/ 58 h 225"/>
                  <a:gd name="T42" fmla="*/ 239 w 261"/>
                  <a:gd name="T43" fmla="*/ 18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1" h="225">
                    <a:moveTo>
                      <a:pt x="224" y="22"/>
                    </a:moveTo>
                    <a:cubicBezTo>
                      <a:pt x="224" y="15"/>
                      <a:pt x="224" y="15"/>
                      <a:pt x="224" y="15"/>
                    </a:cubicBezTo>
                    <a:cubicBezTo>
                      <a:pt x="224" y="7"/>
                      <a:pt x="210" y="0"/>
                      <a:pt x="192" y="0"/>
                    </a:cubicBezTo>
                    <a:cubicBezTo>
                      <a:pt x="174" y="0"/>
                      <a:pt x="159" y="7"/>
                      <a:pt x="159" y="15"/>
                    </a:cubicBezTo>
                    <a:cubicBezTo>
                      <a:pt x="159" y="22"/>
                      <a:pt x="159" y="22"/>
                      <a:pt x="159" y="22"/>
                    </a:cubicBezTo>
                    <a:cubicBezTo>
                      <a:pt x="36" y="22"/>
                      <a:pt x="36" y="22"/>
                      <a:pt x="36" y="22"/>
                    </a:cubicBezTo>
                    <a:cubicBezTo>
                      <a:pt x="16" y="22"/>
                      <a:pt x="0" y="38"/>
                      <a:pt x="0" y="58"/>
                    </a:cubicBezTo>
                    <a:cubicBezTo>
                      <a:pt x="0" y="188"/>
                      <a:pt x="0" y="188"/>
                      <a:pt x="0" y="188"/>
                    </a:cubicBezTo>
                    <a:cubicBezTo>
                      <a:pt x="0" y="208"/>
                      <a:pt x="16" y="225"/>
                      <a:pt x="36" y="225"/>
                    </a:cubicBezTo>
                    <a:cubicBezTo>
                      <a:pt x="224" y="225"/>
                      <a:pt x="224" y="225"/>
                      <a:pt x="224" y="225"/>
                    </a:cubicBezTo>
                    <a:cubicBezTo>
                      <a:pt x="244" y="225"/>
                      <a:pt x="261" y="208"/>
                      <a:pt x="261" y="188"/>
                    </a:cubicBezTo>
                    <a:cubicBezTo>
                      <a:pt x="261" y="58"/>
                      <a:pt x="261" y="58"/>
                      <a:pt x="261" y="58"/>
                    </a:cubicBezTo>
                    <a:cubicBezTo>
                      <a:pt x="261" y="38"/>
                      <a:pt x="244" y="22"/>
                      <a:pt x="224" y="22"/>
                    </a:cubicBezTo>
                    <a:close/>
                    <a:moveTo>
                      <a:pt x="239" y="188"/>
                    </a:moveTo>
                    <a:cubicBezTo>
                      <a:pt x="239" y="196"/>
                      <a:pt x="232" y="203"/>
                      <a:pt x="224" y="203"/>
                    </a:cubicBezTo>
                    <a:cubicBezTo>
                      <a:pt x="36" y="203"/>
                      <a:pt x="36" y="203"/>
                      <a:pt x="36" y="203"/>
                    </a:cubicBezTo>
                    <a:cubicBezTo>
                      <a:pt x="28" y="203"/>
                      <a:pt x="22" y="196"/>
                      <a:pt x="22" y="188"/>
                    </a:cubicBezTo>
                    <a:cubicBezTo>
                      <a:pt x="22" y="58"/>
                      <a:pt x="22" y="58"/>
                      <a:pt x="22" y="58"/>
                    </a:cubicBezTo>
                    <a:cubicBezTo>
                      <a:pt x="22" y="50"/>
                      <a:pt x="28" y="44"/>
                      <a:pt x="36" y="44"/>
                    </a:cubicBezTo>
                    <a:cubicBezTo>
                      <a:pt x="224" y="44"/>
                      <a:pt x="224" y="44"/>
                      <a:pt x="224" y="44"/>
                    </a:cubicBezTo>
                    <a:cubicBezTo>
                      <a:pt x="232" y="44"/>
                      <a:pt x="239" y="50"/>
                      <a:pt x="239" y="58"/>
                    </a:cubicBezTo>
                    <a:lnTo>
                      <a:pt x="239" y="188"/>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91" name="Freeform 295"/>
              <p:cNvSpPr>
                <a:spLocks noEditPoints="1"/>
              </p:cNvSpPr>
              <p:nvPr/>
            </p:nvSpPr>
            <p:spPr bwMode="auto">
              <a:xfrm>
                <a:off x="8117070" y="1393433"/>
                <a:ext cx="259674" cy="259674"/>
              </a:xfrm>
              <a:custGeom>
                <a:avLst/>
                <a:gdLst>
                  <a:gd name="T0" fmla="*/ 61 w 123"/>
                  <a:gd name="T1" fmla="*/ 0 h 123"/>
                  <a:gd name="T2" fmla="*/ 0 w 123"/>
                  <a:gd name="T3" fmla="*/ 61 h 123"/>
                  <a:gd name="T4" fmla="*/ 61 w 123"/>
                  <a:gd name="T5" fmla="*/ 123 h 123"/>
                  <a:gd name="T6" fmla="*/ 123 w 123"/>
                  <a:gd name="T7" fmla="*/ 61 h 123"/>
                  <a:gd name="T8" fmla="*/ 61 w 123"/>
                  <a:gd name="T9" fmla="*/ 0 h 123"/>
                  <a:gd name="T10" fmla="*/ 61 w 123"/>
                  <a:gd name="T11" fmla="*/ 101 h 123"/>
                  <a:gd name="T12" fmla="*/ 21 w 123"/>
                  <a:gd name="T13" fmla="*/ 61 h 123"/>
                  <a:gd name="T14" fmla="*/ 61 w 123"/>
                  <a:gd name="T15" fmla="*/ 21 h 123"/>
                  <a:gd name="T16" fmla="*/ 101 w 123"/>
                  <a:gd name="T17" fmla="*/ 61 h 123"/>
                  <a:gd name="T18" fmla="*/ 61 w 123"/>
                  <a:gd name="T19" fmla="*/ 101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3">
                    <a:moveTo>
                      <a:pt x="61" y="0"/>
                    </a:moveTo>
                    <a:cubicBezTo>
                      <a:pt x="27" y="0"/>
                      <a:pt x="0" y="27"/>
                      <a:pt x="0" y="61"/>
                    </a:cubicBezTo>
                    <a:cubicBezTo>
                      <a:pt x="0" y="95"/>
                      <a:pt x="27" y="123"/>
                      <a:pt x="61" y="123"/>
                    </a:cubicBezTo>
                    <a:cubicBezTo>
                      <a:pt x="95" y="123"/>
                      <a:pt x="123" y="95"/>
                      <a:pt x="123" y="61"/>
                    </a:cubicBezTo>
                    <a:cubicBezTo>
                      <a:pt x="123" y="27"/>
                      <a:pt x="95" y="0"/>
                      <a:pt x="61" y="0"/>
                    </a:cubicBezTo>
                    <a:close/>
                    <a:moveTo>
                      <a:pt x="61" y="101"/>
                    </a:moveTo>
                    <a:cubicBezTo>
                      <a:pt x="39" y="101"/>
                      <a:pt x="21" y="83"/>
                      <a:pt x="21" y="61"/>
                    </a:cubicBezTo>
                    <a:cubicBezTo>
                      <a:pt x="21" y="39"/>
                      <a:pt x="39" y="21"/>
                      <a:pt x="61" y="21"/>
                    </a:cubicBezTo>
                    <a:cubicBezTo>
                      <a:pt x="83" y="21"/>
                      <a:pt x="101" y="39"/>
                      <a:pt x="101" y="61"/>
                    </a:cubicBezTo>
                    <a:cubicBezTo>
                      <a:pt x="101" y="83"/>
                      <a:pt x="83" y="101"/>
                      <a:pt x="61" y="10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grpSp>
      <p:pic>
        <p:nvPicPr>
          <p:cNvPr id="25" name="图片占位符 24"/>
          <p:cNvPicPr>
            <a:picLocks noGrp="1" noChangeAspect="1"/>
          </p:cNvPicPr>
          <p:nvPr>
            <p:ph type="pic" sz="quarter" idx="12"/>
          </p:nvPr>
        </p:nvPicPr>
        <p:blipFill>
          <a:blip r:embed="rId4" cstate="print">
            <a:grayscl/>
            <a:extLst>
              <a:ext uri="{28A0092B-C50C-407E-A947-70E740481C1C}">
                <a14:useLocalDpi xmlns:a14="http://schemas.microsoft.com/office/drawing/2010/main" val="0"/>
              </a:ext>
            </a:extLst>
          </a:blip>
          <a:srcRect l="16696" r="16696"/>
          <a:stretch>
            <a:fillRect/>
          </a:stretch>
        </p:blipFill>
        <p:spPr/>
      </p:pic>
      <p:pic>
        <p:nvPicPr>
          <p:cNvPr id="21" name="图片占位符 20"/>
          <p:cNvPicPr>
            <a:picLocks noGrp="1" noChangeAspect="1"/>
          </p:cNvPicPr>
          <p:nvPr>
            <p:ph type="pic" sz="quarter" idx="11"/>
          </p:nvPr>
        </p:nvPicPr>
        <p:blipFill>
          <a:blip r:embed="rId5" cstate="print">
            <a:grayscl/>
            <a:extLst>
              <a:ext uri="{28A0092B-C50C-407E-A947-70E740481C1C}">
                <a14:useLocalDpi xmlns:a14="http://schemas.microsoft.com/office/drawing/2010/main" val="0"/>
              </a:ext>
            </a:extLst>
          </a:blip>
          <a:srcRect l="16746" r="16746"/>
          <a:stretch>
            <a:fillRect/>
          </a:stretch>
        </p:blipFill>
        <p:spPr/>
      </p:pic>
      <p:pic>
        <p:nvPicPr>
          <p:cNvPr id="30" name="图片占位符 29"/>
          <p:cNvPicPr>
            <a:picLocks noGrp="1" noChangeAspect="1"/>
          </p:cNvPicPr>
          <p:nvPr>
            <p:ph type="pic" sz="quarter" idx="13"/>
          </p:nvPr>
        </p:nvPicPr>
        <p:blipFill>
          <a:blip r:embed="rId6" cstate="print">
            <a:grayscl/>
            <a:extLst>
              <a:ext uri="{28A0092B-C50C-407E-A947-70E740481C1C}">
                <a14:useLocalDpi xmlns:a14="http://schemas.microsoft.com/office/drawing/2010/main" val="0"/>
              </a:ext>
            </a:extLst>
          </a:blip>
          <a:srcRect l="16657" r="16657"/>
          <a:stretch>
            <a:fillRect/>
          </a:stretch>
        </p:blipFill>
        <p:spPr/>
      </p:pic>
      <p:pic>
        <p:nvPicPr>
          <p:cNvPr id="104" name="图片占位符 103"/>
          <p:cNvPicPr>
            <a:picLocks noGrp="1" noChangeAspect="1"/>
          </p:cNvPicPr>
          <p:nvPr>
            <p:ph type="pic" sz="quarter" idx="14"/>
          </p:nvPr>
        </p:nvPicPr>
        <p:blipFill>
          <a:blip r:embed="rId7" cstate="print">
            <a:grayscl/>
            <a:extLst>
              <a:ext uri="{28A0092B-C50C-407E-A947-70E740481C1C}">
                <a14:useLocalDpi xmlns:a14="http://schemas.microsoft.com/office/drawing/2010/main" val="0"/>
              </a:ext>
            </a:extLst>
          </a:blip>
          <a:srcRect l="16696" r="16696"/>
          <a:stretch>
            <a:fillRect/>
          </a:stretch>
        </p:blipFill>
        <p:spPr/>
      </p:pic>
    </p:spTree>
    <p:extLst>
      <p:ext uri="{BB962C8B-B14F-4D97-AF65-F5344CB8AC3E}">
        <p14:creationId xmlns:p14="http://schemas.microsoft.com/office/powerpoint/2010/main" val="1039854674"/>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5906"/>
            <a:ext cx="12192000" cy="14418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 name="文本框 9"/>
          <p:cNvSpPr txBox="1"/>
          <p:nvPr/>
        </p:nvSpPr>
        <p:spPr>
          <a:xfrm>
            <a:off x="5080342" y="2770058"/>
            <a:ext cx="2031326" cy="1200329"/>
          </a:xfrm>
          <a:prstGeom prst="rect">
            <a:avLst/>
          </a:prstGeom>
          <a:noFill/>
        </p:spPr>
        <p:txBody>
          <a:bodyPr wrap="none" rtlCol="0">
            <a:spAutoFit/>
            <a:scene3d>
              <a:camera prst="orthographicFront"/>
              <a:lightRig rig="threePt" dir="t"/>
            </a:scene3d>
            <a:sp3d contourW="6350"/>
          </a:bodyPr>
          <a:lstStyle/>
          <a:p>
            <a:pPr algn="ctr"/>
            <a:r>
              <a:rPr lang="zh-CN" altLang="en-US" sz="3600" dirty="0" smtClean="0">
                <a:solidFill>
                  <a:srgbClr val="FE5B18"/>
                </a:solidFill>
                <a:latin typeface="方正静蕾简体" panose="02000000000000000000" pitchFamily="2" charset="-122"/>
                <a:ea typeface="方正静蕾简体" panose="02000000000000000000" pitchFamily="2" charset="-122"/>
              </a:rPr>
              <a:t>谢谢观看</a:t>
            </a:r>
            <a:endParaRPr lang="en-US" altLang="zh-CN" sz="3600" dirty="0" smtClean="0">
              <a:solidFill>
                <a:srgbClr val="FE5B18"/>
              </a:solidFill>
              <a:latin typeface="方正静蕾简体" panose="02000000000000000000" pitchFamily="2" charset="-122"/>
              <a:ea typeface="方正静蕾简体" panose="02000000000000000000" pitchFamily="2" charset="-122"/>
            </a:endParaRPr>
          </a:p>
          <a:p>
            <a:pPr algn="ctr"/>
            <a:r>
              <a:rPr lang="en-US" altLang="zh-CN" sz="3600" dirty="0" smtClean="0">
                <a:solidFill>
                  <a:srgbClr val="FE5B18"/>
                </a:solidFill>
                <a:latin typeface="方正静蕾简体" panose="02000000000000000000" pitchFamily="2" charset="-122"/>
                <a:ea typeface="方正静蕾简体" panose="02000000000000000000" pitchFamily="2" charset="-122"/>
              </a:rPr>
              <a:t>Thank </a:t>
            </a:r>
            <a:r>
              <a:rPr lang="en-US" altLang="zh-CN" sz="3600" dirty="0">
                <a:solidFill>
                  <a:srgbClr val="FE5B18"/>
                </a:solidFill>
                <a:latin typeface="方正静蕾简体" panose="02000000000000000000" pitchFamily="2" charset="-122"/>
                <a:ea typeface="方正静蕾简体" panose="02000000000000000000" pitchFamily="2" charset="-122"/>
              </a:rPr>
              <a:t>you</a:t>
            </a:r>
            <a:endParaRPr lang="zh-CN" altLang="en-US" sz="3600" dirty="0">
              <a:solidFill>
                <a:srgbClr val="FE5B18"/>
              </a:solidFill>
              <a:latin typeface="方正静蕾简体" panose="02000000000000000000" pitchFamily="2" charset="-122"/>
              <a:ea typeface="方正静蕾简体" panose="02000000000000000000" pitchFamily="2" charset="-122"/>
            </a:endParaRPr>
          </a:p>
        </p:txBody>
      </p:sp>
      <p:sp>
        <p:nvSpPr>
          <p:cNvPr id="12" name="椭圆 10"/>
          <p:cNvSpPr/>
          <p:nvPr/>
        </p:nvSpPr>
        <p:spPr>
          <a:xfrm>
            <a:off x="5787656" y="2254766"/>
            <a:ext cx="616688" cy="379278"/>
          </a:xfrm>
          <a:custGeom>
            <a:avLst/>
            <a:gdLst>
              <a:gd name="connsiteX0" fmla="*/ 244475 w 338138"/>
              <a:gd name="connsiteY0" fmla="*/ 96838 h 207963"/>
              <a:gd name="connsiteX1" fmla="*/ 209550 w 338138"/>
              <a:gd name="connsiteY1" fmla="*/ 131763 h 207963"/>
              <a:gd name="connsiteX2" fmla="*/ 244475 w 338138"/>
              <a:gd name="connsiteY2" fmla="*/ 166688 h 207963"/>
              <a:gd name="connsiteX3" fmla="*/ 279400 w 338138"/>
              <a:gd name="connsiteY3" fmla="*/ 131763 h 207963"/>
              <a:gd name="connsiteX4" fmla="*/ 244475 w 338138"/>
              <a:gd name="connsiteY4" fmla="*/ 96838 h 207963"/>
              <a:gd name="connsiteX5" fmla="*/ 94457 w 338138"/>
              <a:gd name="connsiteY5" fmla="*/ 96838 h 207963"/>
              <a:gd name="connsiteX6" fmla="*/ 60325 w 338138"/>
              <a:gd name="connsiteY6" fmla="*/ 131763 h 207963"/>
              <a:gd name="connsiteX7" fmla="*/ 94457 w 338138"/>
              <a:gd name="connsiteY7" fmla="*/ 166688 h 207963"/>
              <a:gd name="connsiteX8" fmla="*/ 128589 w 338138"/>
              <a:gd name="connsiteY8" fmla="*/ 131763 h 207963"/>
              <a:gd name="connsiteX9" fmla="*/ 94457 w 338138"/>
              <a:gd name="connsiteY9" fmla="*/ 96838 h 207963"/>
              <a:gd name="connsiteX10" fmla="*/ 18492 w 338138"/>
              <a:gd name="connsiteY10" fmla="*/ 15875 h 207963"/>
              <a:gd name="connsiteX11" fmla="*/ 39625 w 338138"/>
              <a:gd name="connsiteY11" fmla="*/ 15875 h 207963"/>
              <a:gd name="connsiteX12" fmla="*/ 46230 w 338138"/>
              <a:gd name="connsiteY12" fmla="*/ 69818 h 207963"/>
              <a:gd name="connsiteX13" fmla="*/ 294550 w 338138"/>
              <a:gd name="connsiteY13" fmla="*/ 69818 h 207963"/>
              <a:gd name="connsiteX14" fmla="*/ 299834 w 338138"/>
              <a:gd name="connsiteY14" fmla="*/ 15875 h 207963"/>
              <a:gd name="connsiteX15" fmla="*/ 319646 w 338138"/>
              <a:gd name="connsiteY15" fmla="*/ 15875 h 207963"/>
              <a:gd name="connsiteX16" fmla="*/ 338138 w 338138"/>
              <a:gd name="connsiteY16" fmla="*/ 34295 h 207963"/>
              <a:gd name="connsiteX17" fmla="*/ 338138 w 338138"/>
              <a:gd name="connsiteY17" fmla="*/ 189544 h 207963"/>
              <a:gd name="connsiteX18" fmla="*/ 319646 w 338138"/>
              <a:gd name="connsiteY18" fmla="*/ 207963 h 207963"/>
              <a:gd name="connsiteX19" fmla="*/ 315684 w 338138"/>
              <a:gd name="connsiteY19" fmla="*/ 207963 h 207963"/>
              <a:gd name="connsiteX20" fmla="*/ 315684 w 338138"/>
              <a:gd name="connsiteY20" fmla="*/ 202700 h 207963"/>
              <a:gd name="connsiteX21" fmla="*/ 305117 w 338138"/>
              <a:gd name="connsiteY21" fmla="*/ 190859 h 207963"/>
              <a:gd name="connsiteX22" fmla="*/ 293229 w 338138"/>
              <a:gd name="connsiteY22" fmla="*/ 202700 h 207963"/>
              <a:gd name="connsiteX23" fmla="*/ 293229 w 338138"/>
              <a:gd name="connsiteY23" fmla="*/ 207963 h 207963"/>
              <a:gd name="connsiteX24" fmla="*/ 50192 w 338138"/>
              <a:gd name="connsiteY24" fmla="*/ 207963 h 207963"/>
              <a:gd name="connsiteX25" fmla="*/ 50192 w 338138"/>
              <a:gd name="connsiteY25" fmla="*/ 202700 h 207963"/>
              <a:gd name="connsiteX26" fmla="*/ 38304 w 338138"/>
              <a:gd name="connsiteY26" fmla="*/ 190859 h 207963"/>
              <a:gd name="connsiteX27" fmla="*/ 27738 w 338138"/>
              <a:gd name="connsiteY27" fmla="*/ 202700 h 207963"/>
              <a:gd name="connsiteX28" fmla="*/ 27738 w 338138"/>
              <a:gd name="connsiteY28" fmla="*/ 207963 h 207963"/>
              <a:gd name="connsiteX29" fmla="*/ 18492 w 338138"/>
              <a:gd name="connsiteY29" fmla="*/ 207963 h 207963"/>
              <a:gd name="connsiteX30" fmla="*/ 0 w 338138"/>
              <a:gd name="connsiteY30" fmla="*/ 189544 h 207963"/>
              <a:gd name="connsiteX31" fmla="*/ 0 w 338138"/>
              <a:gd name="connsiteY31" fmla="*/ 34295 h 207963"/>
              <a:gd name="connsiteX32" fmla="*/ 18492 w 338138"/>
              <a:gd name="connsiteY32" fmla="*/ 15875 h 207963"/>
              <a:gd name="connsiteX33" fmla="*/ 72740 w 338138"/>
              <a:gd name="connsiteY33" fmla="*/ 0 h 207963"/>
              <a:gd name="connsiteX34" fmla="*/ 265663 w 338138"/>
              <a:gd name="connsiteY34" fmla="*/ 0 h 207963"/>
              <a:gd name="connsiteX35" fmla="*/ 284162 w 338138"/>
              <a:gd name="connsiteY35" fmla="*/ 15798 h 207963"/>
              <a:gd name="connsiteX36" fmla="*/ 280198 w 338138"/>
              <a:gd name="connsiteY36" fmla="*/ 53975 h 207963"/>
              <a:gd name="connsiteX37" fmla="*/ 60848 w 338138"/>
              <a:gd name="connsiteY37" fmla="*/ 53975 h 207963"/>
              <a:gd name="connsiteX38" fmla="*/ 55562 w 338138"/>
              <a:gd name="connsiteY38" fmla="*/ 15798 h 207963"/>
              <a:gd name="connsiteX39" fmla="*/ 72740 w 338138"/>
              <a:gd name="connsiteY39" fmla="*/ 0 h 207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38138" h="207963">
                <a:moveTo>
                  <a:pt x="244475" y="96838"/>
                </a:moveTo>
                <a:cubicBezTo>
                  <a:pt x="225186" y="96838"/>
                  <a:pt x="209550" y="112474"/>
                  <a:pt x="209550" y="131763"/>
                </a:cubicBezTo>
                <a:cubicBezTo>
                  <a:pt x="209550" y="151052"/>
                  <a:pt x="225186" y="166688"/>
                  <a:pt x="244475" y="166688"/>
                </a:cubicBezTo>
                <a:cubicBezTo>
                  <a:pt x="263764" y="166688"/>
                  <a:pt x="279400" y="151052"/>
                  <a:pt x="279400" y="131763"/>
                </a:cubicBezTo>
                <a:cubicBezTo>
                  <a:pt x="279400" y="112474"/>
                  <a:pt x="263764" y="96838"/>
                  <a:pt x="244475" y="96838"/>
                </a:cubicBezTo>
                <a:close/>
                <a:moveTo>
                  <a:pt x="94457" y="96838"/>
                </a:moveTo>
                <a:cubicBezTo>
                  <a:pt x="75606" y="96838"/>
                  <a:pt x="60325" y="112474"/>
                  <a:pt x="60325" y="131763"/>
                </a:cubicBezTo>
                <a:cubicBezTo>
                  <a:pt x="60325" y="151052"/>
                  <a:pt x="75606" y="166688"/>
                  <a:pt x="94457" y="166688"/>
                </a:cubicBezTo>
                <a:cubicBezTo>
                  <a:pt x="113308" y="166688"/>
                  <a:pt x="128589" y="151052"/>
                  <a:pt x="128589" y="131763"/>
                </a:cubicBezTo>
                <a:cubicBezTo>
                  <a:pt x="128589" y="112474"/>
                  <a:pt x="113308" y="96838"/>
                  <a:pt x="94457" y="96838"/>
                </a:cubicBezTo>
                <a:close/>
                <a:moveTo>
                  <a:pt x="18492" y="15875"/>
                </a:moveTo>
                <a:cubicBezTo>
                  <a:pt x="18492" y="15875"/>
                  <a:pt x="18492" y="15875"/>
                  <a:pt x="39625" y="15875"/>
                </a:cubicBezTo>
                <a:cubicBezTo>
                  <a:pt x="39625" y="18506"/>
                  <a:pt x="46230" y="69818"/>
                  <a:pt x="46230" y="69818"/>
                </a:cubicBezTo>
                <a:cubicBezTo>
                  <a:pt x="46230" y="69818"/>
                  <a:pt x="46230" y="69818"/>
                  <a:pt x="294550" y="69818"/>
                </a:cubicBezTo>
                <a:cubicBezTo>
                  <a:pt x="294550" y="69818"/>
                  <a:pt x="299834" y="18506"/>
                  <a:pt x="299834" y="15875"/>
                </a:cubicBezTo>
                <a:cubicBezTo>
                  <a:pt x="299834" y="15875"/>
                  <a:pt x="299834" y="15875"/>
                  <a:pt x="319646" y="15875"/>
                </a:cubicBezTo>
                <a:cubicBezTo>
                  <a:pt x="330213" y="15875"/>
                  <a:pt x="338138" y="23769"/>
                  <a:pt x="338138" y="34295"/>
                </a:cubicBezTo>
                <a:cubicBezTo>
                  <a:pt x="338138" y="34295"/>
                  <a:pt x="338138" y="34295"/>
                  <a:pt x="338138" y="189544"/>
                </a:cubicBezTo>
                <a:cubicBezTo>
                  <a:pt x="338138" y="200069"/>
                  <a:pt x="330213" y="207963"/>
                  <a:pt x="319646" y="207963"/>
                </a:cubicBezTo>
                <a:cubicBezTo>
                  <a:pt x="319646" y="207963"/>
                  <a:pt x="319646" y="207963"/>
                  <a:pt x="315684" y="207963"/>
                </a:cubicBezTo>
                <a:cubicBezTo>
                  <a:pt x="315684" y="207963"/>
                  <a:pt x="315684" y="207963"/>
                  <a:pt x="315684" y="202700"/>
                </a:cubicBezTo>
                <a:cubicBezTo>
                  <a:pt x="315684" y="196122"/>
                  <a:pt x="310400" y="190859"/>
                  <a:pt x="305117" y="190859"/>
                </a:cubicBezTo>
                <a:cubicBezTo>
                  <a:pt x="298513" y="190859"/>
                  <a:pt x="293229" y="196122"/>
                  <a:pt x="293229" y="202700"/>
                </a:cubicBezTo>
                <a:cubicBezTo>
                  <a:pt x="293229" y="202700"/>
                  <a:pt x="293229" y="202700"/>
                  <a:pt x="293229" y="207963"/>
                </a:cubicBezTo>
                <a:cubicBezTo>
                  <a:pt x="293229" y="207963"/>
                  <a:pt x="293229" y="207963"/>
                  <a:pt x="50192" y="207963"/>
                </a:cubicBezTo>
                <a:cubicBezTo>
                  <a:pt x="50192" y="207963"/>
                  <a:pt x="50192" y="207963"/>
                  <a:pt x="50192" y="202700"/>
                </a:cubicBezTo>
                <a:cubicBezTo>
                  <a:pt x="50192" y="196122"/>
                  <a:pt x="44909" y="190859"/>
                  <a:pt x="38304" y="190859"/>
                </a:cubicBezTo>
                <a:cubicBezTo>
                  <a:pt x="33021" y="190859"/>
                  <a:pt x="27738" y="196122"/>
                  <a:pt x="27738" y="202700"/>
                </a:cubicBezTo>
                <a:cubicBezTo>
                  <a:pt x="27738" y="202700"/>
                  <a:pt x="27738" y="202700"/>
                  <a:pt x="27738" y="207963"/>
                </a:cubicBezTo>
                <a:cubicBezTo>
                  <a:pt x="27738" y="207963"/>
                  <a:pt x="27738" y="207963"/>
                  <a:pt x="18492" y="207963"/>
                </a:cubicBezTo>
                <a:cubicBezTo>
                  <a:pt x="7925" y="207963"/>
                  <a:pt x="0" y="200069"/>
                  <a:pt x="0" y="189544"/>
                </a:cubicBezTo>
                <a:cubicBezTo>
                  <a:pt x="0" y="189544"/>
                  <a:pt x="0" y="189544"/>
                  <a:pt x="0" y="34295"/>
                </a:cubicBezTo>
                <a:cubicBezTo>
                  <a:pt x="0" y="23769"/>
                  <a:pt x="7925" y="15875"/>
                  <a:pt x="18492" y="15875"/>
                </a:cubicBezTo>
                <a:close/>
                <a:moveTo>
                  <a:pt x="72740" y="0"/>
                </a:moveTo>
                <a:cubicBezTo>
                  <a:pt x="72740" y="0"/>
                  <a:pt x="72740" y="0"/>
                  <a:pt x="265663" y="0"/>
                </a:cubicBezTo>
                <a:cubicBezTo>
                  <a:pt x="276234" y="0"/>
                  <a:pt x="282841" y="7899"/>
                  <a:pt x="284162" y="15798"/>
                </a:cubicBezTo>
                <a:cubicBezTo>
                  <a:pt x="284162" y="17114"/>
                  <a:pt x="280198" y="53975"/>
                  <a:pt x="280198" y="53975"/>
                </a:cubicBezTo>
                <a:cubicBezTo>
                  <a:pt x="280198" y="53975"/>
                  <a:pt x="280198" y="53975"/>
                  <a:pt x="60848" y="53975"/>
                </a:cubicBezTo>
                <a:cubicBezTo>
                  <a:pt x="60848" y="53975"/>
                  <a:pt x="55562" y="17114"/>
                  <a:pt x="55562" y="15798"/>
                </a:cubicBezTo>
                <a:cubicBezTo>
                  <a:pt x="55562" y="7899"/>
                  <a:pt x="63491" y="0"/>
                  <a:pt x="72740" y="0"/>
                </a:cubicBezTo>
                <a:close/>
              </a:path>
            </a:pathLst>
          </a:custGeom>
          <a:solidFill>
            <a:srgbClr val="1418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3" name="文本框 12"/>
          <p:cNvSpPr txBox="1"/>
          <p:nvPr/>
        </p:nvSpPr>
        <p:spPr>
          <a:xfrm>
            <a:off x="4547338" y="4411639"/>
            <a:ext cx="3097323" cy="369332"/>
          </a:xfrm>
          <a:prstGeom prst="rect">
            <a:avLst/>
          </a:prstGeom>
          <a:noFill/>
        </p:spPr>
        <p:txBody>
          <a:bodyPr wrap="none" rtlCol="0">
            <a:spAutoFit/>
            <a:scene3d>
              <a:camera prst="orthographicFront"/>
              <a:lightRig rig="threePt" dir="t"/>
            </a:scene3d>
            <a:sp3d contourW="12700"/>
          </a:bodyPr>
          <a:lstStyle/>
          <a:p>
            <a:pPr algn="ctr"/>
            <a:r>
              <a:rPr lang="zh-CN" altLang="en-US" dirty="0">
                <a:solidFill>
                  <a:schemeClr val="tx1">
                    <a:lumMod val="75000"/>
                    <a:lumOff val="25000"/>
                  </a:schemeClr>
                </a:solidFill>
                <a:latin typeface="张海山锐线体2.0" panose="02000000000000000000" pitchFamily="2" charset="-122"/>
                <a:ea typeface="张海山锐线体2.0" panose="02000000000000000000" pitchFamily="2" charset="-122"/>
              </a:rPr>
              <a:t>音乐会活动策划方案</a:t>
            </a:r>
            <a:r>
              <a:rPr lang="en-US" altLang="zh-CN" dirty="0">
                <a:solidFill>
                  <a:schemeClr val="tx1">
                    <a:lumMod val="75000"/>
                    <a:lumOff val="25000"/>
                  </a:schemeClr>
                </a:solidFill>
                <a:latin typeface="张海山锐线体2.0" panose="02000000000000000000" pitchFamily="2" charset="-122"/>
                <a:ea typeface="张海山锐线体2.0" panose="02000000000000000000" pitchFamily="2" charset="-122"/>
              </a:rPr>
              <a:t>PPT</a:t>
            </a:r>
            <a:r>
              <a:rPr lang="zh-CN" altLang="en-US" dirty="0">
                <a:solidFill>
                  <a:schemeClr val="tx1">
                    <a:lumMod val="75000"/>
                    <a:lumOff val="25000"/>
                  </a:schemeClr>
                </a:solidFill>
                <a:latin typeface="张海山锐线体2.0" panose="02000000000000000000" pitchFamily="2" charset="-122"/>
                <a:ea typeface="张海山锐线体2.0" panose="02000000000000000000" pitchFamily="2" charset="-122"/>
              </a:rPr>
              <a:t>模板</a:t>
            </a:r>
          </a:p>
        </p:txBody>
      </p:sp>
    </p:spTree>
    <p:extLst>
      <p:ext uri="{BB962C8B-B14F-4D97-AF65-F5344CB8AC3E}">
        <p14:creationId xmlns:p14="http://schemas.microsoft.com/office/powerpoint/2010/main" val="3602760057"/>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黑白简约时尚音乐活动策划方案PPT"/>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71</TotalTime>
  <Words>1898</Words>
  <Application>Microsoft Office PowerPoint</Application>
  <PresentationFormat>自定义</PresentationFormat>
  <Paragraphs>178</Paragraphs>
  <Slides>24</Slides>
  <Notes>24</Notes>
  <HiddenSlides>0</HiddenSlides>
  <MMClips>1</MMClips>
  <ScaleCrop>false</ScaleCrop>
  <HeadingPairs>
    <vt:vector size="4" baseType="variant">
      <vt:variant>
        <vt:lpstr>主题</vt:lpstr>
      </vt:variant>
      <vt:variant>
        <vt:i4>1</vt:i4>
      </vt:variant>
      <vt:variant>
        <vt:lpstr>幻灯片标题</vt:lpstr>
      </vt:variant>
      <vt:variant>
        <vt:i4>24</vt:i4>
      </vt:variant>
    </vt:vector>
  </HeadingPairs>
  <TitlesOfParts>
    <vt:vector size="25"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黑白简约时尚音乐活动策划方案PPT</dc:title>
  <dc:creator>逆流的小鱼</dc:creator>
  <cp:lastModifiedBy>Sky123.Org</cp:lastModifiedBy>
  <cp:revision>23</cp:revision>
  <dcterms:created xsi:type="dcterms:W3CDTF">2017-05-08T12:54:28Z</dcterms:created>
  <dcterms:modified xsi:type="dcterms:W3CDTF">2018-01-25T07:06:51Z</dcterms:modified>
</cp:coreProperties>
</file>