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2" r:id="rId9"/>
    <p:sldId id="261" r:id="rId10"/>
    <p:sldId id="263" r:id="rId11"/>
    <p:sldId id="265" r:id="rId12"/>
    <p:sldId id="264" r:id="rId13"/>
    <p:sldId id="266" r:id="rId14"/>
    <p:sldId id="267" r:id="rId15"/>
    <p:sldId id="268" r:id="rId16"/>
    <p:sldId id="27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00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6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6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2024E-5FAD-477B-9427-FC11CEAFDDF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506AC3-9340-4D08-A59A-B0F8C21208F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9430" cy="68580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1"/>
            <a:chOff x="0" y="0"/>
            <a:chExt cx="12191999" cy="6858001"/>
          </a:xfrm>
        </p:grpSpPr>
        <p:pic>
          <p:nvPicPr>
            <p:cNvPr id="8" name="图片 7" descr="图片包含 植物, 鲜花, 花束, 粉红色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09"/>
            <a:stretch>
              <a:fillRect/>
            </a:stretch>
          </p:blipFill>
          <p:spPr>
            <a:xfrm rot="5400000">
              <a:off x="2667000" y="-2666999"/>
              <a:ext cx="6858000" cy="1219199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7"/>
            <a:stretch>
              <a:fillRect/>
            </a:stretch>
          </p:blipFill>
          <p:spPr>
            <a:xfrm rot="5400000">
              <a:off x="2637503" y="-2391698"/>
              <a:ext cx="6858000" cy="1164139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0"/>
            <a:ext cx="12192000" cy="6858001"/>
            <a:chOff x="0" y="0"/>
            <a:chExt cx="12191999" cy="6858001"/>
          </a:xfrm>
        </p:grpSpPr>
        <p:pic>
          <p:nvPicPr>
            <p:cNvPr id="8" name="图片 7" descr="图片包含 植物, 鲜花, 花束, 粉红色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09"/>
            <a:stretch>
              <a:fillRect/>
            </a:stretch>
          </p:blipFill>
          <p:spPr>
            <a:xfrm rot="5400000">
              <a:off x="2667000" y="-2666999"/>
              <a:ext cx="6858000" cy="1219199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7"/>
            <a:stretch>
              <a:fillRect/>
            </a:stretch>
          </p:blipFill>
          <p:spPr>
            <a:xfrm rot="5400000">
              <a:off x="2637503" y="-2391698"/>
              <a:ext cx="6858000" cy="1164139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/>
        </p:nvGrpSpPr>
        <p:grpSpPr>
          <a:xfrm>
            <a:off x="0" y="0"/>
            <a:ext cx="12192000" cy="6858001"/>
            <a:chOff x="0" y="0"/>
            <a:chExt cx="12191999" cy="6858001"/>
          </a:xfrm>
        </p:grpSpPr>
        <p:pic>
          <p:nvPicPr>
            <p:cNvPr id="9" name="图片 8" descr="图片包含 植物, 鲜花, 花束, 粉红色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09"/>
            <a:stretch>
              <a:fillRect/>
            </a:stretch>
          </p:blipFill>
          <p:spPr>
            <a:xfrm rot="5400000">
              <a:off x="2667000" y="-2666999"/>
              <a:ext cx="6858000" cy="12191999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7"/>
            <a:stretch>
              <a:fillRect/>
            </a:stretch>
          </p:blipFill>
          <p:spPr>
            <a:xfrm rot="5400000">
              <a:off x="2637503" y="-2391698"/>
              <a:ext cx="6858000" cy="1164139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0"/>
            <a:ext cx="12192000" cy="6858001"/>
            <a:chOff x="0" y="0"/>
            <a:chExt cx="12191999" cy="6858001"/>
          </a:xfrm>
        </p:grpSpPr>
        <p:pic>
          <p:nvPicPr>
            <p:cNvPr id="11" name="图片 10" descr="图片包含 植物, 鲜花, 花束, 粉红色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09"/>
            <a:stretch>
              <a:fillRect/>
            </a:stretch>
          </p:blipFill>
          <p:spPr>
            <a:xfrm rot="5400000">
              <a:off x="2667000" y="-2666999"/>
              <a:ext cx="6858000" cy="1219199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7"/>
            <a:stretch>
              <a:fillRect/>
            </a:stretch>
          </p:blipFill>
          <p:spPr>
            <a:xfrm rot="5400000">
              <a:off x="2637503" y="-2391698"/>
              <a:ext cx="6858000" cy="1164139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0" y="0"/>
            <a:ext cx="12192000" cy="6858001"/>
            <a:chOff x="0" y="0"/>
            <a:chExt cx="12191999" cy="6858001"/>
          </a:xfrm>
        </p:grpSpPr>
        <p:pic>
          <p:nvPicPr>
            <p:cNvPr id="7" name="图片 6" descr="图片包含 植物, 鲜花, 花束, 粉红色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09"/>
            <a:stretch>
              <a:fillRect/>
            </a:stretch>
          </p:blipFill>
          <p:spPr>
            <a:xfrm rot="5400000">
              <a:off x="2667000" y="-2666999"/>
              <a:ext cx="6858000" cy="12191999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7"/>
            <a:stretch>
              <a:fillRect/>
            </a:stretch>
          </p:blipFill>
          <p:spPr>
            <a:xfrm rot="5400000">
              <a:off x="2637503" y="-2391698"/>
              <a:ext cx="6858000" cy="1164139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5F9A69-A851-4A89-A172-E48DE1370A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9DFFA7-CC50-4B0A-A618-4D36F288B812}" type="slidenum">
              <a:rPr lang="zh-CN" altLang="en-US" smtClean="0"/>
            </a:fld>
            <a:endParaRPr lang="zh-CN" altLang="en-US"/>
          </a:p>
        </p:txBody>
      </p:sp>
      <p:grpSp>
        <p:nvGrpSpPr>
          <p:cNvPr id="5" name="组合 4"/>
          <p:cNvGrpSpPr/>
          <p:nvPr userDrawn="1"/>
        </p:nvGrpSpPr>
        <p:grpSpPr>
          <a:xfrm>
            <a:off x="0" y="0"/>
            <a:ext cx="12192000" cy="6858001"/>
            <a:chOff x="0" y="0"/>
            <a:chExt cx="12191999" cy="6858001"/>
          </a:xfrm>
        </p:grpSpPr>
        <p:pic>
          <p:nvPicPr>
            <p:cNvPr id="6" name="图片 5" descr="图片包含 植物, 鲜花, 花束, 粉红色&#10;&#10;已生成极高可信度的说明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09"/>
            <a:stretch>
              <a:fillRect/>
            </a:stretch>
          </p:blipFill>
          <p:spPr>
            <a:xfrm rot="5400000">
              <a:off x="2667000" y="-2666999"/>
              <a:ext cx="6858000" cy="12191999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7"/>
            <a:stretch>
              <a:fillRect/>
            </a:stretch>
          </p:blipFill>
          <p:spPr>
            <a:xfrm rot="5400000">
              <a:off x="2637503" y="-2391698"/>
              <a:ext cx="6858000" cy="1164139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5F9A69-A851-4A89-A172-E48DE1370A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9DFFA7-CC50-4B0A-A618-4D36F288B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5F9A69-A851-4A89-A172-E48DE1370A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9DFFA7-CC50-4B0A-A618-4D36F288B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5F9A69-A851-4A89-A172-E48DE1370A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9DFFA7-CC50-4B0A-A618-4D36F288B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5F9A69-A851-4A89-A172-E48DE1370A6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29DFFA7-CC50-4B0A-A618-4D36F288B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79430" cy="68580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microsoft.com/office/2007/relationships/hdphoto" Target="../media/hdphoto1.wdp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0"/>
            <a:ext cx="12191999" cy="6858001"/>
            <a:chOff x="0" y="0"/>
            <a:chExt cx="12191999" cy="6858001"/>
          </a:xfrm>
        </p:grpSpPr>
        <p:pic>
          <p:nvPicPr>
            <p:cNvPr id="11" name="图片 10" descr="图片包含 植物, 鲜花, 花束, 粉红色&#10;&#10;已生成极高可信度的说明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09"/>
            <a:stretch>
              <a:fillRect/>
            </a:stretch>
          </p:blipFill>
          <p:spPr>
            <a:xfrm rot="5400000">
              <a:off x="2667000" y="-2666999"/>
              <a:ext cx="6858000" cy="12191999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7"/>
            <a:stretch>
              <a:fillRect/>
            </a:stretch>
          </p:blipFill>
          <p:spPr>
            <a:xfrm rot="5400000">
              <a:off x="2637503" y="-2391698"/>
              <a:ext cx="6858000" cy="11641396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8500" y="-8173"/>
            <a:ext cx="7233500" cy="686617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67" r="68488"/>
          <a:stretch>
            <a:fillRect/>
          </a:stretch>
        </p:blipFill>
        <p:spPr>
          <a:xfrm>
            <a:off x="0" y="4496586"/>
            <a:ext cx="2582944" cy="2361414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461156" y="1908960"/>
            <a:ext cx="6429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 smtClean="0">
                <a:solidFill>
                  <a:srgbClr val="E500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女生节活动策划方案</a:t>
            </a:r>
            <a:endParaRPr lang="zh-CN" altLang="en-US" sz="5400" b="1" dirty="0">
              <a:solidFill>
                <a:srgbClr val="E500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662097" y="2906451"/>
            <a:ext cx="3082564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策划人：   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图片包含 鲜花, 植物, 餐桌, 花束&#10;&#10;已生成极高可信度的说明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711" y="3424914"/>
            <a:ext cx="2150055" cy="1002700"/>
          </a:xfrm>
          <a:prstGeom prst="rect">
            <a:avLst/>
          </a:prstGeom>
        </p:spPr>
      </p:pic>
      <p:pic>
        <p:nvPicPr>
          <p:cNvPr id="2" name="杨丞琳-我是女生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61361" y="-683761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0" y="0"/>
            <a:ext cx="12192000" cy="6858001"/>
            <a:chOff x="0" y="0"/>
            <a:chExt cx="12191999" cy="6858001"/>
          </a:xfrm>
        </p:grpSpPr>
        <p:pic>
          <p:nvPicPr>
            <p:cNvPr id="29" name="图片 28" descr="图片包含 植物, 鲜花, 花束, 粉红色&#10;&#10;已生成极高可信度的说明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09"/>
            <a:stretch>
              <a:fillRect/>
            </a:stretch>
          </p:blipFill>
          <p:spPr>
            <a:xfrm rot="5400000">
              <a:off x="2667000" y="-2666999"/>
              <a:ext cx="6858000" cy="12191999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97"/>
            <a:stretch>
              <a:fillRect/>
            </a:stretch>
          </p:blipFill>
          <p:spPr>
            <a:xfrm rot="5400000">
              <a:off x="2637503" y="-2391698"/>
              <a:ext cx="6858000" cy="11641396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3720458" y="3102810"/>
            <a:ext cx="3131385" cy="830997"/>
            <a:chOff x="3519362" y="3708633"/>
            <a:chExt cx="3131385" cy="830997"/>
          </a:xfrm>
        </p:grpSpPr>
        <p:sp>
          <p:nvSpPr>
            <p:cNvPr id="26" name="文本框 7"/>
            <p:cNvSpPr txBox="1"/>
            <p:nvPr/>
          </p:nvSpPr>
          <p:spPr>
            <a:xfrm>
              <a:off x="3519362" y="3708633"/>
              <a:ext cx="2561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F31F51"/>
                  </a:solidFill>
                  <a:latin typeface="+mn-ea"/>
                </a:rPr>
                <a:t>活动前期准备</a:t>
              </a:r>
              <a:endParaRPr lang="zh-CN" altLang="en-US" sz="2400" b="1" dirty="0">
                <a:solidFill>
                  <a:srgbClr val="F31F51"/>
                </a:solidFill>
                <a:latin typeface="+mn-ea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520377" y="4170298"/>
              <a:ext cx="31303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noProof="1">
                  <a:solidFill>
                    <a:srgbClr val="F31F51"/>
                  </a:solidFill>
                  <a:latin typeface="Bell MT" panose="02020503060305020303" pitchFamily="18" charset="0"/>
                </a:rPr>
                <a:t>lorem ipsum dolor sit er</a:t>
              </a:r>
              <a:r>
                <a:rPr lang="en-US" altLang="zh-CN" noProof="1">
                  <a:solidFill>
                    <a:srgbClr val="F31F51"/>
                  </a:solidFill>
                </a:rPr>
                <a:t>.</a:t>
              </a:r>
              <a:endParaRPr lang="zh-CN" altLang="en-US" dirty="0">
                <a:solidFill>
                  <a:srgbClr val="F31F51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719951" y="4347023"/>
            <a:ext cx="3131385" cy="830997"/>
            <a:chOff x="3519362" y="3708633"/>
            <a:chExt cx="3131385" cy="830997"/>
          </a:xfrm>
        </p:grpSpPr>
        <p:sp>
          <p:nvSpPr>
            <p:cNvPr id="24" name="文本框 10"/>
            <p:cNvSpPr txBox="1"/>
            <p:nvPr/>
          </p:nvSpPr>
          <p:spPr>
            <a:xfrm>
              <a:off x="3519362" y="3708633"/>
              <a:ext cx="2561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F31F51"/>
                  </a:solidFill>
                  <a:latin typeface="+mn-ea"/>
                </a:rPr>
                <a:t>活动中期准备</a:t>
              </a:r>
              <a:endParaRPr lang="zh-CN" altLang="en-US" sz="2400" b="1" dirty="0">
                <a:solidFill>
                  <a:srgbClr val="F31F51"/>
                </a:solidFill>
                <a:latin typeface="+mn-ea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520377" y="4170298"/>
              <a:ext cx="31303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noProof="1">
                  <a:solidFill>
                    <a:srgbClr val="F31F51"/>
                  </a:solidFill>
                  <a:latin typeface="Bell MT" panose="02020503060305020303" pitchFamily="18" charset="0"/>
                </a:rPr>
                <a:t>lorem ipsum dolor sit er</a:t>
              </a:r>
              <a:r>
                <a:rPr lang="en-US" altLang="zh-CN" noProof="1">
                  <a:solidFill>
                    <a:srgbClr val="F31F51"/>
                  </a:solidFill>
                </a:rPr>
                <a:t>.</a:t>
              </a:r>
              <a:endParaRPr lang="zh-CN" altLang="en-US" dirty="0">
                <a:solidFill>
                  <a:srgbClr val="F31F51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466681" y="3102810"/>
            <a:ext cx="3131385" cy="830997"/>
            <a:chOff x="3519362" y="3708633"/>
            <a:chExt cx="3131385" cy="830997"/>
          </a:xfrm>
        </p:grpSpPr>
        <p:sp>
          <p:nvSpPr>
            <p:cNvPr id="22" name="文本框 13"/>
            <p:cNvSpPr txBox="1"/>
            <p:nvPr/>
          </p:nvSpPr>
          <p:spPr>
            <a:xfrm>
              <a:off x="3519362" y="3708633"/>
              <a:ext cx="2561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F31F51"/>
                  </a:solidFill>
                  <a:latin typeface="+mn-ea"/>
                </a:rPr>
                <a:t>活动后期准备</a:t>
              </a:r>
              <a:endParaRPr lang="zh-CN" altLang="en-US" sz="2400" b="1" dirty="0">
                <a:solidFill>
                  <a:srgbClr val="F31F51"/>
                </a:solidFill>
                <a:latin typeface="+mn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520377" y="4170298"/>
              <a:ext cx="31303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noProof="1">
                  <a:solidFill>
                    <a:srgbClr val="F31F51"/>
                  </a:solidFill>
                  <a:latin typeface="Bell MT" panose="02020503060305020303" pitchFamily="18" charset="0"/>
                </a:rPr>
                <a:t>lorem ipsum dolor sit er</a:t>
              </a:r>
              <a:r>
                <a:rPr lang="en-US" altLang="zh-CN" noProof="1">
                  <a:solidFill>
                    <a:srgbClr val="F31F51"/>
                  </a:solidFill>
                </a:rPr>
                <a:t>.</a:t>
              </a:r>
              <a:endParaRPr lang="zh-CN" altLang="en-US" dirty="0">
                <a:solidFill>
                  <a:srgbClr val="F31F5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66174" y="4347023"/>
            <a:ext cx="3131385" cy="830997"/>
            <a:chOff x="3519362" y="3708633"/>
            <a:chExt cx="3131385" cy="830997"/>
          </a:xfrm>
        </p:grpSpPr>
        <p:sp>
          <p:nvSpPr>
            <p:cNvPr id="20" name="文本框 16"/>
            <p:cNvSpPr txBox="1"/>
            <p:nvPr/>
          </p:nvSpPr>
          <p:spPr>
            <a:xfrm>
              <a:off x="3519362" y="3708633"/>
              <a:ext cx="25614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F31F51"/>
                  </a:solidFill>
                  <a:latin typeface="+mn-ea"/>
                </a:rPr>
                <a:t>活动效果预估</a:t>
              </a:r>
              <a:endParaRPr lang="zh-CN" altLang="en-US" sz="2400" b="1" dirty="0">
                <a:solidFill>
                  <a:srgbClr val="F31F51"/>
                </a:solidFill>
                <a:latin typeface="+mn-ea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520377" y="4170298"/>
              <a:ext cx="31303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noProof="1">
                  <a:solidFill>
                    <a:srgbClr val="F31F51"/>
                  </a:solidFill>
                  <a:latin typeface="Bell MT" panose="02020503060305020303" pitchFamily="18" charset="0"/>
                </a:rPr>
                <a:t>lorem ipsum dolor sit er</a:t>
              </a:r>
              <a:r>
                <a:rPr lang="en-US" altLang="zh-CN" noProof="1">
                  <a:solidFill>
                    <a:srgbClr val="F31F51"/>
                  </a:solidFill>
                </a:rPr>
                <a:t>.</a:t>
              </a:r>
              <a:endParaRPr lang="zh-CN" altLang="en-US" dirty="0">
                <a:solidFill>
                  <a:srgbClr val="F31F5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366934" y="3102810"/>
            <a:ext cx="4885779" cy="2121377"/>
            <a:chOff x="2235981" y="3013501"/>
            <a:chExt cx="4885779" cy="2121377"/>
          </a:xfrm>
        </p:grpSpPr>
        <p:grpSp>
          <p:nvGrpSpPr>
            <p:cNvPr id="8" name="组合 7"/>
            <p:cNvGrpSpPr/>
            <p:nvPr/>
          </p:nvGrpSpPr>
          <p:grpSpPr>
            <a:xfrm>
              <a:off x="2235981" y="3013501"/>
              <a:ext cx="1033695" cy="811738"/>
              <a:chOff x="2235981" y="3013501"/>
              <a:chExt cx="1033695" cy="811738"/>
            </a:xfrm>
          </p:grpSpPr>
          <p:sp>
            <p:nvSpPr>
              <p:cNvPr id="18" name="矩形 17"/>
              <p:cNvSpPr/>
              <p:nvPr/>
            </p:nvSpPr>
            <p:spPr>
              <a:xfrm rot="18900000">
                <a:off x="2346960" y="3013501"/>
                <a:ext cx="811738" cy="811738"/>
              </a:xfrm>
              <a:prstGeom prst="rect">
                <a:avLst/>
              </a:prstGeom>
              <a:blipFill dpi="0" rotWithShape="1">
                <a:blip r:embed="rId3"/>
                <a:srcRect/>
                <a:tile tx="0" ty="0" sx="100000" sy="100000" flip="none" algn="br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9" name="文本框 20"/>
              <p:cNvSpPr txBox="1"/>
              <p:nvPr/>
            </p:nvSpPr>
            <p:spPr>
              <a:xfrm>
                <a:off x="2235981" y="3061021"/>
                <a:ext cx="10336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 dirty="0">
                    <a:solidFill>
                      <a:srgbClr val="F31F51"/>
                    </a:solidFill>
                    <a:latin typeface="+mn-ea"/>
                  </a:rPr>
                  <a:t>01</a:t>
                </a:r>
                <a:endParaRPr lang="zh-CN" altLang="en-US" sz="4000" dirty="0">
                  <a:solidFill>
                    <a:srgbClr val="F31F51"/>
                  </a:solidFill>
                  <a:latin typeface="+mn-ea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293120" y="4313510"/>
              <a:ext cx="1033695" cy="811738"/>
              <a:chOff x="2235981" y="3013501"/>
              <a:chExt cx="1033695" cy="811738"/>
            </a:xfrm>
          </p:grpSpPr>
          <p:sp>
            <p:nvSpPr>
              <p:cNvPr id="16" name="矩形 15"/>
              <p:cNvSpPr/>
              <p:nvPr/>
            </p:nvSpPr>
            <p:spPr>
              <a:xfrm rot="18900000">
                <a:off x="2346960" y="3013501"/>
                <a:ext cx="811738" cy="811738"/>
              </a:xfrm>
              <a:prstGeom prst="rect">
                <a:avLst/>
              </a:prstGeom>
              <a:blipFill dpi="0" rotWithShape="1">
                <a:blip r:embed="rId3"/>
                <a:srcRect/>
                <a:tile tx="0" ty="0" sx="100000" sy="100000" flip="none" algn="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7" name="文本框 23"/>
              <p:cNvSpPr txBox="1"/>
              <p:nvPr/>
            </p:nvSpPr>
            <p:spPr>
              <a:xfrm>
                <a:off x="2235981" y="3061021"/>
                <a:ext cx="10336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 dirty="0">
                    <a:solidFill>
                      <a:srgbClr val="F31F51"/>
                    </a:solidFill>
                    <a:latin typeface="+mn-ea"/>
                  </a:rPr>
                  <a:t>02</a:t>
                </a:r>
                <a:endParaRPr lang="zh-CN" altLang="en-US" sz="4000" dirty="0">
                  <a:solidFill>
                    <a:srgbClr val="F31F51"/>
                  </a:solidFill>
                  <a:latin typeface="+mn-ea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6030926" y="3023131"/>
              <a:ext cx="1033695" cy="811738"/>
              <a:chOff x="2235981" y="3013501"/>
              <a:chExt cx="1033695" cy="811738"/>
            </a:xfrm>
          </p:grpSpPr>
          <p:sp>
            <p:nvSpPr>
              <p:cNvPr id="14" name="矩形 13"/>
              <p:cNvSpPr/>
              <p:nvPr/>
            </p:nvSpPr>
            <p:spPr>
              <a:xfrm rot="18900000">
                <a:off x="2346960" y="3013501"/>
                <a:ext cx="811738" cy="811738"/>
              </a:xfrm>
              <a:prstGeom prst="rect">
                <a:avLst/>
              </a:prstGeom>
              <a:blipFill dpi="0" rotWithShape="1">
                <a:blip r:embed="rId3"/>
                <a:srcRect/>
                <a:tile tx="0" ty="0" sx="100000" sy="100000" flip="none" algn="br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5" name="文本框 26"/>
              <p:cNvSpPr txBox="1"/>
              <p:nvPr/>
            </p:nvSpPr>
            <p:spPr>
              <a:xfrm>
                <a:off x="2235981" y="3061021"/>
                <a:ext cx="10336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 dirty="0">
                    <a:solidFill>
                      <a:srgbClr val="F31F51"/>
                    </a:solidFill>
                    <a:latin typeface="+mn-ea"/>
                  </a:rPr>
                  <a:t>03</a:t>
                </a:r>
                <a:endParaRPr lang="zh-CN" altLang="en-US" sz="4000" dirty="0">
                  <a:solidFill>
                    <a:srgbClr val="F31F51"/>
                  </a:solidFill>
                  <a:latin typeface="+mn-ea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6088065" y="4323140"/>
              <a:ext cx="1033695" cy="811738"/>
              <a:chOff x="2235981" y="3013501"/>
              <a:chExt cx="1033695" cy="811738"/>
            </a:xfrm>
          </p:grpSpPr>
          <p:sp>
            <p:nvSpPr>
              <p:cNvPr id="12" name="矩形 11"/>
              <p:cNvSpPr/>
              <p:nvPr/>
            </p:nvSpPr>
            <p:spPr>
              <a:xfrm rot="18900000">
                <a:off x="2346960" y="3013501"/>
                <a:ext cx="811738" cy="811738"/>
              </a:xfrm>
              <a:prstGeom prst="rect">
                <a:avLst/>
              </a:prstGeom>
              <a:blipFill dpi="0" rotWithShape="1">
                <a:blip r:embed="rId3"/>
                <a:srcRect/>
                <a:tile tx="0" ty="0" sx="100000" sy="100000" flip="none" algn="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  <p:sp>
            <p:nvSpPr>
              <p:cNvPr id="13" name="文本框 29"/>
              <p:cNvSpPr txBox="1"/>
              <p:nvPr/>
            </p:nvSpPr>
            <p:spPr>
              <a:xfrm>
                <a:off x="2235981" y="3061021"/>
                <a:ext cx="1033695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altLang="zh-CN" sz="4000" dirty="0">
                    <a:solidFill>
                      <a:srgbClr val="F31F51"/>
                    </a:solidFill>
                    <a:latin typeface="+mn-ea"/>
                  </a:rPr>
                  <a:t>04</a:t>
                </a:r>
                <a:endParaRPr lang="zh-CN" altLang="en-US" sz="4000" dirty="0">
                  <a:solidFill>
                    <a:srgbClr val="F31F51"/>
                  </a:solidFill>
                  <a:latin typeface="+mn-ea"/>
                </a:endParaRPr>
              </a:p>
            </p:txBody>
          </p:sp>
        </p:grpSp>
      </p:grpSp>
      <p:pic>
        <p:nvPicPr>
          <p:cNvPr id="7" name="图片 6" descr="图片包含 鲜花, 植物&#10;&#10;已生成极高可信度的说明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0324">
            <a:off x="5239015" y="279837"/>
            <a:ext cx="1845726" cy="2600286"/>
          </a:xfrm>
          <a:prstGeom prst="rect">
            <a:avLst/>
          </a:prstGeom>
        </p:spPr>
      </p:pic>
      <p:sp>
        <p:nvSpPr>
          <p:cNvPr id="31" name="文本框 31"/>
          <p:cNvSpPr txBox="1"/>
          <p:nvPr/>
        </p:nvSpPr>
        <p:spPr>
          <a:xfrm>
            <a:off x="1588024" y="1161220"/>
            <a:ext cx="926198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8800" dirty="0">
                <a:solidFill>
                  <a:srgbClr val="F31F51"/>
                </a:solidFill>
                <a:latin typeface="汉仪星宇体简" panose="00020600040101010101" pitchFamily="18" charset="-122"/>
                <a:ea typeface="汉仪星宇体简" panose="00020600040101010101" pitchFamily="18" charset="-122"/>
              </a:rPr>
              <a:t>目录</a:t>
            </a:r>
            <a:endParaRPr lang="zh-CN" altLang="en-US" sz="8800" dirty="0">
              <a:solidFill>
                <a:srgbClr val="F31F51"/>
              </a:solidFill>
              <a:latin typeface="汉仪星宇体简" panose="00020600040101010101" pitchFamily="18" charset="-122"/>
              <a:ea typeface="汉仪星宇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, 植物, 餐桌, 花束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17" y="4644746"/>
            <a:ext cx="3436964" cy="1485945"/>
          </a:xfrm>
          <a:prstGeom prst="rect">
            <a:avLst/>
          </a:prstGeom>
        </p:spPr>
      </p:pic>
      <p:sp>
        <p:nvSpPr>
          <p:cNvPr id="3" name="任意多边形: 形状 7"/>
          <p:cNvSpPr/>
          <p:nvPr/>
        </p:nvSpPr>
        <p:spPr>
          <a:xfrm>
            <a:off x="5415037" y="727310"/>
            <a:ext cx="1420921" cy="1075150"/>
          </a:xfrm>
          <a:custGeom>
            <a:avLst/>
            <a:gdLst>
              <a:gd name="connsiteX0" fmla="*/ 385327 w 1420921"/>
              <a:gd name="connsiteY0" fmla="*/ 861976 h 1075150"/>
              <a:gd name="connsiteX1" fmla="*/ 1035595 w 1420921"/>
              <a:gd name="connsiteY1" fmla="*/ 861976 h 1075150"/>
              <a:gd name="connsiteX2" fmla="*/ 951049 w 1420921"/>
              <a:gd name="connsiteY2" fmla="*/ 924453 h 1075150"/>
              <a:gd name="connsiteX3" fmla="*/ 710461 w 1420921"/>
              <a:gd name="connsiteY3" fmla="*/ 1075150 h 1075150"/>
              <a:gd name="connsiteX4" fmla="*/ 469874 w 1420921"/>
              <a:gd name="connsiteY4" fmla="*/ 924453 h 1075150"/>
              <a:gd name="connsiteX5" fmla="*/ 290105 w 1420921"/>
              <a:gd name="connsiteY5" fmla="*/ 2195 h 1075150"/>
              <a:gd name="connsiteX6" fmla="*/ 710461 w 1420921"/>
              <a:gd name="connsiteY6" fmla="*/ 258673 h 1075150"/>
              <a:gd name="connsiteX7" fmla="*/ 1420921 w 1420921"/>
              <a:gd name="connsiteY7" fmla="*/ 290567 h 1075150"/>
              <a:gd name="connsiteX8" fmla="*/ 1408442 w 1420921"/>
              <a:gd name="connsiteY8" fmla="*/ 391661 h 1075150"/>
              <a:gd name="connsiteX9" fmla="*/ 12480 w 1420921"/>
              <a:gd name="connsiteY9" fmla="*/ 391661 h 1075150"/>
              <a:gd name="connsiteX10" fmla="*/ 0 w 1420921"/>
              <a:gd name="connsiteY10" fmla="*/ 290567 h 1075150"/>
              <a:gd name="connsiteX11" fmla="*/ 290105 w 1420921"/>
              <a:gd name="connsiteY11" fmla="*/ 2195 h 107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921" h="1075150">
                <a:moveTo>
                  <a:pt x="385327" y="861976"/>
                </a:moveTo>
                <a:lnTo>
                  <a:pt x="1035595" y="861976"/>
                </a:lnTo>
                <a:lnTo>
                  <a:pt x="951049" y="924453"/>
                </a:lnTo>
                <a:cubicBezTo>
                  <a:pt x="880398" y="973799"/>
                  <a:pt x="800482" y="1024120"/>
                  <a:pt x="710461" y="1075150"/>
                </a:cubicBezTo>
                <a:cubicBezTo>
                  <a:pt x="620441" y="1024120"/>
                  <a:pt x="540525" y="973799"/>
                  <a:pt x="469874" y="924453"/>
                </a:cubicBezTo>
                <a:close/>
                <a:moveTo>
                  <a:pt x="290105" y="2195"/>
                </a:moveTo>
                <a:cubicBezTo>
                  <a:pt x="443500" y="-14195"/>
                  <a:pt x="618604" y="60224"/>
                  <a:pt x="710461" y="258673"/>
                </a:cubicBezTo>
                <a:cubicBezTo>
                  <a:pt x="894176" y="-138226"/>
                  <a:pt x="1410874" y="-39001"/>
                  <a:pt x="1420921" y="290567"/>
                </a:cubicBezTo>
                <a:lnTo>
                  <a:pt x="1408442" y="391661"/>
                </a:lnTo>
                <a:lnTo>
                  <a:pt x="12480" y="391661"/>
                </a:lnTo>
                <a:lnTo>
                  <a:pt x="0" y="290567"/>
                </a:lnTo>
                <a:cubicBezTo>
                  <a:pt x="5024" y="125783"/>
                  <a:pt x="136711" y="18585"/>
                  <a:pt x="290105" y="2195"/>
                </a:cubicBezTo>
                <a:close/>
              </a:path>
            </a:pathLst>
          </a:custGeom>
          <a:solidFill>
            <a:srgbClr val="F31F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8"/>
          <p:cNvSpPr txBox="1"/>
          <p:nvPr/>
        </p:nvSpPr>
        <p:spPr>
          <a:xfrm>
            <a:off x="5415037" y="1095963"/>
            <a:ext cx="142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dirty="0" smtClean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03.07</a:t>
            </a:r>
            <a:endParaRPr lang="zh-CN" altLang="en-US" sz="32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1465006" y="2011225"/>
            <a:ext cx="92619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800" dirty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贰</a:t>
            </a:r>
            <a:endParaRPr lang="zh-CN" altLang="en-US" sz="138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93374" y="4294016"/>
            <a:ext cx="84052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 smtClean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活动前期准备</a:t>
            </a:r>
            <a:endParaRPr lang="zh-CN" altLang="en-US" sz="11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74"/>
          <p:cNvCxnSpPr/>
          <p:nvPr/>
        </p:nvCxnSpPr>
        <p:spPr bwMode="auto">
          <a:xfrm flipV="1">
            <a:off x="5876939" y="5944332"/>
            <a:ext cx="19160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75"/>
          <p:cNvCxnSpPr/>
          <p:nvPr/>
        </p:nvCxnSpPr>
        <p:spPr bwMode="auto">
          <a:xfrm flipV="1">
            <a:off x="7792995" y="5502112"/>
            <a:ext cx="0" cy="446324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5"/>
          <p:cNvCxnSpPr/>
          <p:nvPr/>
        </p:nvCxnSpPr>
        <p:spPr>
          <a:xfrm>
            <a:off x="5858225" y="1920882"/>
            <a:ext cx="1934771" cy="0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išľídè"/>
          <p:cNvGrpSpPr/>
          <p:nvPr/>
        </p:nvGrpSpPr>
        <p:grpSpPr>
          <a:xfrm>
            <a:off x="1225769" y="3871769"/>
            <a:ext cx="3341222" cy="1513856"/>
            <a:chOff x="954609" y="1833070"/>
            <a:chExt cx="3341222" cy="1513856"/>
          </a:xfrm>
        </p:grpSpPr>
        <p:sp>
          <p:nvSpPr>
            <p:cNvPr id="29" name="iṩļiďê"/>
            <p:cNvSpPr txBox="1"/>
            <p:nvPr/>
          </p:nvSpPr>
          <p:spPr bwMode="auto">
            <a:xfrm>
              <a:off x="954609" y="1833070"/>
              <a:ext cx="1231106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600" b="1" dirty="0" smtClean="0">
                  <a:solidFill>
                    <a:schemeClr val="accent1"/>
                  </a:solidFill>
                </a:rPr>
                <a:t>请输入文字标题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30" name="îṥ1íḑé"/>
            <p:cNvSpPr/>
            <p:nvPr/>
          </p:nvSpPr>
          <p:spPr bwMode="auto">
            <a:xfrm>
              <a:off x="954609" y="2079291"/>
              <a:ext cx="3341222" cy="12676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>
                <a:lnSpc>
                  <a:spcPct val="120000"/>
                </a:lnSpc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</p:grpSp>
      <p:grpSp>
        <p:nvGrpSpPr>
          <p:cNvPr id="6" name="iSḻíḓe"/>
          <p:cNvGrpSpPr/>
          <p:nvPr/>
        </p:nvGrpSpPr>
        <p:grpSpPr>
          <a:xfrm>
            <a:off x="1151975" y="2827137"/>
            <a:ext cx="2961178" cy="829187"/>
            <a:chOff x="1402312" y="4026960"/>
            <a:chExt cx="2961178" cy="829187"/>
          </a:xfrm>
        </p:grpSpPr>
        <p:sp>
          <p:nvSpPr>
            <p:cNvPr id="19" name="îṣlïdé"/>
            <p:cNvSpPr/>
            <p:nvPr/>
          </p:nvSpPr>
          <p:spPr bwMode="auto">
            <a:xfrm>
              <a:off x="3534303" y="4026960"/>
              <a:ext cx="829187" cy="82918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20" name="iṧľïḓé"/>
            <p:cNvSpPr/>
            <p:nvPr/>
          </p:nvSpPr>
          <p:spPr bwMode="auto">
            <a:xfrm>
              <a:off x="3737281" y="4218422"/>
              <a:ext cx="423231" cy="42179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sp>
          <p:nvSpPr>
            <p:cNvPr id="21" name="íşľiďé"/>
            <p:cNvSpPr/>
            <p:nvPr/>
          </p:nvSpPr>
          <p:spPr bwMode="auto">
            <a:xfrm>
              <a:off x="1402312" y="4026960"/>
              <a:ext cx="829187" cy="82918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grpSp>
          <p:nvGrpSpPr>
            <p:cNvPr id="22" name="í$ḷïdé"/>
            <p:cNvGrpSpPr/>
            <p:nvPr/>
          </p:nvGrpSpPr>
          <p:grpSpPr bwMode="auto">
            <a:xfrm>
              <a:off x="1605998" y="4243973"/>
              <a:ext cx="421791" cy="395160"/>
              <a:chOff x="5368132" y="3540125"/>
              <a:chExt cx="465138" cy="435769"/>
            </a:xfrm>
            <a:solidFill>
              <a:schemeClr val="bg1"/>
            </a:solidFill>
          </p:grpSpPr>
          <p:sp>
            <p:nvSpPr>
              <p:cNvPr id="27" name="ïsḷiḑé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28" name="íṡliḍe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</p:grpSp>
        <p:sp>
          <p:nvSpPr>
            <p:cNvPr id="23" name="íṡḻiďé"/>
            <p:cNvSpPr/>
            <p:nvPr/>
          </p:nvSpPr>
          <p:spPr bwMode="auto">
            <a:xfrm>
              <a:off x="2467588" y="4026960"/>
              <a:ext cx="829187" cy="82918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</a:p>
          </p:txBody>
        </p:sp>
        <p:grpSp>
          <p:nvGrpSpPr>
            <p:cNvPr id="24" name="îś1îḑé"/>
            <p:cNvGrpSpPr/>
            <p:nvPr/>
          </p:nvGrpSpPr>
          <p:grpSpPr bwMode="auto">
            <a:xfrm>
              <a:off x="2737505" y="4230657"/>
              <a:ext cx="289352" cy="421792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25" name="íşļíďé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  <p:sp>
            <p:nvSpPr>
              <p:cNvPr id="26" name="í$ḷïḑe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</a:p>
            </p:txBody>
          </p:sp>
        </p:grpSp>
      </p:grpSp>
      <p:cxnSp>
        <p:nvCxnSpPr>
          <p:cNvPr id="7" name="Straight Connector 58"/>
          <p:cNvCxnSpPr/>
          <p:nvPr/>
        </p:nvCxnSpPr>
        <p:spPr bwMode="auto">
          <a:xfrm>
            <a:off x="5917247" y="2594919"/>
            <a:ext cx="117036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9"/>
          <p:cNvCxnSpPr/>
          <p:nvPr/>
        </p:nvCxnSpPr>
        <p:spPr bwMode="auto">
          <a:xfrm>
            <a:off x="7087610" y="2590599"/>
            <a:ext cx="0" cy="446324"/>
          </a:xfrm>
          <a:prstGeom prst="line">
            <a:avLst/>
          </a:prstGeom>
          <a:ln w="19050"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íśľïḋé"/>
          <p:cNvGrpSpPr/>
          <p:nvPr/>
        </p:nvGrpSpPr>
        <p:grpSpPr>
          <a:xfrm>
            <a:off x="8035334" y="1571069"/>
            <a:ext cx="3004691" cy="772775"/>
            <a:chOff x="8376985" y="1444387"/>
            <a:chExt cx="2051611" cy="772775"/>
          </a:xfrm>
        </p:grpSpPr>
        <p:sp>
          <p:nvSpPr>
            <p:cNvPr id="17" name="íṣlîḓé"/>
            <p:cNvSpPr txBox="1"/>
            <p:nvPr/>
          </p:nvSpPr>
          <p:spPr bwMode="auto">
            <a:xfrm>
              <a:off x="8376985" y="1444387"/>
              <a:ext cx="2051611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600" b="1" dirty="0">
                  <a:solidFill>
                    <a:schemeClr val="accent1"/>
                  </a:solidFill>
                </a:rPr>
                <a:t>请输入文字标题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18" name="íśḻiḑè"/>
            <p:cNvSpPr/>
            <p:nvPr/>
          </p:nvSpPr>
          <p:spPr>
            <a:xfrm>
              <a:off x="8392833" y="1690608"/>
              <a:ext cx="2035763" cy="52655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 dirty="0"/>
                <a:t>此部分内容作为文字排版占位显示</a:t>
              </a:r>
              <a:br>
                <a:rPr lang="zh-CN" altLang="en-US" sz="1000" dirty="0"/>
              </a:br>
              <a:r>
                <a:rPr lang="zh-CN" altLang="en-US" sz="1000" dirty="0"/>
                <a:t>（建议使用主题字体）</a:t>
              </a:r>
              <a:endParaRPr lang="zh-CN" altLang="en-US" sz="1000" dirty="0"/>
            </a:p>
          </p:txBody>
        </p:sp>
      </p:grpSp>
      <p:grpSp>
        <p:nvGrpSpPr>
          <p:cNvPr id="10" name="îŝľïdê"/>
          <p:cNvGrpSpPr/>
          <p:nvPr/>
        </p:nvGrpSpPr>
        <p:grpSpPr>
          <a:xfrm>
            <a:off x="7034348" y="3337844"/>
            <a:ext cx="4005677" cy="772775"/>
            <a:chOff x="8376985" y="1444387"/>
            <a:chExt cx="1547487" cy="772775"/>
          </a:xfrm>
        </p:grpSpPr>
        <p:sp>
          <p:nvSpPr>
            <p:cNvPr id="15" name="ísļidê"/>
            <p:cNvSpPr txBox="1"/>
            <p:nvPr/>
          </p:nvSpPr>
          <p:spPr bwMode="auto">
            <a:xfrm>
              <a:off x="8376985" y="1444387"/>
              <a:ext cx="1547487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6" name="îṥľiḑé"/>
            <p:cNvSpPr/>
            <p:nvPr/>
          </p:nvSpPr>
          <p:spPr>
            <a:xfrm>
              <a:off x="8392833" y="1690608"/>
              <a:ext cx="1522177" cy="526554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</p:grpSp>
      <p:grpSp>
        <p:nvGrpSpPr>
          <p:cNvPr id="11" name="ïsliḓé"/>
          <p:cNvGrpSpPr/>
          <p:nvPr/>
        </p:nvGrpSpPr>
        <p:grpSpPr>
          <a:xfrm>
            <a:off x="8027788" y="5037266"/>
            <a:ext cx="3012236" cy="1052165"/>
            <a:chOff x="8376985" y="1444387"/>
            <a:chExt cx="2893560" cy="1052165"/>
          </a:xfrm>
        </p:grpSpPr>
        <p:sp>
          <p:nvSpPr>
            <p:cNvPr id="13" name="i$1ídê"/>
            <p:cNvSpPr txBox="1"/>
            <p:nvPr/>
          </p:nvSpPr>
          <p:spPr bwMode="auto">
            <a:xfrm>
              <a:off x="8376985" y="1444387"/>
              <a:ext cx="287003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标题文本预设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14" name="ïṡļîďé"/>
            <p:cNvSpPr/>
            <p:nvPr/>
          </p:nvSpPr>
          <p:spPr>
            <a:xfrm>
              <a:off x="8392832" y="1690608"/>
              <a:ext cx="2877713" cy="805944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000"/>
                <a:t>此部分内容作为文字排版占位显示</a:t>
              </a:r>
              <a:br>
                <a:rPr lang="zh-CN" altLang="en-US" sz="1000"/>
              </a:br>
              <a:r>
                <a:rPr lang="zh-CN" altLang="en-US" sz="1000"/>
                <a:t>（建议使用主题字体）</a:t>
              </a:r>
              <a:endParaRPr lang="zh-CN" altLang="en-US" sz="1000"/>
            </a:p>
          </p:txBody>
        </p:sp>
      </p:grpSp>
      <p:pic>
        <p:nvPicPr>
          <p:cNvPr id="12" name="图片 11" descr="图片包含 鲜花, 花瓶, 红色, 室内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6886">
            <a:off x="3867549" y="671663"/>
            <a:ext cx="4137039" cy="55146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4436558" y="1806226"/>
            <a:ext cx="3891587" cy="3891587"/>
          </a:xfrm>
          <a:prstGeom prst="ellipse">
            <a:avLst/>
          </a:prstGeom>
          <a:blipFill>
            <a:blip r:embed="rId1" cstate="print"/>
            <a:tile tx="0" ty="0" sx="100000" sy="100000" flip="none" algn="tl"/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9362730" y="1378920"/>
            <a:ext cx="1486315" cy="1486315"/>
          </a:xfrm>
          <a:prstGeom prst="ellipse">
            <a:avLst/>
          </a:prstGeom>
          <a:blipFill>
            <a:blip r:embed="rId1" cstate="print"/>
            <a:tile tx="0" ty="0" sx="100000" sy="100000" flip="none" algn="tl"/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FF0000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1356642" y="3942287"/>
            <a:ext cx="1453017" cy="1453017"/>
          </a:xfrm>
          <a:prstGeom prst="ellipse">
            <a:avLst/>
          </a:prstGeom>
          <a:blipFill>
            <a:blip r:embed="rId1" cstate="print"/>
            <a:tile tx="0" ty="0" sx="100000" sy="100000" flip="none" algn="tl"/>
          </a:blip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400">
              <a:solidFill>
                <a:srgbClr val="FF0000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368129" y="3309291"/>
            <a:ext cx="2851078" cy="1120388"/>
            <a:chOff x="5522909" y="1560979"/>
            <a:chExt cx="5074804" cy="1285269"/>
          </a:xfrm>
        </p:grpSpPr>
        <p:sp>
          <p:nvSpPr>
            <p:cNvPr id="9" name="Content Placeholder 2"/>
            <p:cNvSpPr txBox="1"/>
            <p:nvPr/>
          </p:nvSpPr>
          <p:spPr>
            <a:xfrm>
              <a:off x="5522909" y="1925308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rgbClr val="FF0000"/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dirty="0">
                <a:solidFill>
                  <a:srgbClr val="FF0000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7"/>
            <p:cNvSpPr txBox="1"/>
            <p:nvPr/>
          </p:nvSpPr>
          <p:spPr>
            <a:xfrm>
              <a:off x="6458782" y="1560979"/>
              <a:ext cx="3952027" cy="46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rgbClr val="FF0000"/>
                  </a:solidFill>
                </a:rPr>
                <a:t>请输入文字标题</a:t>
              </a: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019713" y="1806226"/>
            <a:ext cx="2851078" cy="1111334"/>
            <a:chOff x="6328561" y="1178217"/>
            <a:chExt cx="5074804" cy="1274883"/>
          </a:xfrm>
        </p:grpSpPr>
        <p:sp>
          <p:nvSpPr>
            <p:cNvPr id="7" name="Content Placeholder 2"/>
            <p:cNvSpPr txBox="1"/>
            <p:nvPr/>
          </p:nvSpPr>
          <p:spPr>
            <a:xfrm>
              <a:off x="6328561" y="1532160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rgbClr val="FF0000"/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dirty="0">
                <a:solidFill>
                  <a:srgbClr val="FF0000"/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8" name="文本框 10"/>
            <p:cNvSpPr txBox="1"/>
            <p:nvPr/>
          </p:nvSpPr>
          <p:spPr>
            <a:xfrm>
              <a:off x="7193265" y="1178217"/>
              <a:ext cx="3729952" cy="469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2000" b="1" dirty="0">
                  <a:solidFill>
                    <a:srgbClr val="FF0000"/>
                  </a:solidFill>
                </a:rPr>
                <a:t>请输入文字标题</a:t>
              </a:r>
              <a:endParaRPr lang="zh-CN" altLang="en-US" sz="20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, 植物, 餐桌, 花束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17" y="4644746"/>
            <a:ext cx="3436964" cy="1485945"/>
          </a:xfrm>
          <a:prstGeom prst="rect">
            <a:avLst/>
          </a:prstGeom>
        </p:spPr>
      </p:pic>
      <p:sp>
        <p:nvSpPr>
          <p:cNvPr id="3" name="任意多边形: 形状 7"/>
          <p:cNvSpPr/>
          <p:nvPr/>
        </p:nvSpPr>
        <p:spPr>
          <a:xfrm>
            <a:off x="5415037" y="727310"/>
            <a:ext cx="1420921" cy="1075150"/>
          </a:xfrm>
          <a:custGeom>
            <a:avLst/>
            <a:gdLst>
              <a:gd name="connsiteX0" fmla="*/ 385327 w 1420921"/>
              <a:gd name="connsiteY0" fmla="*/ 861976 h 1075150"/>
              <a:gd name="connsiteX1" fmla="*/ 1035595 w 1420921"/>
              <a:gd name="connsiteY1" fmla="*/ 861976 h 1075150"/>
              <a:gd name="connsiteX2" fmla="*/ 951049 w 1420921"/>
              <a:gd name="connsiteY2" fmla="*/ 924453 h 1075150"/>
              <a:gd name="connsiteX3" fmla="*/ 710461 w 1420921"/>
              <a:gd name="connsiteY3" fmla="*/ 1075150 h 1075150"/>
              <a:gd name="connsiteX4" fmla="*/ 469874 w 1420921"/>
              <a:gd name="connsiteY4" fmla="*/ 924453 h 1075150"/>
              <a:gd name="connsiteX5" fmla="*/ 290105 w 1420921"/>
              <a:gd name="connsiteY5" fmla="*/ 2195 h 1075150"/>
              <a:gd name="connsiteX6" fmla="*/ 710461 w 1420921"/>
              <a:gd name="connsiteY6" fmla="*/ 258673 h 1075150"/>
              <a:gd name="connsiteX7" fmla="*/ 1420921 w 1420921"/>
              <a:gd name="connsiteY7" fmla="*/ 290567 h 1075150"/>
              <a:gd name="connsiteX8" fmla="*/ 1408442 w 1420921"/>
              <a:gd name="connsiteY8" fmla="*/ 391661 h 1075150"/>
              <a:gd name="connsiteX9" fmla="*/ 12480 w 1420921"/>
              <a:gd name="connsiteY9" fmla="*/ 391661 h 1075150"/>
              <a:gd name="connsiteX10" fmla="*/ 0 w 1420921"/>
              <a:gd name="connsiteY10" fmla="*/ 290567 h 1075150"/>
              <a:gd name="connsiteX11" fmla="*/ 290105 w 1420921"/>
              <a:gd name="connsiteY11" fmla="*/ 2195 h 107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921" h="1075150">
                <a:moveTo>
                  <a:pt x="385327" y="861976"/>
                </a:moveTo>
                <a:lnTo>
                  <a:pt x="1035595" y="861976"/>
                </a:lnTo>
                <a:lnTo>
                  <a:pt x="951049" y="924453"/>
                </a:lnTo>
                <a:cubicBezTo>
                  <a:pt x="880398" y="973799"/>
                  <a:pt x="800482" y="1024120"/>
                  <a:pt x="710461" y="1075150"/>
                </a:cubicBezTo>
                <a:cubicBezTo>
                  <a:pt x="620441" y="1024120"/>
                  <a:pt x="540525" y="973799"/>
                  <a:pt x="469874" y="924453"/>
                </a:cubicBezTo>
                <a:close/>
                <a:moveTo>
                  <a:pt x="290105" y="2195"/>
                </a:moveTo>
                <a:cubicBezTo>
                  <a:pt x="443500" y="-14195"/>
                  <a:pt x="618604" y="60224"/>
                  <a:pt x="710461" y="258673"/>
                </a:cubicBezTo>
                <a:cubicBezTo>
                  <a:pt x="894176" y="-138226"/>
                  <a:pt x="1410874" y="-39001"/>
                  <a:pt x="1420921" y="290567"/>
                </a:cubicBezTo>
                <a:lnTo>
                  <a:pt x="1408442" y="391661"/>
                </a:lnTo>
                <a:lnTo>
                  <a:pt x="12480" y="391661"/>
                </a:lnTo>
                <a:lnTo>
                  <a:pt x="0" y="290567"/>
                </a:lnTo>
                <a:cubicBezTo>
                  <a:pt x="5024" y="125783"/>
                  <a:pt x="136711" y="18585"/>
                  <a:pt x="290105" y="2195"/>
                </a:cubicBezTo>
                <a:close/>
              </a:path>
            </a:pathLst>
          </a:custGeom>
          <a:solidFill>
            <a:srgbClr val="F31F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8"/>
          <p:cNvSpPr txBox="1"/>
          <p:nvPr/>
        </p:nvSpPr>
        <p:spPr>
          <a:xfrm>
            <a:off x="5415037" y="1095963"/>
            <a:ext cx="142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dirty="0" smtClean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03.07</a:t>
            </a:r>
            <a:endParaRPr lang="zh-CN" altLang="en-US" sz="32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1465006" y="2011225"/>
            <a:ext cx="92619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800" dirty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贰</a:t>
            </a:r>
            <a:endParaRPr lang="zh-CN" altLang="en-US" sz="138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93374" y="4294016"/>
            <a:ext cx="84052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 smtClean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活动中期准备</a:t>
            </a:r>
            <a:endParaRPr lang="zh-CN" altLang="en-US" sz="11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09435" y="912993"/>
            <a:ext cx="5087530" cy="1285269"/>
            <a:chOff x="6251030" y="1604235"/>
            <a:chExt cx="5087530" cy="1285269"/>
          </a:xfrm>
        </p:grpSpPr>
        <p:sp>
          <p:nvSpPr>
            <p:cNvPr id="10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文本框 3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522161" y="2562591"/>
            <a:ext cx="5087530" cy="1285269"/>
            <a:chOff x="6251030" y="1604235"/>
            <a:chExt cx="5087530" cy="1285269"/>
          </a:xfrm>
        </p:grpSpPr>
        <p:sp>
          <p:nvSpPr>
            <p:cNvPr id="8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9" name="文本框 6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509435" y="4212189"/>
            <a:ext cx="5087530" cy="1285269"/>
            <a:chOff x="6251030" y="1604235"/>
            <a:chExt cx="5087530" cy="1285269"/>
          </a:xfrm>
        </p:grpSpPr>
        <p:sp>
          <p:nvSpPr>
            <p:cNvPr id="6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9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ackgroundRemoval t="9914" b="89871" l="7143" r="89881">
                        <a14:foregroundMark x1="7143" y1="57543" x2="22817" y2="53448"/>
                        <a14:foregroundMark x1="22817" y1="53448" x2="22817" y2="53448"/>
                        <a14:foregroundMark x1="76984" y1="74569" x2="79563" y2="75862"/>
                        <a14:foregroundMark x1="85119" y1="31897" x2="80556" y2="34267"/>
                        <a14:foregroundMark x1="75992" y1="32759" x2="75397" y2="35345"/>
                        <a14:foregroundMark x1="82341" y1="40733" x2="85516" y2="407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5545"/>
            <a:ext cx="5858915" cy="53939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íṥḻiḑé"/>
          <p:cNvSpPr/>
          <p:nvPr/>
        </p:nvSpPr>
        <p:spPr bwMode="auto">
          <a:xfrm>
            <a:off x="5520551" y="2878341"/>
            <a:ext cx="773411" cy="36390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 anchorCtr="1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SzTx/>
              <a:buFontTx/>
              <a:buNone/>
            </a:pPr>
            <a:r>
              <a:rPr lang="zh-CN" altLang="en-US" sz="1800" b="1"/>
              <a:t>关键词</a:t>
            </a:r>
            <a:endParaRPr lang="zh-CN" altLang="en-US" sz="1800" b="1"/>
          </a:p>
        </p:txBody>
      </p:sp>
      <p:sp>
        <p:nvSpPr>
          <p:cNvPr id="3" name="ï$ļiḑé"/>
          <p:cNvSpPr/>
          <p:nvPr/>
        </p:nvSpPr>
        <p:spPr bwMode="auto">
          <a:xfrm>
            <a:off x="8382269" y="1851654"/>
            <a:ext cx="2704513" cy="90053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SzTx/>
              <a:buFontTx/>
              <a:buNone/>
            </a:pPr>
            <a:r>
              <a:rPr lang="zh-CN" altLang="en-US" sz="1200"/>
              <a:t>此部分内容作为文字排版占位显示（建议使用主题字体）</a:t>
            </a:r>
            <a:endParaRPr lang="zh-CN" altLang="en-US" sz="1200"/>
          </a:p>
        </p:txBody>
      </p:sp>
      <p:sp>
        <p:nvSpPr>
          <p:cNvPr id="4" name="iṩľïḑe"/>
          <p:cNvSpPr/>
          <p:nvPr/>
        </p:nvSpPr>
        <p:spPr bwMode="auto">
          <a:xfrm>
            <a:off x="8377417" y="1512013"/>
            <a:ext cx="1721495" cy="3163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SzTx/>
              <a:buFontTx/>
              <a:buNone/>
            </a:pPr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5" name="ï$ḻïḍè"/>
          <p:cNvSpPr/>
          <p:nvPr/>
        </p:nvSpPr>
        <p:spPr bwMode="auto">
          <a:xfrm>
            <a:off x="841269" y="1851654"/>
            <a:ext cx="2547307" cy="86948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SzTx/>
              <a:buFontTx/>
              <a:buNone/>
            </a:pPr>
            <a:r>
              <a:rPr lang="zh-CN" altLang="en-US" sz="1200"/>
              <a:t>此部分内容作为文字排版占位显示（建议使用主题字体）</a:t>
            </a:r>
            <a:endParaRPr lang="zh-CN" altLang="en-US" sz="1200"/>
          </a:p>
        </p:txBody>
      </p:sp>
      <p:sp>
        <p:nvSpPr>
          <p:cNvPr id="6" name="iśļîḋe"/>
          <p:cNvSpPr/>
          <p:nvPr/>
        </p:nvSpPr>
        <p:spPr bwMode="auto">
          <a:xfrm>
            <a:off x="1722395" y="1512013"/>
            <a:ext cx="1670063" cy="3163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SzTx/>
              <a:buFontTx/>
              <a:buNone/>
            </a:pPr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7" name="ïṣ1iḍê"/>
          <p:cNvSpPr/>
          <p:nvPr/>
        </p:nvSpPr>
        <p:spPr bwMode="auto">
          <a:xfrm>
            <a:off x="7757330" y="4920069"/>
            <a:ext cx="2704513" cy="8995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120000"/>
              </a:lnSpc>
              <a:buSzTx/>
              <a:buFontTx/>
              <a:buNone/>
            </a:pPr>
            <a:r>
              <a:rPr lang="zh-CN" altLang="en-US" sz="1200"/>
              <a:t>此部分内容作为文字排版占位显示（建议使用主题字体）</a:t>
            </a:r>
            <a:endParaRPr lang="zh-CN" altLang="en-US" sz="1200"/>
          </a:p>
        </p:txBody>
      </p:sp>
      <p:sp>
        <p:nvSpPr>
          <p:cNvPr id="8" name="ïśliḍe"/>
          <p:cNvSpPr/>
          <p:nvPr/>
        </p:nvSpPr>
        <p:spPr bwMode="auto">
          <a:xfrm>
            <a:off x="7752478" y="4580428"/>
            <a:ext cx="1721495" cy="3163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SzTx/>
              <a:buFontTx/>
              <a:buNone/>
            </a:pPr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9" name="ïṡḻîďé"/>
          <p:cNvSpPr/>
          <p:nvPr/>
        </p:nvSpPr>
        <p:spPr bwMode="auto">
          <a:xfrm>
            <a:off x="1505995" y="4920069"/>
            <a:ext cx="2547308" cy="86851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SzTx/>
              <a:buFontTx/>
              <a:buNone/>
            </a:pPr>
            <a:r>
              <a:rPr lang="zh-CN" altLang="en-US" sz="1200"/>
              <a:t>此部分内容作为文字排版占位显示（建议使用主题字体）</a:t>
            </a:r>
            <a:endParaRPr lang="zh-CN" altLang="en-US" sz="1200"/>
          </a:p>
        </p:txBody>
      </p:sp>
      <p:sp>
        <p:nvSpPr>
          <p:cNvPr id="10" name="îṩḷíḑê"/>
          <p:cNvSpPr/>
          <p:nvPr/>
        </p:nvSpPr>
        <p:spPr bwMode="auto">
          <a:xfrm>
            <a:off x="2386150" y="4580428"/>
            <a:ext cx="1671034" cy="3163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SzTx/>
              <a:buFontTx/>
              <a:buNone/>
            </a:pPr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11" name="ïṥḷiḋe"/>
          <p:cNvSpPr/>
          <p:nvPr/>
        </p:nvSpPr>
        <p:spPr bwMode="auto">
          <a:xfrm>
            <a:off x="3547722" y="1646899"/>
            <a:ext cx="920913" cy="273654"/>
          </a:xfrm>
          <a:custGeom>
            <a:avLst/>
            <a:gdLst>
              <a:gd name="T0" fmla="*/ 10800 w 21600"/>
              <a:gd name="T1" fmla="+- 0 12622 3644"/>
              <a:gd name="T2" fmla="*/ 12622 h 17956"/>
              <a:gd name="T3" fmla="*/ 10800 w 21600"/>
              <a:gd name="T4" fmla="+- 0 12622 3644"/>
              <a:gd name="T5" fmla="*/ 12622 h 17956"/>
              <a:gd name="T6" fmla="*/ 10800 w 21600"/>
              <a:gd name="T7" fmla="+- 0 12622 3644"/>
              <a:gd name="T8" fmla="*/ 12622 h 17956"/>
              <a:gd name="T9" fmla="*/ 10800 w 21600"/>
              <a:gd name="T10" fmla="+- 0 12622 3644"/>
              <a:gd name="T11" fmla="*/ 12622 h 17956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17956">
                <a:moveTo>
                  <a:pt x="0" y="2520"/>
                </a:moveTo>
                <a:cubicBezTo>
                  <a:pt x="8567" y="-3644"/>
                  <a:pt x="15767" y="1501"/>
                  <a:pt x="21600" y="17955"/>
                </a:cubicBezTo>
              </a:path>
            </a:pathLst>
          </a:custGeom>
          <a:noFill/>
          <a:ln w="50800" cap="rnd" cmpd="sng">
            <a:solidFill>
              <a:schemeClr val="accent1"/>
            </a:solidFill>
            <a:prstDash val="sysDot"/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2" name="iśḻíḋê"/>
          <p:cNvSpPr/>
          <p:nvPr/>
        </p:nvSpPr>
        <p:spPr bwMode="auto">
          <a:xfrm>
            <a:off x="4191100" y="4517352"/>
            <a:ext cx="560893" cy="295973"/>
          </a:xfrm>
          <a:custGeom>
            <a:avLst/>
            <a:gdLst>
              <a:gd name="T0" fmla="*/ 10800 w 21600"/>
              <a:gd name="T1" fmla="*/ 8625 h 17251"/>
              <a:gd name="T2" fmla="*/ 10800 w 21600"/>
              <a:gd name="T3" fmla="*/ 8625 h 17251"/>
              <a:gd name="T4" fmla="*/ 10800 w 21600"/>
              <a:gd name="T5" fmla="*/ 8625 h 17251"/>
              <a:gd name="T6" fmla="*/ 10800 w 21600"/>
              <a:gd name="T7" fmla="*/ 8625 h 17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17251">
                <a:moveTo>
                  <a:pt x="0" y="12830"/>
                </a:moveTo>
                <a:cubicBezTo>
                  <a:pt x="10672" y="21600"/>
                  <a:pt x="17872" y="17323"/>
                  <a:pt x="21600" y="0"/>
                </a:cubicBezTo>
              </a:path>
            </a:pathLst>
          </a:custGeom>
          <a:noFill/>
          <a:ln w="50800" cap="rnd" cmpd="sng">
            <a:solidFill>
              <a:schemeClr val="accent1"/>
            </a:solidFill>
            <a:prstDash val="sysDot"/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3" name="îş1îdè"/>
          <p:cNvSpPr/>
          <p:nvPr/>
        </p:nvSpPr>
        <p:spPr bwMode="auto">
          <a:xfrm>
            <a:off x="6597699" y="4771597"/>
            <a:ext cx="966521" cy="207666"/>
          </a:xfrm>
          <a:custGeom>
            <a:avLst/>
            <a:gdLst>
              <a:gd name="T0" fmla="*/ 10800 w 21600"/>
              <a:gd name="T1" fmla="*/ 8104 h 16209"/>
              <a:gd name="T2" fmla="*/ 10800 w 21600"/>
              <a:gd name="T3" fmla="*/ 8104 h 16209"/>
              <a:gd name="T4" fmla="*/ 10800 w 21600"/>
              <a:gd name="T5" fmla="*/ 8104 h 16209"/>
              <a:gd name="T6" fmla="*/ 10800 w 21600"/>
              <a:gd name="T7" fmla="*/ 8104 h 16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16209">
                <a:moveTo>
                  <a:pt x="21600" y="0"/>
                </a:moveTo>
                <a:cubicBezTo>
                  <a:pt x="14412" y="21105"/>
                  <a:pt x="7212" y="21600"/>
                  <a:pt x="0" y="1484"/>
                </a:cubicBezTo>
              </a:path>
            </a:pathLst>
          </a:custGeom>
          <a:noFill/>
          <a:ln w="50800" cap="rnd" cmpd="sng">
            <a:solidFill>
              <a:schemeClr val="accent1"/>
            </a:solidFill>
            <a:prstDash val="sysDot"/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sp>
        <p:nvSpPr>
          <p:cNvPr id="14" name="ïṣḷîďe"/>
          <p:cNvSpPr/>
          <p:nvPr/>
        </p:nvSpPr>
        <p:spPr bwMode="auto">
          <a:xfrm>
            <a:off x="7249809" y="1524628"/>
            <a:ext cx="984959" cy="287239"/>
          </a:xfrm>
          <a:custGeom>
            <a:avLst/>
            <a:gdLst>
              <a:gd name="T0" fmla="*/ 10800 w 21600"/>
              <a:gd name="T1" fmla="+- 0 13025 4450"/>
              <a:gd name="T2" fmla="*/ 13025 h 17150"/>
              <a:gd name="T3" fmla="*/ 10800 w 21600"/>
              <a:gd name="T4" fmla="+- 0 13025 4450"/>
              <a:gd name="T5" fmla="*/ 13025 h 17150"/>
              <a:gd name="T6" fmla="*/ 10800 w 21600"/>
              <a:gd name="T7" fmla="+- 0 13025 4450"/>
              <a:gd name="T8" fmla="*/ 13025 h 17150"/>
              <a:gd name="T9" fmla="*/ 10800 w 21600"/>
              <a:gd name="T10" fmla="+- 0 13025 4450"/>
              <a:gd name="T11" fmla="*/ 13025 h 17150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17150">
                <a:moveTo>
                  <a:pt x="21599" y="4806"/>
                </a:moveTo>
                <a:cubicBezTo>
                  <a:pt x="13377" y="-4450"/>
                  <a:pt x="6177" y="-336"/>
                  <a:pt x="0" y="17149"/>
                </a:cubicBezTo>
              </a:path>
            </a:pathLst>
          </a:custGeom>
          <a:noFill/>
          <a:ln w="50800" cap="rnd" cmpd="sng">
            <a:solidFill>
              <a:schemeClr val="accent1"/>
            </a:solidFill>
            <a:prstDash val="sysDot"/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</a:p>
        </p:txBody>
      </p:sp>
      <p:pic>
        <p:nvPicPr>
          <p:cNvPr id="15" name="图片 14" descr="图片包含 鲜花, 植物, 白色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099" y="925248"/>
            <a:ext cx="5033163" cy="42700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, 植物, 餐桌, 花束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17" y="4644746"/>
            <a:ext cx="3436964" cy="1485945"/>
          </a:xfrm>
          <a:prstGeom prst="rect">
            <a:avLst/>
          </a:prstGeom>
        </p:spPr>
      </p:pic>
      <p:sp>
        <p:nvSpPr>
          <p:cNvPr id="3" name="任意多边形: 形状 7"/>
          <p:cNvSpPr/>
          <p:nvPr/>
        </p:nvSpPr>
        <p:spPr>
          <a:xfrm>
            <a:off x="5415037" y="727310"/>
            <a:ext cx="1420921" cy="1075150"/>
          </a:xfrm>
          <a:custGeom>
            <a:avLst/>
            <a:gdLst>
              <a:gd name="connsiteX0" fmla="*/ 385327 w 1420921"/>
              <a:gd name="connsiteY0" fmla="*/ 861976 h 1075150"/>
              <a:gd name="connsiteX1" fmla="*/ 1035595 w 1420921"/>
              <a:gd name="connsiteY1" fmla="*/ 861976 h 1075150"/>
              <a:gd name="connsiteX2" fmla="*/ 951049 w 1420921"/>
              <a:gd name="connsiteY2" fmla="*/ 924453 h 1075150"/>
              <a:gd name="connsiteX3" fmla="*/ 710461 w 1420921"/>
              <a:gd name="connsiteY3" fmla="*/ 1075150 h 1075150"/>
              <a:gd name="connsiteX4" fmla="*/ 469874 w 1420921"/>
              <a:gd name="connsiteY4" fmla="*/ 924453 h 1075150"/>
              <a:gd name="connsiteX5" fmla="*/ 290105 w 1420921"/>
              <a:gd name="connsiteY5" fmla="*/ 2195 h 1075150"/>
              <a:gd name="connsiteX6" fmla="*/ 710461 w 1420921"/>
              <a:gd name="connsiteY6" fmla="*/ 258673 h 1075150"/>
              <a:gd name="connsiteX7" fmla="*/ 1420921 w 1420921"/>
              <a:gd name="connsiteY7" fmla="*/ 290567 h 1075150"/>
              <a:gd name="connsiteX8" fmla="*/ 1408442 w 1420921"/>
              <a:gd name="connsiteY8" fmla="*/ 391661 h 1075150"/>
              <a:gd name="connsiteX9" fmla="*/ 12480 w 1420921"/>
              <a:gd name="connsiteY9" fmla="*/ 391661 h 1075150"/>
              <a:gd name="connsiteX10" fmla="*/ 0 w 1420921"/>
              <a:gd name="connsiteY10" fmla="*/ 290567 h 1075150"/>
              <a:gd name="connsiteX11" fmla="*/ 290105 w 1420921"/>
              <a:gd name="connsiteY11" fmla="*/ 2195 h 107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921" h="1075150">
                <a:moveTo>
                  <a:pt x="385327" y="861976"/>
                </a:moveTo>
                <a:lnTo>
                  <a:pt x="1035595" y="861976"/>
                </a:lnTo>
                <a:lnTo>
                  <a:pt x="951049" y="924453"/>
                </a:lnTo>
                <a:cubicBezTo>
                  <a:pt x="880398" y="973799"/>
                  <a:pt x="800482" y="1024120"/>
                  <a:pt x="710461" y="1075150"/>
                </a:cubicBezTo>
                <a:cubicBezTo>
                  <a:pt x="620441" y="1024120"/>
                  <a:pt x="540525" y="973799"/>
                  <a:pt x="469874" y="924453"/>
                </a:cubicBezTo>
                <a:close/>
                <a:moveTo>
                  <a:pt x="290105" y="2195"/>
                </a:moveTo>
                <a:cubicBezTo>
                  <a:pt x="443500" y="-14195"/>
                  <a:pt x="618604" y="60224"/>
                  <a:pt x="710461" y="258673"/>
                </a:cubicBezTo>
                <a:cubicBezTo>
                  <a:pt x="894176" y="-138226"/>
                  <a:pt x="1410874" y="-39001"/>
                  <a:pt x="1420921" y="290567"/>
                </a:cubicBezTo>
                <a:lnTo>
                  <a:pt x="1408442" y="391661"/>
                </a:lnTo>
                <a:lnTo>
                  <a:pt x="12480" y="391661"/>
                </a:lnTo>
                <a:lnTo>
                  <a:pt x="0" y="290567"/>
                </a:lnTo>
                <a:cubicBezTo>
                  <a:pt x="5024" y="125783"/>
                  <a:pt x="136711" y="18585"/>
                  <a:pt x="290105" y="2195"/>
                </a:cubicBezTo>
                <a:close/>
              </a:path>
            </a:pathLst>
          </a:custGeom>
          <a:solidFill>
            <a:srgbClr val="F31F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8"/>
          <p:cNvSpPr txBox="1"/>
          <p:nvPr/>
        </p:nvSpPr>
        <p:spPr>
          <a:xfrm>
            <a:off x="5415037" y="1095963"/>
            <a:ext cx="142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dirty="0" smtClean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03.07</a:t>
            </a:r>
            <a:endParaRPr lang="zh-CN" altLang="en-US" sz="32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1465006" y="2011225"/>
            <a:ext cx="92619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800" dirty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叁</a:t>
            </a:r>
            <a:endParaRPr lang="zh-CN" altLang="en-US" sz="138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93374" y="4294016"/>
            <a:ext cx="84052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 smtClean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活动后期准备</a:t>
            </a:r>
            <a:endParaRPr lang="zh-CN" altLang="en-US" sz="11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işḻídê"/>
          <p:cNvGrpSpPr/>
          <p:nvPr/>
        </p:nvGrpSpPr>
        <p:grpSpPr>
          <a:xfrm>
            <a:off x="1289466" y="2864596"/>
            <a:ext cx="9613068" cy="2139516"/>
            <a:chOff x="1307468" y="2624665"/>
            <a:chExt cx="9613068" cy="2139516"/>
          </a:xfrm>
        </p:grpSpPr>
        <p:grpSp>
          <p:nvGrpSpPr>
            <p:cNvPr id="5" name="íṡḻïḑé"/>
            <p:cNvGrpSpPr/>
            <p:nvPr/>
          </p:nvGrpSpPr>
          <p:grpSpPr>
            <a:xfrm>
              <a:off x="8170814" y="2624665"/>
              <a:ext cx="2749722" cy="2139516"/>
              <a:chOff x="8170814" y="1912116"/>
              <a:chExt cx="2749722" cy="2139516"/>
            </a:xfrm>
          </p:grpSpPr>
          <p:grpSp>
            <p:nvGrpSpPr>
              <p:cNvPr id="15" name="iŝ1iḓé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7" name="îśļîḓé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1" name="íṥľiḑe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22" name="îṣļíḋé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请输入文字内容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8" name="îślidè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9" name="î$ḷïḓe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20" name="î$ľïḓê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请输入文字内容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</p:grpSp>
          <p:cxnSp>
            <p:nvCxnSpPr>
              <p:cNvPr id="16" name="Straight Connector 67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i$1ïḑè"/>
            <p:cNvGrpSpPr/>
            <p:nvPr/>
          </p:nvGrpSpPr>
          <p:grpSpPr>
            <a:xfrm>
              <a:off x="1307468" y="2624665"/>
              <a:ext cx="2713719" cy="2139516"/>
              <a:chOff x="1307468" y="1697288"/>
              <a:chExt cx="2713719" cy="2139516"/>
            </a:xfrm>
          </p:grpSpPr>
          <p:grpSp>
            <p:nvGrpSpPr>
              <p:cNvPr id="7" name="îŝḷíḍé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9" name="iš1íḍè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3" name="ï$ľíḍe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14" name="íś1ïḍê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zh-CN" altLang="en-US" sz="1600" b="1" dirty="0" smtClean="0">
                        <a:solidFill>
                          <a:schemeClr val="accent1"/>
                        </a:solidFill>
                      </a:rPr>
                      <a:t>请输入文字内容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0" name="ïṡḷiḓè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1" name="îsḻïdé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12" name="ïṧḻiḍê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请输入文字内容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</p:grpSp>
          <p:cxnSp>
            <p:nvCxnSpPr>
              <p:cNvPr id="8" name="Straight Connector 59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图片 2" descr="图片包含 鲜花, 花瓶, 红色, 室内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092" y="973088"/>
            <a:ext cx="3680720" cy="4906400"/>
          </a:xfrm>
          <a:prstGeom prst="rect">
            <a:avLst/>
          </a:prstGeom>
        </p:spPr>
      </p:pic>
      <p:pic>
        <p:nvPicPr>
          <p:cNvPr id="4" name="图片 3" descr="图片包含 鲜花, 花瓶, 红色, 室内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6886">
            <a:off x="4237637" y="978511"/>
            <a:ext cx="3680720" cy="4906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鲜花, 花瓶, 红色, 室内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86886">
            <a:off x="1360020" y="544981"/>
            <a:ext cx="4137039" cy="5514673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5500008" y="1129809"/>
            <a:ext cx="5087530" cy="1285269"/>
            <a:chOff x="6251030" y="1604235"/>
            <a:chExt cx="5087530" cy="1285269"/>
          </a:xfrm>
        </p:grpSpPr>
        <p:sp>
          <p:nvSpPr>
            <p:cNvPr id="32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文本框 3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512734" y="2779407"/>
            <a:ext cx="5087530" cy="1285269"/>
            <a:chOff x="6251030" y="1604235"/>
            <a:chExt cx="5087530" cy="1285269"/>
          </a:xfrm>
        </p:grpSpPr>
        <p:sp>
          <p:nvSpPr>
            <p:cNvPr id="35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6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500008" y="4429005"/>
            <a:ext cx="5087530" cy="1285269"/>
            <a:chOff x="6251030" y="1604235"/>
            <a:chExt cx="5087530" cy="1285269"/>
          </a:xfrm>
        </p:grpSpPr>
        <p:sp>
          <p:nvSpPr>
            <p:cNvPr id="38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9" name="文本框 9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, 植物, 餐桌, 花束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17" y="4644746"/>
            <a:ext cx="3436964" cy="1485945"/>
          </a:xfrm>
          <a:prstGeom prst="rect">
            <a:avLst/>
          </a:prstGeom>
        </p:spPr>
      </p:pic>
      <p:sp>
        <p:nvSpPr>
          <p:cNvPr id="3" name="任意多边形: 形状 7"/>
          <p:cNvSpPr/>
          <p:nvPr/>
        </p:nvSpPr>
        <p:spPr>
          <a:xfrm>
            <a:off x="5415037" y="727310"/>
            <a:ext cx="1420921" cy="1075150"/>
          </a:xfrm>
          <a:custGeom>
            <a:avLst/>
            <a:gdLst>
              <a:gd name="connsiteX0" fmla="*/ 385327 w 1420921"/>
              <a:gd name="connsiteY0" fmla="*/ 861976 h 1075150"/>
              <a:gd name="connsiteX1" fmla="*/ 1035595 w 1420921"/>
              <a:gd name="connsiteY1" fmla="*/ 861976 h 1075150"/>
              <a:gd name="connsiteX2" fmla="*/ 951049 w 1420921"/>
              <a:gd name="connsiteY2" fmla="*/ 924453 h 1075150"/>
              <a:gd name="connsiteX3" fmla="*/ 710461 w 1420921"/>
              <a:gd name="connsiteY3" fmla="*/ 1075150 h 1075150"/>
              <a:gd name="connsiteX4" fmla="*/ 469874 w 1420921"/>
              <a:gd name="connsiteY4" fmla="*/ 924453 h 1075150"/>
              <a:gd name="connsiteX5" fmla="*/ 290105 w 1420921"/>
              <a:gd name="connsiteY5" fmla="*/ 2195 h 1075150"/>
              <a:gd name="connsiteX6" fmla="*/ 710461 w 1420921"/>
              <a:gd name="connsiteY6" fmla="*/ 258673 h 1075150"/>
              <a:gd name="connsiteX7" fmla="*/ 1420921 w 1420921"/>
              <a:gd name="connsiteY7" fmla="*/ 290567 h 1075150"/>
              <a:gd name="connsiteX8" fmla="*/ 1408442 w 1420921"/>
              <a:gd name="connsiteY8" fmla="*/ 391661 h 1075150"/>
              <a:gd name="connsiteX9" fmla="*/ 12480 w 1420921"/>
              <a:gd name="connsiteY9" fmla="*/ 391661 h 1075150"/>
              <a:gd name="connsiteX10" fmla="*/ 0 w 1420921"/>
              <a:gd name="connsiteY10" fmla="*/ 290567 h 1075150"/>
              <a:gd name="connsiteX11" fmla="*/ 290105 w 1420921"/>
              <a:gd name="connsiteY11" fmla="*/ 2195 h 107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921" h="1075150">
                <a:moveTo>
                  <a:pt x="385327" y="861976"/>
                </a:moveTo>
                <a:lnTo>
                  <a:pt x="1035595" y="861976"/>
                </a:lnTo>
                <a:lnTo>
                  <a:pt x="951049" y="924453"/>
                </a:lnTo>
                <a:cubicBezTo>
                  <a:pt x="880398" y="973799"/>
                  <a:pt x="800482" y="1024120"/>
                  <a:pt x="710461" y="1075150"/>
                </a:cubicBezTo>
                <a:cubicBezTo>
                  <a:pt x="620441" y="1024120"/>
                  <a:pt x="540525" y="973799"/>
                  <a:pt x="469874" y="924453"/>
                </a:cubicBezTo>
                <a:close/>
                <a:moveTo>
                  <a:pt x="290105" y="2195"/>
                </a:moveTo>
                <a:cubicBezTo>
                  <a:pt x="443500" y="-14195"/>
                  <a:pt x="618604" y="60224"/>
                  <a:pt x="710461" y="258673"/>
                </a:cubicBezTo>
                <a:cubicBezTo>
                  <a:pt x="894176" y="-138226"/>
                  <a:pt x="1410874" y="-39001"/>
                  <a:pt x="1420921" y="290567"/>
                </a:cubicBezTo>
                <a:lnTo>
                  <a:pt x="1408442" y="391661"/>
                </a:lnTo>
                <a:lnTo>
                  <a:pt x="12480" y="391661"/>
                </a:lnTo>
                <a:lnTo>
                  <a:pt x="0" y="290567"/>
                </a:lnTo>
                <a:cubicBezTo>
                  <a:pt x="5024" y="125783"/>
                  <a:pt x="136711" y="18585"/>
                  <a:pt x="290105" y="2195"/>
                </a:cubicBezTo>
                <a:close/>
              </a:path>
            </a:pathLst>
          </a:custGeom>
          <a:solidFill>
            <a:srgbClr val="F31F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8"/>
          <p:cNvSpPr txBox="1"/>
          <p:nvPr/>
        </p:nvSpPr>
        <p:spPr>
          <a:xfrm>
            <a:off x="5415037" y="1095963"/>
            <a:ext cx="142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dirty="0" smtClean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03.07</a:t>
            </a:r>
            <a:endParaRPr lang="zh-CN" altLang="en-US" sz="32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9"/>
          <p:cNvSpPr txBox="1"/>
          <p:nvPr/>
        </p:nvSpPr>
        <p:spPr>
          <a:xfrm>
            <a:off x="1465006" y="2011225"/>
            <a:ext cx="92619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800" dirty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肆</a:t>
            </a:r>
            <a:endParaRPr lang="zh-CN" altLang="en-US" sz="138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93374" y="4294016"/>
            <a:ext cx="84052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100" dirty="0" smtClean="0">
                <a:solidFill>
                  <a:srgbClr val="F31F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活动效果评估</a:t>
            </a:r>
            <a:endParaRPr lang="zh-CN" altLang="en-US" sz="1100" dirty="0">
              <a:solidFill>
                <a:srgbClr val="F31F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imgsa.baidu.com/timg?image&amp;quality=80&amp;size=b9999_10000&amp;sec=1517919066126&amp;di=9b59f14795e3ae70343b595d531bc284&amp;imgtype=0&amp;src=http%3A%2F%2Fimgsrc.baidu.com%2Fimage%2Fc0%253Dpixel_huitu%252C0%252C0%252C294%252C40%2Fsign%3D0dab0e4af0f2b211f0238d0ea3f80054%2F2e2eb9389b504fc2c8f1d83ceedde71190ef6d58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3448" y="710129"/>
            <a:ext cx="3487918" cy="23252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8" name="Picture 4" descr="https://timgsa.baidu.com/timg?image&amp;quality=80&amp;size=b9999_10000&amp;sec=1518513819&amp;di=040a1829ccb2336117f6f7ff432fa1b3&amp;imgtype=jpg&amp;er=1&amp;src=http%3A%2F%2Fimgsrc.baidu.com%2Fimage%2Fc0%253Dpixel_huitu%252C0%252C0%252C294%252C40%2Fsign%3D0406ff90a2014c080d3620e563036764%2F08f790529822720ee1d190c370cb0a46f21fabe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5"/>
          <a:stretch>
            <a:fillRect/>
          </a:stretch>
        </p:blipFill>
        <p:spPr bwMode="auto">
          <a:xfrm>
            <a:off x="1423448" y="3525625"/>
            <a:ext cx="3478493" cy="21964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5" name="组合 4"/>
          <p:cNvGrpSpPr/>
          <p:nvPr/>
        </p:nvGrpSpPr>
        <p:grpSpPr>
          <a:xfrm>
            <a:off x="5500008" y="1129809"/>
            <a:ext cx="5087530" cy="1285269"/>
            <a:chOff x="6251030" y="1604235"/>
            <a:chExt cx="5087530" cy="1285269"/>
          </a:xfrm>
        </p:grpSpPr>
        <p:sp>
          <p:nvSpPr>
            <p:cNvPr id="6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" name="文本框 3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 smtClean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512734" y="2779407"/>
            <a:ext cx="5087530" cy="1285269"/>
            <a:chOff x="6251030" y="1604235"/>
            <a:chExt cx="5087530" cy="1285269"/>
          </a:xfrm>
        </p:grpSpPr>
        <p:sp>
          <p:nvSpPr>
            <p:cNvPr id="9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6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500008" y="4429005"/>
            <a:ext cx="5087530" cy="1285269"/>
            <a:chOff x="6251030" y="1604235"/>
            <a:chExt cx="5087530" cy="1285269"/>
          </a:xfrm>
        </p:grpSpPr>
        <p:sp>
          <p:nvSpPr>
            <p:cNvPr id="12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本框 9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  <a:endPara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包含 鲜花, 植物, 餐桌, 花束&#10;&#10;已生成极高可信度的说明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517" y="4644746"/>
            <a:ext cx="3436964" cy="1485945"/>
          </a:xfrm>
          <a:prstGeom prst="rect">
            <a:avLst/>
          </a:prstGeom>
        </p:spPr>
      </p:pic>
      <p:sp>
        <p:nvSpPr>
          <p:cNvPr id="3" name="文本框 11"/>
          <p:cNvSpPr txBox="1"/>
          <p:nvPr/>
        </p:nvSpPr>
        <p:spPr>
          <a:xfrm>
            <a:off x="1465005" y="2307033"/>
            <a:ext cx="92619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3800" dirty="0" smtClean="0">
                <a:solidFill>
                  <a:srgbClr val="F31F51"/>
                </a:solidFill>
                <a:latin typeface="汉仪星宇体简" panose="00020600040101010101" pitchFamily="18" charset="-122"/>
                <a:ea typeface="汉仪星宇体简" panose="00020600040101010101" pitchFamily="18" charset="-122"/>
              </a:rPr>
              <a:t>谢谢欣赏</a:t>
            </a:r>
            <a:endParaRPr lang="zh-CN" altLang="en-US" sz="13800" dirty="0">
              <a:solidFill>
                <a:srgbClr val="F31F51"/>
              </a:solidFill>
              <a:latin typeface="汉仪星宇体简" panose="00020600040101010101" pitchFamily="18" charset="-122"/>
              <a:ea typeface="汉仪星宇体简" panose="00020600040101010101" pitchFamily="18" charset="-122"/>
            </a:endParaRPr>
          </a:p>
        </p:txBody>
      </p:sp>
      <p:sp>
        <p:nvSpPr>
          <p:cNvPr id="4" name="任意多边形: 形状 21"/>
          <p:cNvSpPr/>
          <p:nvPr/>
        </p:nvSpPr>
        <p:spPr>
          <a:xfrm>
            <a:off x="5415037" y="727310"/>
            <a:ext cx="1420921" cy="1075150"/>
          </a:xfrm>
          <a:custGeom>
            <a:avLst/>
            <a:gdLst>
              <a:gd name="connsiteX0" fmla="*/ 385327 w 1420921"/>
              <a:gd name="connsiteY0" fmla="*/ 861976 h 1075150"/>
              <a:gd name="connsiteX1" fmla="*/ 1035595 w 1420921"/>
              <a:gd name="connsiteY1" fmla="*/ 861976 h 1075150"/>
              <a:gd name="connsiteX2" fmla="*/ 951049 w 1420921"/>
              <a:gd name="connsiteY2" fmla="*/ 924453 h 1075150"/>
              <a:gd name="connsiteX3" fmla="*/ 710461 w 1420921"/>
              <a:gd name="connsiteY3" fmla="*/ 1075150 h 1075150"/>
              <a:gd name="connsiteX4" fmla="*/ 469874 w 1420921"/>
              <a:gd name="connsiteY4" fmla="*/ 924453 h 1075150"/>
              <a:gd name="connsiteX5" fmla="*/ 290105 w 1420921"/>
              <a:gd name="connsiteY5" fmla="*/ 2195 h 1075150"/>
              <a:gd name="connsiteX6" fmla="*/ 710461 w 1420921"/>
              <a:gd name="connsiteY6" fmla="*/ 258673 h 1075150"/>
              <a:gd name="connsiteX7" fmla="*/ 1420921 w 1420921"/>
              <a:gd name="connsiteY7" fmla="*/ 290567 h 1075150"/>
              <a:gd name="connsiteX8" fmla="*/ 1408442 w 1420921"/>
              <a:gd name="connsiteY8" fmla="*/ 391661 h 1075150"/>
              <a:gd name="connsiteX9" fmla="*/ 12480 w 1420921"/>
              <a:gd name="connsiteY9" fmla="*/ 391661 h 1075150"/>
              <a:gd name="connsiteX10" fmla="*/ 0 w 1420921"/>
              <a:gd name="connsiteY10" fmla="*/ 290567 h 1075150"/>
              <a:gd name="connsiteX11" fmla="*/ 290105 w 1420921"/>
              <a:gd name="connsiteY11" fmla="*/ 2195 h 1075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20921" h="1075150">
                <a:moveTo>
                  <a:pt x="385327" y="861976"/>
                </a:moveTo>
                <a:lnTo>
                  <a:pt x="1035595" y="861976"/>
                </a:lnTo>
                <a:lnTo>
                  <a:pt x="951049" y="924453"/>
                </a:lnTo>
                <a:cubicBezTo>
                  <a:pt x="880398" y="973799"/>
                  <a:pt x="800482" y="1024120"/>
                  <a:pt x="710461" y="1075150"/>
                </a:cubicBezTo>
                <a:cubicBezTo>
                  <a:pt x="620441" y="1024120"/>
                  <a:pt x="540525" y="973799"/>
                  <a:pt x="469874" y="924453"/>
                </a:cubicBezTo>
                <a:close/>
                <a:moveTo>
                  <a:pt x="290105" y="2195"/>
                </a:moveTo>
                <a:cubicBezTo>
                  <a:pt x="443500" y="-14195"/>
                  <a:pt x="618604" y="60224"/>
                  <a:pt x="710461" y="258673"/>
                </a:cubicBezTo>
                <a:cubicBezTo>
                  <a:pt x="894176" y="-138226"/>
                  <a:pt x="1410874" y="-39001"/>
                  <a:pt x="1420921" y="290567"/>
                </a:cubicBezTo>
                <a:lnTo>
                  <a:pt x="1408442" y="391661"/>
                </a:lnTo>
                <a:lnTo>
                  <a:pt x="12480" y="391661"/>
                </a:lnTo>
                <a:lnTo>
                  <a:pt x="0" y="290567"/>
                </a:lnTo>
                <a:cubicBezTo>
                  <a:pt x="5024" y="125783"/>
                  <a:pt x="136711" y="18585"/>
                  <a:pt x="290105" y="2195"/>
                </a:cubicBezTo>
                <a:close/>
              </a:path>
            </a:pathLst>
          </a:custGeom>
          <a:solidFill>
            <a:srgbClr val="F31F5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" name="文本框 22"/>
          <p:cNvSpPr txBox="1"/>
          <p:nvPr/>
        </p:nvSpPr>
        <p:spPr>
          <a:xfrm>
            <a:off x="5415037" y="1095963"/>
            <a:ext cx="14209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dirty="0" smtClean="0">
                <a:solidFill>
                  <a:srgbClr val="F31F51"/>
                </a:solidFill>
                <a:latin typeface="汉仪星宇体简" panose="00020600040101010101" pitchFamily="18" charset="-122"/>
                <a:ea typeface="汉仪星宇体简" panose="00020600040101010101" pitchFamily="18" charset="-122"/>
              </a:rPr>
              <a:t>03.07</a:t>
            </a:r>
            <a:endParaRPr lang="zh-CN" altLang="en-US" sz="3200" dirty="0">
              <a:solidFill>
                <a:srgbClr val="F31F51"/>
              </a:solidFill>
              <a:latin typeface="汉仪星宇体简" panose="00020600040101010101" pitchFamily="18" charset="-122"/>
              <a:ea typeface="汉仪星宇体简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1084</Words>
  <Application>WPS 演示</Application>
  <PresentationFormat>宽屏</PresentationFormat>
  <Paragraphs>152</Paragraphs>
  <Slides>14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5" baseType="lpstr">
      <vt:lpstr>Arial</vt:lpstr>
      <vt:lpstr>宋体</vt:lpstr>
      <vt:lpstr>Wingdings</vt:lpstr>
      <vt:lpstr>微软雅黑</vt:lpstr>
      <vt:lpstr>Bell MT</vt:lpstr>
      <vt:lpstr>汉仪星宇体简</vt:lpstr>
      <vt:lpstr>华文细黑</vt:lpstr>
      <vt:lpstr>Arial Unicode MS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QiCaiHong</dc:creator>
  <cp:lastModifiedBy>拉普耶鲁</cp:lastModifiedBy>
  <cp:revision>46</cp:revision>
  <dcterms:created xsi:type="dcterms:W3CDTF">2018-02-06T08:48:00Z</dcterms:created>
  <dcterms:modified xsi:type="dcterms:W3CDTF">2018-02-27T03:42:35Z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