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8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A9E0"/>
    <a:srgbClr val="66FFFF"/>
    <a:srgbClr val="FF9900"/>
    <a:srgbClr val="FFCC00"/>
    <a:srgbClr val="FFFF00"/>
    <a:srgbClr val="FFCC66"/>
    <a:srgbClr val="FFFF66"/>
    <a:srgbClr val="485059"/>
    <a:srgbClr val="E0632F"/>
    <a:srgbClr val="00A6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115" d="100"/>
          <a:sy n="115" d="100"/>
        </p:scale>
        <p:origin x="684" y="102"/>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575731-AEA5-4304-9B9A-17BF7D704DE3}"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2504B9-9CF9-4D20-8F13-88E5BB8C9F4E}" type="slidenum">
              <a:rPr lang="zh-CN" altLang="en-US" smtClean="0"/>
              <a:t>‹#›</a:t>
            </a:fld>
            <a:endParaRPr lang="zh-CN" altLang="en-US"/>
          </a:p>
        </p:txBody>
      </p:sp>
    </p:spTree>
    <p:extLst>
      <p:ext uri="{BB962C8B-B14F-4D97-AF65-F5344CB8AC3E}">
        <p14:creationId xmlns:p14="http://schemas.microsoft.com/office/powerpoint/2010/main" val="3655150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a:t>
            </a:fld>
            <a:endParaRPr lang="zh-CN" altLang="en-US"/>
          </a:p>
        </p:txBody>
      </p:sp>
    </p:spTree>
    <p:extLst>
      <p:ext uri="{BB962C8B-B14F-4D97-AF65-F5344CB8AC3E}">
        <p14:creationId xmlns:p14="http://schemas.microsoft.com/office/powerpoint/2010/main" val="1581603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a:t>
            </a:fld>
            <a:endParaRPr lang="zh-CN" altLang="en-US"/>
          </a:p>
        </p:txBody>
      </p:sp>
    </p:spTree>
    <p:extLst>
      <p:ext uri="{BB962C8B-B14F-4D97-AF65-F5344CB8AC3E}">
        <p14:creationId xmlns:p14="http://schemas.microsoft.com/office/powerpoint/2010/main" val="1285455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3</a:t>
            </a:fld>
            <a:endParaRPr lang="zh-CN" altLang="en-US"/>
          </a:p>
        </p:txBody>
      </p:sp>
    </p:spTree>
    <p:extLst>
      <p:ext uri="{BB962C8B-B14F-4D97-AF65-F5344CB8AC3E}">
        <p14:creationId xmlns:p14="http://schemas.microsoft.com/office/powerpoint/2010/main" val="3645695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4</a:t>
            </a:fld>
            <a:endParaRPr lang="zh-CN" altLang="en-US"/>
          </a:p>
        </p:txBody>
      </p:sp>
    </p:spTree>
    <p:extLst>
      <p:ext uri="{BB962C8B-B14F-4D97-AF65-F5344CB8AC3E}">
        <p14:creationId xmlns:p14="http://schemas.microsoft.com/office/powerpoint/2010/main" val="327155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5</a:t>
            </a:fld>
            <a:endParaRPr lang="zh-CN" altLang="en-US"/>
          </a:p>
        </p:txBody>
      </p:sp>
    </p:spTree>
    <p:extLst>
      <p:ext uri="{BB962C8B-B14F-4D97-AF65-F5344CB8AC3E}">
        <p14:creationId xmlns:p14="http://schemas.microsoft.com/office/powerpoint/2010/main" val="1582919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6</a:t>
            </a:fld>
            <a:endParaRPr lang="zh-CN" altLang="en-US"/>
          </a:p>
        </p:txBody>
      </p:sp>
    </p:spTree>
    <p:extLst>
      <p:ext uri="{BB962C8B-B14F-4D97-AF65-F5344CB8AC3E}">
        <p14:creationId xmlns:p14="http://schemas.microsoft.com/office/powerpoint/2010/main" val="1710688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7</a:t>
            </a:fld>
            <a:endParaRPr lang="zh-CN" altLang="en-US"/>
          </a:p>
        </p:txBody>
      </p:sp>
    </p:spTree>
    <p:extLst>
      <p:ext uri="{BB962C8B-B14F-4D97-AF65-F5344CB8AC3E}">
        <p14:creationId xmlns:p14="http://schemas.microsoft.com/office/powerpoint/2010/main" val="681270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8</a:t>
            </a:fld>
            <a:endParaRPr lang="zh-CN" altLang="en-US"/>
          </a:p>
        </p:txBody>
      </p:sp>
    </p:spTree>
    <p:extLst>
      <p:ext uri="{BB962C8B-B14F-4D97-AF65-F5344CB8AC3E}">
        <p14:creationId xmlns:p14="http://schemas.microsoft.com/office/powerpoint/2010/main" val="633982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9</a:t>
            </a:fld>
            <a:endParaRPr lang="zh-CN" altLang="en-US"/>
          </a:p>
        </p:txBody>
      </p:sp>
    </p:spTree>
    <p:extLst>
      <p:ext uri="{BB962C8B-B14F-4D97-AF65-F5344CB8AC3E}">
        <p14:creationId xmlns:p14="http://schemas.microsoft.com/office/powerpoint/2010/main" val="1170529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10</a:t>
            </a:fld>
            <a:endParaRPr lang="zh-CN" altLang="en-US"/>
          </a:p>
        </p:txBody>
      </p:sp>
    </p:spTree>
    <p:extLst>
      <p:ext uri="{BB962C8B-B14F-4D97-AF65-F5344CB8AC3E}">
        <p14:creationId xmlns:p14="http://schemas.microsoft.com/office/powerpoint/2010/main" val="3605728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12504B9-9CF9-4D20-8F13-88E5BB8C9F4E}" type="slidenum">
              <a:rPr lang="zh-CN" altLang="en-US" smtClean="0"/>
              <a:t>11</a:t>
            </a:fld>
            <a:endParaRPr lang="zh-CN" altLang="en-US"/>
          </a:p>
        </p:txBody>
      </p:sp>
    </p:spTree>
    <p:extLst>
      <p:ext uri="{BB962C8B-B14F-4D97-AF65-F5344CB8AC3E}">
        <p14:creationId xmlns:p14="http://schemas.microsoft.com/office/powerpoint/2010/main" val="1183393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12</a:t>
            </a:fld>
            <a:endParaRPr lang="zh-CN" altLang="en-US"/>
          </a:p>
        </p:txBody>
      </p:sp>
    </p:spTree>
    <p:extLst>
      <p:ext uri="{BB962C8B-B14F-4D97-AF65-F5344CB8AC3E}">
        <p14:creationId xmlns:p14="http://schemas.microsoft.com/office/powerpoint/2010/main" val="10284598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13</a:t>
            </a:fld>
            <a:endParaRPr lang="zh-CN" altLang="en-US"/>
          </a:p>
        </p:txBody>
      </p:sp>
    </p:spTree>
    <p:extLst>
      <p:ext uri="{BB962C8B-B14F-4D97-AF65-F5344CB8AC3E}">
        <p14:creationId xmlns:p14="http://schemas.microsoft.com/office/powerpoint/2010/main" val="2538566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14</a:t>
            </a:fld>
            <a:endParaRPr lang="zh-CN" altLang="en-US"/>
          </a:p>
        </p:txBody>
      </p:sp>
    </p:spTree>
    <p:extLst>
      <p:ext uri="{BB962C8B-B14F-4D97-AF65-F5344CB8AC3E}">
        <p14:creationId xmlns:p14="http://schemas.microsoft.com/office/powerpoint/2010/main" val="922958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15</a:t>
            </a:fld>
            <a:endParaRPr lang="zh-CN" altLang="en-US"/>
          </a:p>
        </p:txBody>
      </p:sp>
    </p:spTree>
    <p:extLst>
      <p:ext uri="{BB962C8B-B14F-4D97-AF65-F5344CB8AC3E}">
        <p14:creationId xmlns:p14="http://schemas.microsoft.com/office/powerpoint/2010/main" val="13356581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16</a:t>
            </a:fld>
            <a:endParaRPr lang="zh-CN" altLang="en-US"/>
          </a:p>
        </p:txBody>
      </p:sp>
    </p:spTree>
    <p:extLst>
      <p:ext uri="{BB962C8B-B14F-4D97-AF65-F5344CB8AC3E}">
        <p14:creationId xmlns:p14="http://schemas.microsoft.com/office/powerpoint/2010/main" val="1771577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17</a:t>
            </a:fld>
            <a:endParaRPr lang="zh-CN" altLang="en-US"/>
          </a:p>
        </p:txBody>
      </p:sp>
    </p:spTree>
    <p:extLst>
      <p:ext uri="{BB962C8B-B14F-4D97-AF65-F5344CB8AC3E}">
        <p14:creationId xmlns:p14="http://schemas.microsoft.com/office/powerpoint/2010/main" val="11380461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18</a:t>
            </a:fld>
            <a:endParaRPr lang="zh-CN" altLang="en-US"/>
          </a:p>
        </p:txBody>
      </p:sp>
    </p:spTree>
    <p:extLst>
      <p:ext uri="{BB962C8B-B14F-4D97-AF65-F5344CB8AC3E}">
        <p14:creationId xmlns:p14="http://schemas.microsoft.com/office/powerpoint/2010/main" val="32500323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19</a:t>
            </a:fld>
            <a:endParaRPr lang="zh-CN" altLang="en-US"/>
          </a:p>
        </p:txBody>
      </p:sp>
    </p:spTree>
    <p:extLst>
      <p:ext uri="{BB962C8B-B14F-4D97-AF65-F5344CB8AC3E}">
        <p14:creationId xmlns:p14="http://schemas.microsoft.com/office/powerpoint/2010/main" val="972414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20</a:t>
            </a:fld>
            <a:endParaRPr lang="zh-CN" altLang="en-US"/>
          </a:p>
        </p:txBody>
      </p:sp>
    </p:spTree>
    <p:extLst>
      <p:ext uri="{BB962C8B-B14F-4D97-AF65-F5344CB8AC3E}">
        <p14:creationId xmlns:p14="http://schemas.microsoft.com/office/powerpoint/2010/main" val="1164356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21</a:t>
            </a:fld>
            <a:endParaRPr lang="zh-CN" altLang="en-US"/>
          </a:p>
        </p:txBody>
      </p:sp>
    </p:spTree>
    <p:extLst>
      <p:ext uri="{BB962C8B-B14F-4D97-AF65-F5344CB8AC3E}">
        <p14:creationId xmlns:p14="http://schemas.microsoft.com/office/powerpoint/2010/main" val="3612505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22</a:t>
            </a:fld>
            <a:endParaRPr lang="zh-CN" altLang="en-US"/>
          </a:p>
        </p:txBody>
      </p:sp>
    </p:spTree>
    <p:extLst>
      <p:ext uri="{BB962C8B-B14F-4D97-AF65-F5344CB8AC3E}">
        <p14:creationId xmlns:p14="http://schemas.microsoft.com/office/powerpoint/2010/main" val="1144037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23</a:t>
            </a:fld>
            <a:endParaRPr lang="zh-CN" altLang="en-US"/>
          </a:p>
        </p:txBody>
      </p:sp>
    </p:spTree>
    <p:extLst>
      <p:ext uri="{BB962C8B-B14F-4D97-AF65-F5344CB8AC3E}">
        <p14:creationId xmlns:p14="http://schemas.microsoft.com/office/powerpoint/2010/main" val="9254702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24</a:t>
            </a:fld>
            <a:endParaRPr lang="zh-CN" altLang="en-US"/>
          </a:p>
        </p:txBody>
      </p:sp>
    </p:spTree>
    <p:extLst>
      <p:ext uri="{BB962C8B-B14F-4D97-AF65-F5344CB8AC3E}">
        <p14:creationId xmlns:p14="http://schemas.microsoft.com/office/powerpoint/2010/main" val="28590005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12504B9-9CF9-4D20-8F13-88E5BB8C9F4E}" type="slidenum">
              <a:rPr lang="zh-CN" altLang="en-US" smtClean="0"/>
              <a:t>25</a:t>
            </a:fld>
            <a:endParaRPr lang="zh-CN" altLang="en-US"/>
          </a:p>
        </p:txBody>
      </p:sp>
    </p:spTree>
    <p:extLst>
      <p:ext uri="{BB962C8B-B14F-4D97-AF65-F5344CB8AC3E}">
        <p14:creationId xmlns:p14="http://schemas.microsoft.com/office/powerpoint/2010/main" val="2280681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3496204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2913154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583603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264002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3842517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2432102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1211406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573679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1614633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219220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3604265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6A9E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FCBBEB8-6EB0-4C74-82E5-9F331F19591A}" type="datetimeFigureOut">
              <a:rPr lang="zh-CN" altLang="en-US" smtClean="0"/>
              <a:t>2019/2/20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FCF32F2-6D31-42A1-AEEE-8CF134EFD63D}" type="slidenum">
              <a:rPr lang="zh-CN" altLang="en-US" smtClean="0"/>
              <a:t>‹#›</a:t>
            </a:fld>
            <a:endParaRPr lang="zh-CN" altLang="en-US"/>
          </a:p>
        </p:txBody>
      </p:sp>
    </p:spTree>
    <p:extLst>
      <p:ext uri="{BB962C8B-B14F-4D97-AF65-F5344CB8AC3E}">
        <p14:creationId xmlns:p14="http://schemas.microsoft.com/office/powerpoint/2010/main" val="15798777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microsoft.com/office/2007/relationships/hdphoto" Target="../media/hdphoto1.wdp"/><Relationship Id="rId4" Type="http://schemas.openxmlformats.org/officeDocument/2006/relationships/image" Target="../media/image8.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png"/><Relationship Id="rId5" Type="http://schemas.microsoft.com/office/2007/relationships/hdphoto" Target="../media/hdphoto2.wdp"/><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7.png"/><Relationship Id="rId7"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0.png"/><Relationship Id="rId4" Type="http://schemas.openxmlformats.org/officeDocument/2006/relationships/image" Target="../media/image9.png"/><Relationship Id="rId9" Type="http://schemas.microsoft.com/office/2007/relationships/hdphoto" Target="../media/hdphoto4.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2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png"/><Relationship Id="rId4" Type="http://schemas.microsoft.com/office/2007/relationships/hdphoto" Target="../media/hdphoto5.wdp"/></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8.png"/><Relationship Id="rId7" Type="http://schemas.microsoft.com/office/2007/relationships/hdphoto" Target="../media/hdphoto7.wdp"/><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0.jpe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32.jpeg"/><Relationship Id="rId4" Type="http://schemas.openxmlformats.org/officeDocument/2006/relationships/image" Target="../media/image29.jpeg"/><Relationship Id="rId9" Type="http://schemas.microsoft.com/office/2007/relationships/hdphoto" Target="../media/hdphoto8.wdp"/></Relationships>
</file>

<file path=ppt/slides/_rels/slide13.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33.png"/></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hdphoto" Target="../media/hdphoto11.wdp"/><Relationship Id="rId3" Type="http://schemas.openxmlformats.org/officeDocument/2006/relationships/image" Target="../media/image34.png"/><Relationship Id="rId7" Type="http://schemas.openxmlformats.org/officeDocument/2006/relationships/image" Target="../media/image37.png"/><Relationship Id="rId12"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6.png"/><Relationship Id="rId11" Type="http://schemas.microsoft.com/office/2007/relationships/hdphoto" Target="../media/hdphoto10.wdp"/><Relationship Id="rId5" Type="http://schemas.openxmlformats.org/officeDocument/2006/relationships/image" Target="../media/image35.png"/><Relationship Id="rId15" Type="http://schemas.microsoft.com/office/2007/relationships/hdphoto" Target="../media/hdphoto12.wdp"/><Relationship Id="rId10" Type="http://schemas.openxmlformats.org/officeDocument/2006/relationships/image" Target="../media/image38.jpeg"/><Relationship Id="rId4" Type="http://schemas.openxmlformats.org/officeDocument/2006/relationships/image" Target="../media/image23.png"/><Relationship Id="rId9" Type="http://schemas.openxmlformats.org/officeDocument/2006/relationships/image" Target="../media/image5.png"/><Relationship Id="rId14" Type="http://schemas.openxmlformats.org/officeDocument/2006/relationships/image" Target="../media/image40.png"/></Relationships>
</file>

<file path=ppt/slides/_rels/slide15.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4.png"/><Relationship Id="rId4" Type="http://schemas.microsoft.com/office/2007/relationships/hdphoto" Target="../media/hdphoto5.wdp"/><Relationship Id="rId9" Type="http://schemas.microsoft.com/office/2007/relationships/hdphoto" Target="../media/hdphoto13.wdp"/></Relationships>
</file>

<file path=ppt/slides/_rels/slide1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4.png"/><Relationship Id="rId4" Type="http://schemas.microsoft.com/office/2007/relationships/hdphoto" Target="../media/hdphoto5.wdp"/><Relationship Id="rId9" Type="http://schemas.microsoft.com/office/2007/relationships/hdphoto" Target="../media/hdphoto6.wdp"/></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5.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4.png"/><Relationship Id="rId4" Type="http://schemas.openxmlformats.org/officeDocument/2006/relationships/image" Target="../media/image42.jpg"/></Relationships>
</file>

<file path=ppt/slides/_rels/slide19.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7.png"/><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image" Target="../media/image34.png"/><Relationship Id="rId7"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5.png"/><Relationship Id="rId10" Type="http://schemas.microsoft.com/office/2007/relationships/hdphoto" Target="../media/hdphoto15.wdp"/><Relationship Id="rId4" Type="http://schemas.openxmlformats.org/officeDocument/2006/relationships/image" Target="../media/image4.png"/><Relationship Id="rId9"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4.png"/><Relationship Id="rId4" Type="http://schemas.microsoft.com/office/2007/relationships/hdphoto" Target="../media/hdphoto5.wdp"/></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6.png"/><Relationship Id="rId7"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49.png"/><Relationship Id="rId4" Type="http://schemas.openxmlformats.org/officeDocument/2006/relationships/image" Target="../media/image46.png"/><Relationship Id="rId9" Type="http://schemas.openxmlformats.org/officeDocument/2006/relationships/image" Target="../media/image5.png"/></Relationships>
</file>

<file path=ppt/slides/_rels/slide23.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28.png"/><Relationship Id="rId7" Type="http://schemas.microsoft.com/office/2007/relationships/hdphoto" Target="../media/hdphoto17.wdp"/><Relationship Id="rId12"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1.jpeg"/><Relationship Id="rId11" Type="http://schemas.openxmlformats.org/officeDocument/2006/relationships/image" Target="../media/image4.png"/><Relationship Id="rId5" Type="http://schemas.microsoft.com/office/2007/relationships/hdphoto" Target="../media/hdphoto16.wdp"/><Relationship Id="rId10" Type="http://schemas.openxmlformats.org/officeDocument/2006/relationships/image" Target="../media/image34.png"/><Relationship Id="rId4" Type="http://schemas.openxmlformats.org/officeDocument/2006/relationships/image" Target="../media/image50.jpeg"/><Relationship Id="rId9" Type="http://schemas.microsoft.com/office/2007/relationships/hdphoto" Target="../media/hdphoto18.wdp"/></Relationships>
</file>

<file path=ppt/slides/_rels/slide2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5856974" y="623388"/>
            <a:ext cx="1218511" cy="1131618"/>
          </a:xfrm>
          <a:prstGeom prst="rect">
            <a:avLst/>
          </a:prstGeom>
        </p:spPr>
      </p:pic>
      <p:sp>
        <p:nvSpPr>
          <p:cNvPr id="9" name="矩形 8"/>
          <p:cNvSpPr/>
          <p:nvPr/>
        </p:nvSpPr>
        <p:spPr>
          <a:xfrm>
            <a:off x="3923928" y="1563638"/>
            <a:ext cx="5220072"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4065061" y="1635646"/>
            <a:ext cx="4395371" cy="584775"/>
          </a:xfrm>
          <a:prstGeom prst="rect">
            <a:avLst/>
          </a:prstGeom>
          <a:noFill/>
        </p:spPr>
        <p:txBody>
          <a:bodyPr wrap="square" rtlCol="0">
            <a:spAutoFit/>
          </a:bodyPr>
          <a:lstStyle/>
          <a:p>
            <a:r>
              <a:rPr lang="zh-CN" altLang="en-US" sz="3200" dirty="0">
                <a:solidFill>
                  <a:srgbClr val="26A9E0"/>
                </a:solidFill>
                <a:latin typeface="微软雅黑" panose="020B0503020204020204" pitchFamily="34" charset="-122"/>
                <a:ea typeface="微软雅黑" panose="020B0503020204020204" pitchFamily="34" charset="-122"/>
              </a:rPr>
              <a:t>财务岗位职责</a:t>
            </a:r>
            <a:r>
              <a:rPr lang="en-US" altLang="zh-CN" sz="3200" dirty="0" err="1">
                <a:solidFill>
                  <a:srgbClr val="26A9E0"/>
                </a:solidFill>
                <a:latin typeface="微软雅黑" panose="020B0503020204020204" pitchFamily="34" charset="-122"/>
                <a:ea typeface="微软雅黑" panose="020B0503020204020204" pitchFamily="34" charset="-122"/>
              </a:rPr>
              <a:t>ppt</a:t>
            </a:r>
            <a:r>
              <a:rPr lang="zh-CN" altLang="en-US" sz="3200" dirty="0">
                <a:solidFill>
                  <a:srgbClr val="26A9E0"/>
                </a:solidFill>
                <a:latin typeface="微软雅黑" panose="020B0503020204020204" pitchFamily="34" charset="-122"/>
                <a:ea typeface="微软雅黑" panose="020B0503020204020204" pitchFamily="34" charset="-122"/>
              </a:rPr>
              <a:t>模板</a:t>
            </a:r>
            <a:endParaRPr lang="zh-CN" altLang="en-US" sz="3200" dirty="0">
              <a:solidFill>
                <a:srgbClr val="26A9E0"/>
              </a:solidFill>
              <a:latin typeface="微软雅黑" panose="020B0503020204020204" pitchFamily="34" charset="-122"/>
              <a:ea typeface="微软雅黑" panose="020B0503020204020204" pitchFamily="34" charset="-122"/>
            </a:endParaRPr>
          </a:p>
        </p:txBody>
      </p:sp>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l="19821" t="8445" r="21731" b="4888"/>
          <a:stretch/>
        </p:blipFill>
        <p:spPr>
          <a:xfrm>
            <a:off x="1061924" y="1203679"/>
            <a:ext cx="2387521" cy="2028630"/>
          </a:xfrm>
          <a:prstGeom prst="rect">
            <a:avLst/>
          </a:prstGeom>
          <a:effectLst>
            <a:outerShdw blurRad="63500" sx="102000" sy="102000" algn="ctr" rotWithShape="0">
              <a:prstClr val="black">
                <a:alpha val="40000"/>
              </a:prstClr>
            </a:outerShdw>
          </a:effectLst>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9111" r="50000"/>
          <a:stretch/>
        </p:blipFill>
        <p:spPr>
          <a:xfrm>
            <a:off x="-25559" y="1779662"/>
            <a:ext cx="3229407" cy="3363838"/>
          </a:xfrm>
          <a:prstGeom prst="rect">
            <a:avLst/>
          </a:prstGeom>
          <a:effectLst>
            <a:outerShdw blurRad="63500" sx="102000" sy="102000" algn="ctr" rotWithShape="0">
              <a:prstClr val="black">
                <a:alpha val="40000"/>
              </a:prstClr>
            </a:outerShdw>
          </a:effectLst>
        </p:spPr>
      </p:pic>
      <p:pic>
        <p:nvPicPr>
          <p:cNvPr id="15" name="图片 14"/>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350591" y="-308570"/>
            <a:ext cx="1612776" cy="1497767"/>
          </a:xfrm>
          <a:prstGeom prst="rect">
            <a:avLst/>
          </a:prstGeom>
        </p:spPr>
      </p:pic>
      <p:pic>
        <p:nvPicPr>
          <p:cNvPr id="17" name="图片 16"/>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4427984" y="224026"/>
            <a:ext cx="803624" cy="746317"/>
          </a:xfrm>
          <a:prstGeom prst="rect">
            <a:avLst/>
          </a:prstGeom>
        </p:spPr>
      </p:pic>
      <p:sp>
        <p:nvSpPr>
          <p:cNvPr id="18" name="等腰三角形 17"/>
          <p:cNvSpPr/>
          <p:nvPr/>
        </p:nvSpPr>
        <p:spPr>
          <a:xfrm>
            <a:off x="0" y="133225"/>
            <a:ext cx="539552" cy="614176"/>
          </a:xfrm>
          <a:custGeom>
            <a:avLst/>
            <a:gdLst>
              <a:gd name="connsiteX0" fmla="*/ 0 w 565111"/>
              <a:gd name="connsiteY0" fmla="*/ 440313 h 440313"/>
              <a:gd name="connsiteX1" fmla="*/ 282556 w 565111"/>
              <a:gd name="connsiteY1" fmla="*/ 0 h 440313"/>
              <a:gd name="connsiteX2" fmla="*/ 565111 w 565111"/>
              <a:gd name="connsiteY2" fmla="*/ 440313 h 440313"/>
              <a:gd name="connsiteX3" fmla="*/ 0 w 565111"/>
              <a:gd name="connsiteY3" fmla="*/ 440313 h 440313"/>
              <a:gd name="connsiteX0" fmla="*/ 3194 w 568305"/>
              <a:gd name="connsiteY0" fmla="*/ 451743 h 451743"/>
              <a:gd name="connsiteX1" fmla="*/ 0 w 568305"/>
              <a:gd name="connsiteY1" fmla="*/ 0 h 451743"/>
              <a:gd name="connsiteX2" fmla="*/ 568305 w 568305"/>
              <a:gd name="connsiteY2" fmla="*/ 451743 h 451743"/>
              <a:gd name="connsiteX3" fmla="*/ 3194 w 568305"/>
              <a:gd name="connsiteY3" fmla="*/ 451743 h 451743"/>
              <a:gd name="connsiteX0" fmla="*/ 3194 w 396855"/>
              <a:gd name="connsiteY0" fmla="*/ 451743 h 451743"/>
              <a:gd name="connsiteX1" fmla="*/ 0 w 396855"/>
              <a:gd name="connsiteY1" fmla="*/ 0 h 451743"/>
              <a:gd name="connsiteX2" fmla="*/ 396855 w 396855"/>
              <a:gd name="connsiteY2" fmla="*/ 246003 h 451743"/>
              <a:gd name="connsiteX3" fmla="*/ 3194 w 396855"/>
              <a:gd name="connsiteY3" fmla="*/ 451743 h 451743"/>
              <a:gd name="connsiteX0" fmla="*/ 3194 w 396855"/>
              <a:gd name="connsiteY0" fmla="*/ 451743 h 451743"/>
              <a:gd name="connsiteX1" fmla="*/ 0 w 396855"/>
              <a:gd name="connsiteY1" fmla="*/ 0 h 451743"/>
              <a:gd name="connsiteX2" fmla="*/ 396855 w 396855"/>
              <a:gd name="connsiteY2" fmla="*/ 211713 h 451743"/>
              <a:gd name="connsiteX3" fmla="*/ 3194 w 396855"/>
              <a:gd name="connsiteY3" fmla="*/ 451743 h 451743"/>
            </a:gdLst>
            <a:ahLst/>
            <a:cxnLst>
              <a:cxn ang="0">
                <a:pos x="connsiteX0" y="connsiteY0"/>
              </a:cxn>
              <a:cxn ang="0">
                <a:pos x="connsiteX1" y="connsiteY1"/>
              </a:cxn>
              <a:cxn ang="0">
                <a:pos x="connsiteX2" y="connsiteY2"/>
              </a:cxn>
              <a:cxn ang="0">
                <a:pos x="connsiteX3" y="connsiteY3"/>
              </a:cxn>
            </a:cxnLst>
            <a:rect l="l" t="t" r="r" b="b"/>
            <a:pathLst>
              <a:path w="396855" h="451743">
                <a:moveTo>
                  <a:pt x="3194" y="451743"/>
                </a:moveTo>
                <a:cubicBezTo>
                  <a:pt x="2129" y="301162"/>
                  <a:pt x="1065" y="150581"/>
                  <a:pt x="0" y="0"/>
                </a:cubicBezTo>
                <a:lnTo>
                  <a:pt x="396855" y="211713"/>
                </a:lnTo>
                <a:lnTo>
                  <a:pt x="3194" y="45174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9552" y="195486"/>
            <a:ext cx="1572116" cy="461665"/>
          </a:xfrm>
          <a:prstGeom prst="rect">
            <a:avLst/>
          </a:prstGeom>
          <a:noFill/>
        </p:spPr>
        <p:txBody>
          <a:bodyPr wrap="square" rtlCol="0">
            <a:spAutoFit/>
          </a:bodyPr>
          <a:lstStyle/>
          <a:p>
            <a:r>
              <a:rPr lang="en-US" altLang="zh-CN" sz="2400" dirty="0" smtClean="0">
                <a:solidFill>
                  <a:schemeClr val="bg1"/>
                </a:solidFill>
              </a:rPr>
              <a:t>LOGO</a:t>
            </a:r>
            <a:endParaRPr lang="zh-CN" altLang="en-US" sz="2400" dirty="0">
              <a:solidFill>
                <a:schemeClr val="bg1"/>
              </a:solidFill>
            </a:endParaRPr>
          </a:p>
        </p:txBody>
      </p:sp>
    </p:spTree>
    <p:extLst>
      <p:ext uri="{BB962C8B-B14F-4D97-AF65-F5344CB8AC3E}">
        <p14:creationId xmlns:p14="http://schemas.microsoft.com/office/powerpoint/2010/main" val="1041929349"/>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par>
                                <p:cTn id="26" presetID="10" presetClass="entr" presetSubtype="0"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1500"/>
                            </p:stCondLst>
                            <p:childTnLst>
                              <p:par>
                                <p:cTn id="30" presetID="22" presetClass="entr" presetSubtype="2"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right)">
                                      <p:cBhvr>
                                        <p:cTn id="32" dur="5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18" grpId="0" animBg="1"/>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1059582"/>
            <a:ext cx="2073484" cy="8156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683568" y="1107346"/>
            <a:ext cx="1246166" cy="707886"/>
          </a:xfrm>
          <a:prstGeom prst="rect">
            <a:avLst/>
          </a:prstGeom>
          <a:noFill/>
        </p:spPr>
        <p:txBody>
          <a:bodyPr wrap="square" rtlCol="0">
            <a:spAutoFit/>
          </a:bodyPr>
          <a:lstStyle/>
          <a:p>
            <a:r>
              <a:rPr lang="zh-CN" altLang="en-US" sz="4000" dirty="0" smtClean="0">
                <a:solidFill>
                  <a:srgbClr val="26A9E0"/>
                </a:solidFill>
                <a:latin typeface="微软雅黑" panose="020B0503020204020204" pitchFamily="34" charset="-122"/>
                <a:ea typeface="微软雅黑" panose="020B0503020204020204" pitchFamily="34" charset="-122"/>
              </a:rPr>
              <a:t>目录</a:t>
            </a:r>
            <a:endParaRPr lang="zh-CN" altLang="en-US" sz="4000" dirty="0">
              <a:solidFill>
                <a:srgbClr val="26A9E0"/>
              </a:solidFill>
              <a:latin typeface="微软雅黑" panose="020B0503020204020204" pitchFamily="34" charset="-122"/>
              <a:ea typeface="微软雅黑" panose="020B0503020204020204" pitchFamily="34" charset="-122"/>
            </a:endParaRPr>
          </a:p>
        </p:txBody>
      </p:sp>
      <p:sp>
        <p:nvSpPr>
          <p:cNvPr id="10" name="椭圆 9"/>
          <p:cNvSpPr/>
          <p:nvPr/>
        </p:nvSpPr>
        <p:spPr>
          <a:xfrm>
            <a:off x="2771800" y="483518"/>
            <a:ext cx="720080" cy="72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26A9E0"/>
                </a:solidFill>
                <a:latin typeface="微软雅黑" panose="020B0503020204020204" pitchFamily="34" charset="-122"/>
                <a:ea typeface="微软雅黑" panose="020B0503020204020204" pitchFamily="34" charset="-122"/>
              </a:rPr>
              <a:t>1</a:t>
            </a:r>
            <a:endParaRPr lang="zh-CN" altLang="en-US" sz="2800" dirty="0">
              <a:solidFill>
                <a:srgbClr val="26A9E0"/>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635896" y="486420"/>
            <a:ext cx="3528392" cy="1077218"/>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个人成长历程</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单击此处添加文本单击此处添加文本</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p>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椭圆 11"/>
          <p:cNvSpPr/>
          <p:nvPr/>
        </p:nvSpPr>
        <p:spPr>
          <a:xfrm>
            <a:off x="3347864" y="1569358"/>
            <a:ext cx="720080" cy="72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26A9E0"/>
                </a:solidFill>
                <a:latin typeface="微软雅黑" panose="020B0503020204020204" pitchFamily="34" charset="-122"/>
                <a:ea typeface="微软雅黑" panose="020B0503020204020204" pitchFamily="34" charset="-122"/>
              </a:rPr>
              <a:t>2</a:t>
            </a:r>
            <a:endParaRPr lang="zh-CN" altLang="en-US" sz="2800" dirty="0">
              <a:solidFill>
                <a:srgbClr val="26A9E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4211960" y="1573788"/>
            <a:ext cx="3528392" cy="1077218"/>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岗位主要职责</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单击此处添加文本单击此处添加文本</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p>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4" name="椭圆 13"/>
          <p:cNvSpPr/>
          <p:nvPr/>
        </p:nvSpPr>
        <p:spPr>
          <a:xfrm>
            <a:off x="3995936" y="2651006"/>
            <a:ext cx="720080" cy="72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26A9E0"/>
                </a:solidFill>
                <a:latin typeface="微软雅黑" panose="020B0503020204020204" pitchFamily="34" charset="-122"/>
                <a:ea typeface="微软雅黑" panose="020B0503020204020204" pitchFamily="34" charset="-122"/>
              </a:rPr>
              <a:t>3</a:t>
            </a:r>
            <a:endParaRPr lang="zh-CN" altLang="en-US" sz="2800" dirty="0">
              <a:solidFill>
                <a:srgbClr val="26A9E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932040" y="2646660"/>
            <a:ext cx="3528392" cy="1077218"/>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以前工作业绩</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单击此处添加文本单击此处添加文本</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p>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8" name="椭圆 17"/>
          <p:cNvSpPr/>
          <p:nvPr/>
        </p:nvSpPr>
        <p:spPr>
          <a:xfrm>
            <a:off x="4631432" y="3723878"/>
            <a:ext cx="720080" cy="72008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solidFill>
                  <a:srgbClr val="26A9E0"/>
                </a:solidFill>
                <a:latin typeface="微软雅黑" panose="020B0503020204020204" pitchFamily="34" charset="-122"/>
                <a:ea typeface="微软雅黑" panose="020B0503020204020204" pitchFamily="34" charset="-122"/>
              </a:rPr>
              <a:t>4</a:t>
            </a:r>
            <a:endParaRPr lang="zh-CN" altLang="en-US" sz="2800" dirty="0">
              <a:solidFill>
                <a:srgbClr val="26A9E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5508104" y="3651870"/>
            <a:ext cx="3528392" cy="1077218"/>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以后工作规划</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单击此处添加文本单击此处添加文本</a:t>
            </a:r>
          </a:p>
          <a:p>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p>
          <a:p>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20563" t="12667" r="19917" b="13600"/>
          <a:stretch/>
        </p:blipFill>
        <p:spPr>
          <a:xfrm>
            <a:off x="-933314" y="2641082"/>
            <a:ext cx="4065154" cy="2885671"/>
          </a:xfrm>
          <a:prstGeom prst="rect">
            <a:avLst/>
          </a:prstGeom>
          <a:effectLst>
            <a:outerShdw blurRad="63500" sx="102000" sy="102000" algn="ctr" rotWithShape="0">
              <a:prstClr val="black">
                <a:alpha val="40000"/>
              </a:prstClr>
            </a:outerShdw>
          </a:effectLst>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241921" y="909985"/>
            <a:ext cx="1218511" cy="1131618"/>
          </a:xfrm>
          <a:prstGeom prst="rect">
            <a:avLst/>
          </a:prstGeom>
        </p:spPr>
      </p:pic>
      <p:pic>
        <p:nvPicPr>
          <p:cNvPr id="22" name="图片 21"/>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8124931" y="-404113"/>
            <a:ext cx="1612776" cy="1497767"/>
          </a:xfrm>
          <a:prstGeom prst="rect">
            <a:avLst/>
          </a:prstGeom>
        </p:spPr>
      </p:pic>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8356370" y="1966512"/>
            <a:ext cx="803624" cy="746317"/>
          </a:xfrm>
          <a:prstGeom prst="rect">
            <a:avLst/>
          </a:prstGeom>
        </p:spPr>
      </p:pic>
    </p:spTree>
    <p:extLst>
      <p:ext uri="{BB962C8B-B14F-4D97-AF65-F5344CB8AC3E}">
        <p14:creationId xmlns:p14="http://schemas.microsoft.com/office/powerpoint/2010/main" val="387399423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nodeType="with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500"/>
                                        <p:tgtEl>
                                          <p:spTgt spid="21"/>
                                        </p:tgtEl>
                                      </p:cBhvr>
                                    </p:animEffect>
                                  </p:childTnLst>
                                </p:cTn>
                              </p:par>
                              <p:par>
                                <p:cTn id="15" presetID="10"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par>
                          <p:cTn id="35" fill="hold">
                            <p:stCondLst>
                              <p:cond delay="15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fade">
                                      <p:cBhvr>
                                        <p:cTn id="4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p:bldP spid="12" grpId="0" animBg="1"/>
      <p:bldP spid="13" grpId="0"/>
      <p:bldP spid="14" grpId="0" animBg="1"/>
      <p:bldP spid="17" grpId="0"/>
      <p:bldP spid="18" grpId="0" animBg="1"/>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1985" t="25556" r="16128" b="19111"/>
          <a:stretch/>
        </p:blipFill>
        <p:spPr>
          <a:xfrm>
            <a:off x="-36512" y="-108585"/>
            <a:ext cx="5554980" cy="2846070"/>
          </a:xfrm>
          <a:prstGeom prst="rect">
            <a:avLst/>
          </a:prstGeom>
        </p:spPr>
      </p:pic>
      <p:sp>
        <p:nvSpPr>
          <p:cNvPr id="2" name="TextBox 1"/>
          <p:cNvSpPr txBox="1"/>
          <p:nvPr/>
        </p:nvSpPr>
        <p:spPr>
          <a:xfrm>
            <a:off x="574938" y="1184429"/>
            <a:ext cx="2664296" cy="707886"/>
          </a:xfrm>
          <a:prstGeom prst="rect">
            <a:avLst/>
          </a:prstGeom>
          <a:noFill/>
        </p:spPr>
        <p:txBody>
          <a:bodyPr wrap="square" rtlCol="0">
            <a:spAutoFit/>
          </a:bodyPr>
          <a:lstStyle/>
          <a:p>
            <a:pPr algn="r"/>
            <a:r>
              <a:rPr lang="en-US" altLang="zh-CN" sz="4000" dirty="0" smtClean="0">
                <a:solidFill>
                  <a:schemeClr val="bg1"/>
                </a:solidFill>
                <a:latin typeface="微软雅黑" panose="020B0503020204020204" pitchFamily="34" charset="-122"/>
                <a:ea typeface="微软雅黑" panose="020B0503020204020204" pitchFamily="34" charset="-122"/>
              </a:rPr>
              <a:t>PART 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187624" y="1966069"/>
            <a:ext cx="7956376"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184741" y="2057701"/>
            <a:ext cx="4395371" cy="769441"/>
          </a:xfrm>
          <a:prstGeom prst="rect">
            <a:avLst/>
          </a:prstGeom>
          <a:noFill/>
        </p:spPr>
        <p:txBody>
          <a:bodyPr wrap="square" rtlCol="0">
            <a:spAutoFit/>
          </a:bodyPr>
          <a:lstStyle/>
          <a:p>
            <a:r>
              <a:rPr lang="zh-CN" altLang="en-US" sz="4400" dirty="0" smtClean="0">
                <a:solidFill>
                  <a:srgbClr val="26A9E0"/>
                </a:solidFill>
                <a:latin typeface="微软雅黑" panose="020B0503020204020204" pitchFamily="34" charset="-122"/>
                <a:ea typeface="微软雅黑" panose="020B0503020204020204" pitchFamily="34" charset="-122"/>
              </a:rPr>
              <a:t>个人成长历程</a:t>
            </a:r>
            <a:endParaRPr lang="zh-CN" altLang="en-US" sz="4400" dirty="0">
              <a:solidFill>
                <a:srgbClr val="26A9E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3048486" y="3077569"/>
            <a:ext cx="1688479" cy="369332"/>
            <a:chOff x="4214550" y="2760831"/>
            <a:chExt cx="1688479" cy="369332"/>
          </a:xfrm>
        </p:grpSpPr>
        <p:pic>
          <p:nvPicPr>
            <p:cNvPr id="7" name="图片 6"/>
            <p:cNvPicPr>
              <a:picLocks noChangeAspect="1"/>
            </p:cNvPicPr>
            <p:nvPr/>
          </p:nvPicPr>
          <p:blipFill rotWithShape="1">
            <a:blip r:embed="rId4" cstate="print">
              <a:biLevel thresh="25000"/>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l="27137" t="33033" r="34592" b="23333"/>
            <a:stretch/>
          </p:blipFill>
          <p:spPr>
            <a:xfrm>
              <a:off x="4214550" y="2805214"/>
              <a:ext cx="429457" cy="280566"/>
            </a:xfrm>
            <a:prstGeom prst="rect">
              <a:avLst/>
            </a:prstGeom>
          </p:spPr>
        </p:pic>
        <p:sp>
          <p:nvSpPr>
            <p:cNvPr id="10" name="TextBox 9"/>
            <p:cNvSpPr txBox="1"/>
            <p:nvPr/>
          </p:nvSpPr>
          <p:spPr>
            <a:xfrm>
              <a:off x="4626847" y="2760831"/>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学习经历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1286276" y="3596936"/>
            <a:ext cx="1596703" cy="369332"/>
            <a:chOff x="6143649" y="2787774"/>
            <a:chExt cx="1596703" cy="369332"/>
          </a:xfrm>
        </p:grpSpPr>
        <p:pic>
          <p:nvPicPr>
            <p:cNvPr id="11" name="图片 10"/>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33701" t="32240" r="42280" b="32235"/>
            <a:stretch/>
          </p:blipFill>
          <p:spPr>
            <a:xfrm>
              <a:off x="6143649" y="2828424"/>
              <a:ext cx="339862" cy="288032"/>
            </a:xfrm>
            <a:prstGeom prst="rect">
              <a:avLst/>
            </a:prstGeom>
          </p:spPr>
        </p:pic>
        <p:sp>
          <p:nvSpPr>
            <p:cNvPr id="12" name="TextBox 11"/>
            <p:cNvSpPr txBox="1"/>
            <p:nvPr/>
          </p:nvSpPr>
          <p:spPr>
            <a:xfrm>
              <a:off x="6464170" y="2787774"/>
              <a:ext cx="1276182"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工作</a:t>
              </a:r>
              <a:r>
                <a:rPr lang="zh-CN" altLang="en-US" b="1" dirty="0" smtClean="0">
                  <a:solidFill>
                    <a:schemeClr val="bg1"/>
                  </a:solidFill>
                  <a:latin typeface="微软雅黑" panose="020B0503020204020204" pitchFamily="34" charset="-122"/>
                  <a:ea typeface="微软雅黑" panose="020B0503020204020204" pitchFamily="34" charset="-122"/>
                </a:rPr>
                <a:t>经历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120802" y="3581625"/>
            <a:ext cx="1636222" cy="369332"/>
            <a:chOff x="4283968" y="3206630"/>
            <a:chExt cx="1636222" cy="369332"/>
          </a:xfrm>
        </p:grpSpPr>
        <p:pic>
          <p:nvPicPr>
            <p:cNvPr id="13" name="图片 12"/>
            <p:cNvPicPr>
              <a:picLocks noChangeAspect="1"/>
            </p:cNvPicPr>
            <p:nvPr/>
          </p:nvPicPr>
          <p:blipFill rotWithShape="1">
            <a:blip r:embed="rId7" cstate="print">
              <a:biLevel thresh="50000"/>
              <a:extLst>
                <a:ext uri="{28A0092B-C50C-407E-A947-70E740481C1C}">
                  <a14:useLocalDpi xmlns:a14="http://schemas.microsoft.com/office/drawing/2010/main" val="0"/>
                </a:ext>
              </a:extLst>
            </a:blip>
            <a:srcRect l="54434" t="16732" r="17641" b="26797"/>
            <a:stretch/>
          </p:blipFill>
          <p:spPr>
            <a:xfrm>
              <a:off x="4283968" y="3206630"/>
              <a:ext cx="310702" cy="360040"/>
            </a:xfrm>
            <a:prstGeom prst="rect">
              <a:avLst/>
            </a:prstGeom>
          </p:spPr>
        </p:pic>
        <p:sp>
          <p:nvSpPr>
            <p:cNvPr id="14" name="TextBox 13"/>
            <p:cNvSpPr txBox="1"/>
            <p:nvPr/>
          </p:nvSpPr>
          <p:spPr>
            <a:xfrm>
              <a:off x="4644008" y="3206630"/>
              <a:ext cx="1276182"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培训</a:t>
              </a:r>
              <a:r>
                <a:rPr lang="zh-CN" altLang="en-US" b="1" dirty="0" smtClean="0">
                  <a:solidFill>
                    <a:schemeClr val="bg1"/>
                  </a:solidFill>
                  <a:latin typeface="微软雅黑" panose="020B0503020204020204" pitchFamily="34" charset="-122"/>
                  <a:ea typeface="微软雅黑" panose="020B0503020204020204" pitchFamily="34" charset="-122"/>
                </a:rPr>
                <a:t>经历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295330" y="3082019"/>
            <a:ext cx="1588658" cy="371297"/>
            <a:chOff x="6151694" y="3252402"/>
            <a:chExt cx="1588658" cy="371297"/>
          </a:xfrm>
        </p:grpSpPr>
        <p:pic>
          <p:nvPicPr>
            <p:cNvPr id="15" name="图片 14"/>
            <p:cNvPicPr>
              <a:picLocks noChangeAspect="1"/>
            </p:cNvPicPr>
            <p:nvPr/>
          </p:nvPicPr>
          <p:blipFill rotWithShape="1">
            <a:blip r:embed="rId8" cstate="print">
              <a:lum bright="70000" contrast="-70000"/>
              <a:extLst>
                <a:ext uri="{28A0092B-C50C-407E-A947-70E740481C1C}">
                  <a14:useLocalDpi xmlns:a14="http://schemas.microsoft.com/office/drawing/2010/main" val="0"/>
                </a:ext>
              </a:extLst>
            </a:blip>
            <a:srcRect l="63663" t="34511" r="12008" b="19686"/>
            <a:stretch/>
          </p:blipFill>
          <p:spPr>
            <a:xfrm>
              <a:off x="6151694" y="3252402"/>
              <a:ext cx="302538" cy="326383"/>
            </a:xfrm>
            <a:prstGeom prst="rect">
              <a:avLst/>
            </a:prstGeom>
          </p:spPr>
        </p:pic>
        <p:sp>
          <p:nvSpPr>
            <p:cNvPr id="16" name="TextBox 15"/>
            <p:cNvSpPr txBox="1"/>
            <p:nvPr/>
          </p:nvSpPr>
          <p:spPr>
            <a:xfrm>
              <a:off x="6464170" y="3254367"/>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个人简历</a:t>
              </a:r>
              <a:endParaRPr lang="zh-CN" altLang="en-US" dirty="0">
                <a:solidFill>
                  <a:schemeClr val="bg1"/>
                </a:solidFill>
                <a:latin typeface="微软雅黑" panose="020B0503020204020204" pitchFamily="34" charset="-122"/>
                <a:ea typeface="微软雅黑" panose="020B0503020204020204" pitchFamily="34" charset="-122"/>
              </a:endParaRPr>
            </a:p>
          </p:txBody>
        </p:sp>
      </p:grpSp>
      <p:pic>
        <p:nvPicPr>
          <p:cNvPr id="21" name="图片 20"/>
          <p:cNvPicPr>
            <a:picLocks noChangeAspect="1"/>
          </p:cNvPicPr>
          <p:nvPr/>
        </p:nvPicPr>
        <p:blipFill rotWithShape="1">
          <a:blip r:embed="rId9" cstate="print">
            <a:extLst>
              <a:ext uri="{28A0092B-C50C-407E-A947-70E740481C1C}">
                <a14:useLocalDpi xmlns:a14="http://schemas.microsoft.com/office/drawing/2010/main" val="0"/>
              </a:ext>
            </a:extLst>
          </a:blip>
          <a:srcRect l="10154" t="33034" r="24468" b="15161"/>
          <a:stretch/>
        </p:blipFill>
        <p:spPr>
          <a:xfrm>
            <a:off x="5162454" y="935287"/>
            <a:ext cx="4090066" cy="18571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03684286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anim calcmode="lin" valueType="num">
                                      <p:cBhvr>
                                        <p:cTn id="19" dur="500" fill="hold"/>
                                        <p:tgtEl>
                                          <p:spTgt spid="21"/>
                                        </p:tgtEl>
                                        <p:attrNameLst>
                                          <p:attrName>ppt_x</p:attrName>
                                        </p:attrNameLst>
                                      </p:cBhvr>
                                      <p:tavLst>
                                        <p:tav tm="0">
                                          <p:val>
                                            <p:strVal val="#ppt_x"/>
                                          </p:val>
                                        </p:tav>
                                        <p:tav tm="100000">
                                          <p:val>
                                            <p:strVal val="#ppt_x"/>
                                          </p:val>
                                        </p:tav>
                                      </p:tavLst>
                                    </p:anim>
                                    <p:anim calcmode="lin" valueType="num">
                                      <p:cBhvr>
                                        <p:cTn id="20" dur="500" fill="hold"/>
                                        <p:tgtEl>
                                          <p:spTgt spid="21"/>
                                        </p:tgtEl>
                                        <p:attrNameLst>
                                          <p:attrName>ppt_y</p:attrName>
                                        </p:attrNameLst>
                                      </p:cBhvr>
                                      <p:tavLst>
                                        <p:tav tm="0">
                                          <p:val>
                                            <p:strVal val="#ppt_y+.1"/>
                                          </p:val>
                                        </p:tav>
                                        <p:tav tm="100000">
                                          <p:val>
                                            <p:strVal val="#ppt_y"/>
                                          </p:val>
                                        </p:tav>
                                      </p:tavLst>
                                    </p:anim>
                                  </p:childTnLst>
                                </p:cTn>
                              </p:par>
                              <p:par>
                                <p:cTn id="21" presetID="10"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23833" y="412786"/>
            <a:ext cx="2268558" cy="463630"/>
            <a:chOff x="6151694" y="3252402"/>
            <a:chExt cx="2268558" cy="463630"/>
          </a:xfrm>
        </p:grpSpPr>
        <p:pic>
          <p:nvPicPr>
            <p:cNvPr id="3" name="图片 2"/>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63663" t="34511" r="12008" b="19686"/>
            <a:stretch/>
          </p:blipFill>
          <p:spPr>
            <a:xfrm>
              <a:off x="6151694" y="3252402"/>
              <a:ext cx="429758" cy="463630"/>
            </a:xfrm>
            <a:prstGeom prst="rect">
              <a:avLst/>
            </a:prstGeom>
          </p:spPr>
        </p:pic>
        <p:sp>
          <p:nvSpPr>
            <p:cNvPr id="4" name="TextBox 3"/>
            <p:cNvSpPr txBox="1"/>
            <p:nvPr/>
          </p:nvSpPr>
          <p:spPr>
            <a:xfrm>
              <a:off x="6680194" y="3254367"/>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个人简历</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pic>
        <p:nvPicPr>
          <p:cNvPr id="5" name="图片占位符 5"/>
          <p:cNvPicPr>
            <a:picLocks noChangeAspect="1"/>
          </p:cNvPicPr>
          <p:nvPr/>
        </p:nvPicPr>
        <p:blipFill>
          <a:blip r:embed="rId4" cstate="print">
            <a:extLst>
              <a:ext uri="{BEBA8EAE-BF5A-486C-A8C5-ECC9F3942E4B}">
                <a14:imgProps xmlns:a14="http://schemas.microsoft.com/office/drawing/2010/main">
                  <a14:imgLayer r:embed="rId5">
                    <a14:imgEffect>
                      <a14:saturation sat="20000"/>
                    </a14:imgEffect>
                  </a14:imgLayer>
                </a14:imgProps>
              </a:ext>
              <a:ext uri="{28A0092B-C50C-407E-A947-70E740481C1C}">
                <a14:useLocalDpi xmlns:a14="http://schemas.microsoft.com/office/drawing/2010/main" val="0"/>
              </a:ext>
            </a:extLst>
          </a:blip>
          <a:stretch>
            <a:fillRect/>
          </a:stretch>
        </p:blipFill>
        <p:spPr>
          <a:xfrm>
            <a:off x="859152" y="1853425"/>
            <a:ext cx="1436650" cy="1436650"/>
          </a:xfrm>
          <a:prstGeom prst="ellipse">
            <a:avLst/>
          </a:prstGeom>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6" name="Rectangle 6"/>
          <p:cNvSpPr/>
          <p:nvPr/>
        </p:nvSpPr>
        <p:spPr>
          <a:xfrm>
            <a:off x="3056019" y="2122819"/>
            <a:ext cx="2090798" cy="1464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7" name="Rectangle 7"/>
          <p:cNvSpPr/>
          <p:nvPr/>
        </p:nvSpPr>
        <p:spPr>
          <a:xfrm>
            <a:off x="3056019" y="2603951"/>
            <a:ext cx="2090798" cy="1464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8" name="Rectangle 8"/>
          <p:cNvSpPr/>
          <p:nvPr/>
        </p:nvSpPr>
        <p:spPr>
          <a:xfrm>
            <a:off x="3056019" y="3101431"/>
            <a:ext cx="2090798" cy="14640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9" name="Rectangle 9"/>
          <p:cNvSpPr/>
          <p:nvPr/>
        </p:nvSpPr>
        <p:spPr>
          <a:xfrm>
            <a:off x="3056019" y="3591280"/>
            <a:ext cx="2090798" cy="14640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0" name="Rectangle 10"/>
          <p:cNvSpPr/>
          <p:nvPr/>
        </p:nvSpPr>
        <p:spPr>
          <a:xfrm>
            <a:off x="3056019" y="2120452"/>
            <a:ext cx="1642000" cy="146408"/>
          </a:xfrm>
          <a:prstGeom prst="rect">
            <a:avLst/>
          </a:prstGeom>
          <a:solidFill>
            <a:srgbClr val="FFFF66"/>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1" name="Rectangle 11"/>
          <p:cNvSpPr/>
          <p:nvPr/>
        </p:nvSpPr>
        <p:spPr>
          <a:xfrm>
            <a:off x="3056027" y="2603951"/>
            <a:ext cx="1255959" cy="146408"/>
          </a:xfrm>
          <a:prstGeom prst="rect">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2" name="Rectangle 12"/>
          <p:cNvSpPr/>
          <p:nvPr/>
        </p:nvSpPr>
        <p:spPr>
          <a:xfrm>
            <a:off x="3056019" y="3101431"/>
            <a:ext cx="1949714" cy="146408"/>
          </a:xfrm>
          <a:prstGeom prst="rect">
            <a:avLst/>
          </a:prstGeom>
          <a:solidFill>
            <a:srgbClr val="FFCC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3" name="Rectangle 13"/>
          <p:cNvSpPr/>
          <p:nvPr/>
        </p:nvSpPr>
        <p:spPr>
          <a:xfrm>
            <a:off x="3056023" y="3591280"/>
            <a:ext cx="2090797" cy="146408"/>
          </a:xfrm>
          <a:prstGeom prst="rect">
            <a:avLst/>
          </a:prstGeom>
          <a:solidFill>
            <a:srgbClr val="FF990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14" name="TextBox 13"/>
          <p:cNvSpPr txBox="1"/>
          <p:nvPr/>
        </p:nvSpPr>
        <p:spPr>
          <a:xfrm>
            <a:off x="3056027" y="1568012"/>
            <a:ext cx="881259" cy="292388"/>
          </a:xfrm>
          <a:prstGeom prst="rect">
            <a:avLst/>
          </a:prstGeom>
          <a:noFill/>
        </p:spPr>
        <p:txBody>
          <a:bodyPr wrap="square" lIns="0" rIns="0" bIns="0"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cs typeface="Helvetica Neue"/>
              </a:rPr>
              <a:t>个人能力</a:t>
            </a:r>
            <a:endParaRPr lang="en-US" sz="1600" b="1"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5" name="TextBox 14"/>
          <p:cNvSpPr txBox="1"/>
          <p:nvPr/>
        </p:nvSpPr>
        <p:spPr>
          <a:xfrm>
            <a:off x="3056027" y="1894681"/>
            <a:ext cx="881259" cy="207749"/>
          </a:xfrm>
          <a:prstGeom prst="rect">
            <a:avLst/>
          </a:prstGeom>
          <a:noFill/>
        </p:spPr>
        <p:txBody>
          <a:bodyPr wrap="square" lIns="0" rIns="0" bIns="0"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cs typeface="Helvetica Neue"/>
              </a:rPr>
              <a:t>执行力</a:t>
            </a:r>
            <a:endParaRPr lang="en-US" sz="1050" b="1"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6" name="TextBox 15"/>
          <p:cNvSpPr txBox="1"/>
          <p:nvPr/>
        </p:nvSpPr>
        <p:spPr>
          <a:xfrm>
            <a:off x="3056027" y="2388508"/>
            <a:ext cx="975925" cy="207749"/>
          </a:xfrm>
          <a:prstGeom prst="rect">
            <a:avLst/>
          </a:prstGeom>
          <a:noFill/>
        </p:spPr>
        <p:txBody>
          <a:bodyPr wrap="square" lIns="0" rIns="0" bIns="0"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cs typeface="Helvetica Neue"/>
              </a:rPr>
              <a:t>团队协作</a:t>
            </a:r>
            <a:endParaRPr lang="en-US" sz="1050" b="1"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7" name="TextBox 16"/>
          <p:cNvSpPr txBox="1"/>
          <p:nvPr/>
        </p:nvSpPr>
        <p:spPr>
          <a:xfrm>
            <a:off x="3056027" y="2885525"/>
            <a:ext cx="881259" cy="207749"/>
          </a:xfrm>
          <a:prstGeom prst="rect">
            <a:avLst/>
          </a:prstGeom>
          <a:noFill/>
        </p:spPr>
        <p:txBody>
          <a:bodyPr wrap="square" lIns="0" rIns="0" bIns="0"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cs typeface="Helvetica Neue"/>
              </a:rPr>
              <a:t>个人形象</a:t>
            </a:r>
            <a:endParaRPr lang="en-US" sz="1050" b="1"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8" name="TextBox 17"/>
          <p:cNvSpPr txBox="1"/>
          <p:nvPr/>
        </p:nvSpPr>
        <p:spPr>
          <a:xfrm>
            <a:off x="3056027" y="3375836"/>
            <a:ext cx="881259" cy="207749"/>
          </a:xfrm>
          <a:prstGeom prst="rect">
            <a:avLst/>
          </a:prstGeom>
          <a:noFill/>
        </p:spPr>
        <p:txBody>
          <a:bodyPr wrap="square" lIns="0" rIns="0" bIns="0"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cs typeface="Helvetica Neue"/>
              </a:rPr>
              <a:t>产品推广</a:t>
            </a:r>
            <a:endParaRPr lang="en-US" sz="1050" b="1"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19" name="Group 19"/>
          <p:cNvGrpSpPr/>
          <p:nvPr/>
        </p:nvGrpSpPr>
        <p:grpSpPr>
          <a:xfrm>
            <a:off x="4561174" y="1837814"/>
            <a:ext cx="273690" cy="211944"/>
            <a:chOff x="3541647" y="181442"/>
            <a:chExt cx="1055694" cy="817522"/>
          </a:xfrm>
          <a:solidFill>
            <a:schemeClr val="bg1"/>
          </a:solidFill>
        </p:grpSpPr>
        <p:sp>
          <p:nvSpPr>
            <p:cNvPr id="20" name="Rectangle 20"/>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21" name="Isosceles Triangle 21"/>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22" name="TextBox 21"/>
          <p:cNvSpPr txBox="1"/>
          <p:nvPr/>
        </p:nvSpPr>
        <p:spPr>
          <a:xfrm>
            <a:off x="4546972" y="1829186"/>
            <a:ext cx="298476" cy="138499"/>
          </a:xfrm>
          <a:prstGeom prst="rect">
            <a:avLst/>
          </a:prstGeom>
          <a:noFill/>
        </p:spPr>
        <p:txBody>
          <a:bodyPr wrap="square" lIns="0" rIns="0" bIns="0" rtlCol="0">
            <a:spAutoFit/>
          </a:bodyPr>
          <a:lstStyle/>
          <a:p>
            <a:pPr algn="ctr"/>
            <a:r>
              <a:rPr lang="en-US" sz="600" dirty="0" smtClean="0">
                <a:solidFill>
                  <a:srgbClr val="26A9E0"/>
                </a:solidFill>
                <a:latin typeface="微软雅黑" panose="020B0503020204020204" pitchFamily="34" charset="-122"/>
                <a:ea typeface="微软雅黑" panose="020B0503020204020204" pitchFamily="34" charset="-122"/>
                <a:cs typeface="Helvetica Neue"/>
              </a:rPr>
              <a:t>80%</a:t>
            </a:r>
            <a:endParaRPr lang="en-US" sz="600" dirty="0">
              <a:solidFill>
                <a:srgbClr val="26A9E0"/>
              </a:solidFill>
              <a:latin typeface="微软雅黑" panose="020B0503020204020204" pitchFamily="34" charset="-122"/>
              <a:ea typeface="微软雅黑" panose="020B0503020204020204" pitchFamily="34" charset="-122"/>
              <a:cs typeface="Helvetica Neue"/>
            </a:endParaRPr>
          </a:p>
        </p:txBody>
      </p:sp>
      <p:grpSp>
        <p:nvGrpSpPr>
          <p:cNvPr id="23" name="Group 23"/>
          <p:cNvGrpSpPr/>
          <p:nvPr/>
        </p:nvGrpSpPr>
        <p:grpSpPr>
          <a:xfrm>
            <a:off x="4176942" y="2345528"/>
            <a:ext cx="273690" cy="211944"/>
            <a:chOff x="3541647" y="181442"/>
            <a:chExt cx="1055694" cy="817522"/>
          </a:xfrm>
          <a:solidFill>
            <a:schemeClr val="bg1"/>
          </a:solidFill>
        </p:grpSpPr>
        <p:sp>
          <p:nvSpPr>
            <p:cNvPr id="24" name="Rectangle 24"/>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25" name="Isosceles Triangle 25"/>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26" name="TextBox 25"/>
          <p:cNvSpPr txBox="1"/>
          <p:nvPr/>
        </p:nvSpPr>
        <p:spPr>
          <a:xfrm>
            <a:off x="4162740" y="2336900"/>
            <a:ext cx="298476" cy="138499"/>
          </a:xfrm>
          <a:prstGeom prst="rect">
            <a:avLst/>
          </a:prstGeom>
          <a:noFill/>
        </p:spPr>
        <p:txBody>
          <a:bodyPr wrap="square" lIns="0" rIns="0" bIns="0" rtlCol="0">
            <a:spAutoFit/>
          </a:bodyPr>
          <a:lstStyle/>
          <a:p>
            <a:pPr algn="ctr"/>
            <a:r>
              <a:rPr lang="en-US" sz="600" dirty="0" smtClean="0">
                <a:solidFill>
                  <a:srgbClr val="26A9E0"/>
                </a:solidFill>
                <a:latin typeface="微软雅黑" panose="020B0503020204020204" pitchFamily="34" charset="-122"/>
                <a:ea typeface="微软雅黑" panose="020B0503020204020204" pitchFamily="34" charset="-122"/>
                <a:cs typeface="Helvetica Neue"/>
              </a:rPr>
              <a:t>59%</a:t>
            </a:r>
            <a:endParaRPr lang="en-US" sz="600" dirty="0">
              <a:solidFill>
                <a:srgbClr val="26A9E0"/>
              </a:solidFill>
              <a:latin typeface="微软雅黑" panose="020B0503020204020204" pitchFamily="34" charset="-122"/>
              <a:ea typeface="微软雅黑" panose="020B0503020204020204" pitchFamily="34" charset="-122"/>
              <a:cs typeface="Helvetica Neue"/>
            </a:endParaRPr>
          </a:p>
        </p:txBody>
      </p:sp>
      <p:grpSp>
        <p:nvGrpSpPr>
          <p:cNvPr id="27" name="Group 27"/>
          <p:cNvGrpSpPr/>
          <p:nvPr/>
        </p:nvGrpSpPr>
        <p:grpSpPr>
          <a:xfrm>
            <a:off x="4859650" y="2853528"/>
            <a:ext cx="273690" cy="211944"/>
            <a:chOff x="3541647" y="181442"/>
            <a:chExt cx="1055694" cy="817522"/>
          </a:xfrm>
          <a:solidFill>
            <a:schemeClr val="bg1"/>
          </a:solidFill>
        </p:grpSpPr>
        <p:sp>
          <p:nvSpPr>
            <p:cNvPr id="28" name="Rectangle 28"/>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29" name="Isosceles Triangle 29"/>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30" name="TextBox 29"/>
          <p:cNvSpPr txBox="1"/>
          <p:nvPr/>
        </p:nvSpPr>
        <p:spPr>
          <a:xfrm>
            <a:off x="4845448" y="2844899"/>
            <a:ext cx="298476" cy="138499"/>
          </a:xfrm>
          <a:prstGeom prst="rect">
            <a:avLst/>
          </a:prstGeom>
          <a:noFill/>
        </p:spPr>
        <p:txBody>
          <a:bodyPr wrap="square" lIns="0" rIns="0" bIns="0" rtlCol="0">
            <a:spAutoFit/>
          </a:bodyPr>
          <a:lstStyle/>
          <a:p>
            <a:pPr algn="ctr"/>
            <a:r>
              <a:rPr lang="en-US" sz="600" dirty="0" smtClean="0">
                <a:solidFill>
                  <a:srgbClr val="26A9E0"/>
                </a:solidFill>
                <a:latin typeface="微软雅黑" panose="020B0503020204020204" pitchFamily="34" charset="-122"/>
                <a:ea typeface="微软雅黑" panose="020B0503020204020204" pitchFamily="34" charset="-122"/>
                <a:cs typeface="Helvetica Neue"/>
              </a:rPr>
              <a:t>95%</a:t>
            </a:r>
            <a:endParaRPr lang="en-US" sz="600" dirty="0">
              <a:solidFill>
                <a:srgbClr val="26A9E0"/>
              </a:solidFill>
              <a:latin typeface="微软雅黑" panose="020B0503020204020204" pitchFamily="34" charset="-122"/>
              <a:ea typeface="微软雅黑" panose="020B0503020204020204" pitchFamily="34" charset="-122"/>
              <a:cs typeface="Helvetica Neue"/>
            </a:endParaRPr>
          </a:p>
        </p:txBody>
      </p:sp>
      <p:grpSp>
        <p:nvGrpSpPr>
          <p:cNvPr id="31" name="Group 31"/>
          <p:cNvGrpSpPr/>
          <p:nvPr/>
        </p:nvGrpSpPr>
        <p:grpSpPr>
          <a:xfrm>
            <a:off x="4996464" y="3341046"/>
            <a:ext cx="273690" cy="211944"/>
            <a:chOff x="3541647" y="181442"/>
            <a:chExt cx="1055694" cy="817522"/>
          </a:xfrm>
          <a:solidFill>
            <a:schemeClr val="bg1"/>
          </a:solidFill>
        </p:grpSpPr>
        <p:sp>
          <p:nvSpPr>
            <p:cNvPr id="32" name="Rectangle 32"/>
            <p:cNvSpPr/>
            <p:nvPr/>
          </p:nvSpPr>
          <p:spPr>
            <a:xfrm>
              <a:off x="3549536" y="181442"/>
              <a:ext cx="1028814" cy="473329"/>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sp>
          <p:nvSpPr>
            <p:cNvPr id="33" name="Isosceles Triangle 33"/>
            <p:cNvSpPr/>
            <p:nvPr/>
          </p:nvSpPr>
          <p:spPr>
            <a:xfrm rot="10800000">
              <a:off x="3541647" y="643968"/>
              <a:ext cx="1055694" cy="354996"/>
            </a:xfrm>
            <a:prstGeom prst="triangle">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微软雅黑" panose="020B0503020204020204" pitchFamily="34" charset="-122"/>
                <a:ea typeface="微软雅黑" panose="020B0503020204020204" pitchFamily="34" charset="-122"/>
                <a:cs typeface="Helvetica Neue"/>
              </a:endParaRPr>
            </a:p>
          </p:txBody>
        </p:sp>
      </p:grpSp>
      <p:sp>
        <p:nvSpPr>
          <p:cNvPr id="34" name="TextBox 33"/>
          <p:cNvSpPr txBox="1"/>
          <p:nvPr/>
        </p:nvSpPr>
        <p:spPr>
          <a:xfrm>
            <a:off x="4982262" y="3332417"/>
            <a:ext cx="298476" cy="138499"/>
          </a:xfrm>
          <a:prstGeom prst="rect">
            <a:avLst/>
          </a:prstGeom>
          <a:noFill/>
        </p:spPr>
        <p:txBody>
          <a:bodyPr wrap="square" lIns="0" rIns="0" bIns="0" rtlCol="0">
            <a:spAutoFit/>
          </a:bodyPr>
          <a:lstStyle/>
          <a:p>
            <a:pPr algn="ctr"/>
            <a:r>
              <a:rPr lang="en-US" sz="600" dirty="0" smtClean="0">
                <a:solidFill>
                  <a:srgbClr val="26A9E0"/>
                </a:solidFill>
                <a:latin typeface="微软雅黑" panose="020B0503020204020204" pitchFamily="34" charset="-122"/>
                <a:ea typeface="微软雅黑" panose="020B0503020204020204" pitchFamily="34" charset="-122"/>
                <a:cs typeface="Helvetica Neue"/>
              </a:rPr>
              <a:t>100%</a:t>
            </a:r>
            <a:endParaRPr lang="en-US" sz="600" dirty="0">
              <a:solidFill>
                <a:srgbClr val="26A9E0"/>
              </a:solidFill>
              <a:latin typeface="微软雅黑" panose="020B0503020204020204" pitchFamily="34" charset="-122"/>
              <a:ea typeface="微软雅黑" panose="020B0503020204020204" pitchFamily="34" charset="-122"/>
              <a:cs typeface="Helvetica Neue"/>
            </a:endParaRPr>
          </a:p>
        </p:txBody>
      </p:sp>
      <p:sp>
        <p:nvSpPr>
          <p:cNvPr id="35" name="TextBox 34"/>
          <p:cNvSpPr txBox="1"/>
          <p:nvPr/>
        </p:nvSpPr>
        <p:spPr>
          <a:xfrm>
            <a:off x="5735331" y="1292156"/>
            <a:ext cx="1850001" cy="415498"/>
          </a:xfrm>
          <a:prstGeom prst="rect">
            <a:avLst/>
          </a:prstGeom>
          <a:noFill/>
        </p:spPr>
        <p:txBody>
          <a:bodyPr wrap="square" lIns="0" rIns="0" bIns="0"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cs typeface="Helvetica Neue"/>
              </a:rPr>
              <a:t>觅知网</a:t>
            </a:r>
            <a:endParaRPr lang="en-US" sz="2400" b="1"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36" name="TextBox 35"/>
          <p:cNvSpPr txBox="1"/>
          <p:nvPr/>
        </p:nvSpPr>
        <p:spPr>
          <a:xfrm>
            <a:off x="5735333" y="1981224"/>
            <a:ext cx="2777789" cy="1886670"/>
          </a:xfrm>
          <a:prstGeom prst="rect">
            <a:avLst/>
          </a:prstGeom>
          <a:noFill/>
        </p:spPr>
        <p:txBody>
          <a:bodyPr wrap="square" lIns="0" rIns="0" bIns="0" rtlCol="0">
            <a:spAutoFit/>
          </a:bodyPr>
          <a:lstStyle/>
          <a:p>
            <a:pPr>
              <a:lnSpc>
                <a:spcPct val="130000"/>
              </a:lnSpc>
            </a:pPr>
            <a:r>
              <a:rPr lang="zh-CN" altLang="en-US" sz="1000" b="1" dirty="0" smtClean="0">
                <a:solidFill>
                  <a:schemeClr val="bg1"/>
                </a:solidFill>
                <a:latin typeface="微软雅黑" pitchFamily="34" charset="-122"/>
                <a:ea typeface="微软雅黑" panose="020B0503020204020204" pitchFamily="34" charset="-122"/>
              </a:rPr>
              <a:t>个人简介：</a:t>
            </a:r>
            <a:endParaRPr lang="en-US" altLang="zh-CN" sz="1000" b="1" dirty="0" smtClean="0">
              <a:solidFill>
                <a:schemeClr val="bg1"/>
              </a:solidFill>
              <a:latin typeface="微软雅黑" pitchFamily="34" charset="-122"/>
              <a:ea typeface="微软雅黑" panose="020B0503020204020204" pitchFamily="34" charset="-122"/>
            </a:endParaRPr>
          </a:p>
          <a:p>
            <a:pPr>
              <a:lnSpc>
                <a:spcPct val="130000"/>
              </a:lnSpc>
            </a:pPr>
            <a:r>
              <a:rPr lang="zh-CN" altLang="en-US" sz="900" dirty="0" smtClean="0">
                <a:solidFill>
                  <a:schemeClr val="bg1"/>
                </a:solidFill>
                <a:latin typeface="微软雅黑" pitchFamily="34" charset="-122"/>
                <a:ea typeface="微软雅黑" panose="020B0503020204020204" pitchFamily="34" charset="-122"/>
              </a:rPr>
              <a:t>单击</a:t>
            </a:r>
            <a:r>
              <a:rPr lang="zh-CN" altLang="en-US" sz="900" dirty="0">
                <a:solidFill>
                  <a:schemeClr val="bg1"/>
                </a:solidFill>
                <a:latin typeface="微软雅黑" pitchFamily="34" charset="-122"/>
                <a:ea typeface="微软雅黑" panose="020B0503020204020204" pitchFamily="34" charset="-122"/>
              </a:rPr>
              <a:t>此处添加文本单击此处添加</a:t>
            </a:r>
            <a:r>
              <a:rPr lang="zh-CN" altLang="en-US" sz="900" dirty="0" smtClean="0">
                <a:solidFill>
                  <a:schemeClr val="bg1"/>
                </a:solidFill>
                <a:latin typeface="微软雅黑" pitchFamily="34" charset="-122"/>
                <a:ea typeface="微软雅黑" panose="020B0503020204020204" pitchFamily="34" charset="-122"/>
              </a:rPr>
              <a:t>文本</a:t>
            </a:r>
            <a:r>
              <a:rPr lang="zh-CN" altLang="en-US" sz="900" dirty="0">
                <a:solidFill>
                  <a:schemeClr val="bg1"/>
                </a:solidFill>
                <a:latin typeface="微软雅黑" pitchFamily="34" charset="-122"/>
                <a:ea typeface="微软雅黑" panose="020B0503020204020204" pitchFamily="34" charset="-122"/>
              </a:rPr>
              <a:t>单击此处添加</a:t>
            </a:r>
            <a:r>
              <a:rPr lang="zh-CN" altLang="en-US" sz="900" dirty="0" smtClean="0">
                <a:solidFill>
                  <a:schemeClr val="bg1"/>
                </a:solidFill>
                <a:latin typeface="微软雅黑" pitchFamily="34" charset="-122"/>
                <a:ea typeface="微软雅黑" panose="020B0503020204020204" pitchFamily="34" charset="-122"/>
              </a:rPr>
              <a:t>文本</a:t>
            </a:r>
            <a:endParaRPr lang="en-US" altLang="zh-CN" sz="900" dirty="0" smtClean="0">
              <a:solidFill>
                <a:schemeClr val="bg1"/>
              </a:solidFill>
              <a:latin typeface="微软雅黑" pitchFamily="34" charset="-122"/>
              <a:ea typeface="微软雅黑" panose="020B0503020204020204" pitchFamily="34" charset="-122"/>
            </a:endParaRPr>
          </a:p>
          <a:p>
            <a:pPr>
              <a:lnSpc>
                <a:spcPct val="130000"/>
              </a:lnSpc>
            </a:pPr>
            <a:r>
              <a:rPr lang="zh-CN" altLang="en-US" sz="900" dirty="0" smtClean="0">
                <a:solidFill>
                  <a:schemeClr val="bg1"/>
                </a:solidFill>
                <a:latin typeface="微软雅黑" pitchFamily="34" charset="-122"/>
                <a:ea typeface="微软雅黑" panose="020B0503020204020204" pitchFamily="34" charset="-122"/>
              </a:rPr>
              <a:t>单击此处添加文本单击此处添加文本单击此处添加文本</a:t>
            </a:r>
            <a:endParaRPr lang="en-US" altLang="zh-CN" sz="900" dirty="0" smtClean="0">
              <a:solidFill>
                <a:schemeClr val="bg1"/>
              </a:solidFill>
              <a:latin typeface="微软雅黑" pitchFamily="34" charset="-122"/>
              <a:ea typeface="微软雅黑" panose="020B0503020204020204" pitchFamily="34" charset="-122"/>
            </a:endParaRPr>
          </a:p>
          <a:p>
            <a:pPr>
              <a:lnSpc>
                <a:spcPct val="130000"/>
              </a:lnSpc>
            </a:pPr>
            <a:r>
              <a:rPr lang="zh-CN" altLang="en-US" sz="900" dirty="0" smtClean="0">
                <a:solidFill>
                  <a:schemeClr val="bg1"/>
                </a:solidFill>
                <a:latin typeface="微软雅黑" pitchFamily="34" charset="-122"/>
                <a:ea typeface="微软雅黑" panose="020B0503020204020204" pitchFamily="34" charset="-122"/>
              </a:rPr>
              <a:t>单击</a:t>
            </a:r>
            <a:r>
              <a:rPr lang="zh-CN" altLang="en-US" sz="900" dirty="0">
                <a:solidFill>
                  <a:schemeClr val="bg1"/>
                </a:solidFill>
                <a:latin typeface="微软雅黑" pitchFamily="34" charset="-122"/>
                <a:ea typeface="微软雅黑" panose="020B0503020204020204" pitchFamily="34" charset="-122"/>
              </a:rPr>
              <a:t>此处添加文本单击此处添加</a:t>
            </a:r>
            <a:r>
              <a:rPr lang="zh-CN" altLang="en-US" sz="900" dirty="0" smtClean="0">
                <a:solidFill>
                  <a:schemeClr val="bg1"/>
                </a:solidFill>
                <a:latin typeface="微软雅黑" pitchFamily="34" charset="-122"/>
                <a:ea typeface="微软雅黑" panose="020B0503020204020204" pitchFamily="34" charset="-122"/>
              </a:rPr>
              <a:t>文本单击</a:t>
            </a:r>
            <a:r>
              <a:rPr lang="zh-CN" altLang="en-US" sz="900" dirty="0">
                <a:solidFill>
                  <a:schemeClr val="bg1"/>
                </a:solidFill>
                <a:latin typeface="微软雅黑" pitchFamily="34" charset="-122"/>
                <a:ea typeface="微软雅黑" panose="020B0503020204020204" pitchFamily="34" charset="-122"/>
              </a:rPr>
              <a:t>此处添加文本单击此处添加</a:t>
            </a:r>
            <a:r>
              <a:rPr lang="zh-CN" altLang="en-US" sz="900" dirty="0" smtClean="0">
                <a:solidFill>
                  <a:schemeClr val="bg1"/>
                </a:solidFill>
                <a:latin typeface="微软雅黑" pitchFamily="34" charset="-122"/>
                <a:ea typeface="微软雅黑" panose="020B0503020204020204" pitchFamily="34" charset="-122"/>
              </a:rPr>
              <a:t>文本单击此处添加文本单击此处添加文本</a:t>
            </a:r>
            <a:endParaRPr lang="en-US" altLang="zh-CN" sz="900" dirty="0" smtClean="0">
              <a:solidFill>
                <a:schemeClr val="bg1"/>
              </a:solidFill>
              <a:latin typeface="微软雅黑" pitchFamily="34" charset="-122"/>
              <a:ea typeface="微软雅黑" panose="020B0503020204020204" pitchFamily="34" charset="-122"/>
            </a:endParaRPr>
          </a:p>
          <a:p>
            <a:pPr>
              <a:lnSpc>
                <a:spcPct val="130000"/>
              </a:lnSpc>
            </a:pPr>
            <a:endParaRPr lang="en-US" altLang="zh-CN" sz="900" dirty="0" smtClean="0">
              <a:solidFill>
                <a:schemeClr val="bg1"/>
              </a:solidFill>
              <a:latin typeface="微软雅黑" pitchFamily="34" charset="-122"/>
              <a:ea typeface="微软雅黑" panose="020B0503020204020204" pitchFamily="34" charset="-122"/>
            </a:endParaRPr>
          </a:p>
          <a:p>
            <a:pPr>
              <a:lnSpc>
                <a:spcPct val="130000"/>
              </a:lnSpc>
            </a:pPr>
            <a:r>
              <a:rPr lang="zh-CN" altLang="en-US" sz="1000" b="1" dirty="0" smtClean="0">
                <a:solidFill>
                  <a:schemeClr val="bg1"/>
                </a:solidFill>
                <a:latin typeface="微软雅黑" pitchFamily="34" charset="-122"/>
                <a:ea typeface="微软雅黑" panose="020B0503020204020204" pitchFamily="34" charset="-122"/>
              </a:rPr>
              <a:t>获得荣誉</a:t>
            </a:r>
            <a:r>
              <a:rPr lang="en-US" altLang="zh-CN" sz="1000" b="1" dirty="0" smtClean="0">
                <a:solidFill>
                  <a:schemeClr val="bg1"/>
                </a:solidFill>
                <a:latin typeface="微软雅黑" pitchFamily="34" charset="-122"/>
                <a:ea typeface="微软雅黑" panose="020B0503020204020204" pitchFamily="34" charset="-122"/>
              </a:rPr>
              <a:t>:</a:t>
            </a:r>
          </a:p>
          <a:p>
            <a:pPr>
              <a:lnSpc>
                <a:spcPct val="130000"/>
              </a:lnSpc>
            </a:pPr>
            <a:r>
              <a:rPr lang="zh-CN" altLang="en-US" sz="900" dirty="0" smtClean="0">
                <a:solidFill>
                  <a:schemeClr val="bg1"/>
                </a:solidFill>
                <a:latin typeface="微软雅黑" pitchFamily="34" charset="-122"/>
                <a:ea typeface="微软雅黑" panose="020B0503020204020204" pitchFamily="34" charset="-122"/>
              </a:rPr>
              <a:t>单击</a:t>
            </a:r>
            <a:r>
              <a:rPr lang="zh-CN" altLang="en-US" sz="900" dirty="0">
                <a:solidFill>
                  <a:schemeClr val="bg1"/>
                </a:solidFill>
                <a:latin typeface="微软雅黑" pitchFamily="34" charset="-122"/>
                <a:ea typeface="微软雅黑" panose="020B0503020204020204" pitchFamily="34" charset="-122"/>
              </a:rPr>
              <a:t>此处添加文本单击此处添加</a:t>
            </a:r>
            <a:r>
              <a:rPr lang="zh-CN" altLang="en-US" sz="900" dirty="0" smtClean="0">
                <a:solidFill>
                  <a:schemeClr val="bg1"/>
                </a:solidFill>
                <a:latin typeface="微软雅黑" pitchFamily="34" charset="-122"/>
                <a:ea typeface="微软雅黑" panose="020B0503020204020204" pitchFamily="34" charset="-122"/>
              </a:rPr>
              <a:t>文本单击此处添加文本单击</a:t>
            </a:r>
            <a:r>
              <a:rPr lang="zh-CN" altLang="en-US" sz="900" dirty="0">
                <a:solidFill>
                  <a:schemeClr val="bg1"/>
                </a:solidFill>
                <a:latin typeface="微软雅黑" pitchFamily="34" charset="-122"/>
                <a:ea typeface="微软雅黑" panose="020B0503020204020204" pitchFamily="34" charset="-122"/>
              </a:rPr>
              <a:t>此处添加文本单击此处添加</a:t>
            </a:r>
            <a:r>
              <a:rPr lang="zh-CN" altLang="en-US" sz="900" dirty="0" smtClean="0">
                <a:solidFill>
                  <a:schemeClr val="bg1"/>
                </a:solidFill>
                <a:latin typeface="微软雅黑" pitchFamily="34" charset="-122"/>
                <a:ea typeface="微软雅黑" panose="020B0503020204020204" pitchFamily="34" charset="-122"/>
              </a:rPr>
              <a:t>文本单击此处添加文本</a:t>
            </a:r>
            <a:endParaRPr lang="en-US" altLang="zh-CN" sz="900" dirty="0" smtClean="0">
              <a:solidFill>
                <a:schemeClr val="bg1"/>
              </a:solidFill>
              <a:latin typeface="微软雅黑" pitchFamily="34" charset="-122"/>
              <a:ea typeface="微软雅黑" panose="020B0503020204020204" pitchFamily="34" charset="-122"/>
            </a:endParaRPr>
          </a:p>
          <a:p>
            <a:pPr>
              <a:lnSpc>
                <a:spcPct val="130000"/>
              </a:lnSpc>
            </a:pPr>
            <a:r>
              <a:rPr lang="zh-CN" altLang="en-US" sz="900" dirty="0" smtClean="0">
                <a:solidFill>
                  <a:schemeClr val="bg1"/>
                </a:solidFill>
                <a:latin typeface="微软雅黑" pitchFamily="34" charset="-122"/>
                <a:ea typeface="微软雅黑" panose="020B0503020204020204" pitchFamily="34" charset="-122"/>
              </a:rPr>
              <a:t>单击此处添加文本单击此处添加文本单击此处添加文本</a:t>
            </a:r>
            <a:endParaRPr lang="en-US" altLang="zh-CN" sz="900" dirty="0">
              <a:solidFill>
                <a:schemeClr val="bg1"/>
              </a:solidFill>
              <a:latin typeface="微软雅黑" pitchFamily="34" charset="-122"/>
              <a:ea typeface="微软雅黑" panose="020B0503020204020204" pitchFamily="34" charset="-122"/>
            </a:endParaRPr>
          </a:p>
        </p:txBody>
      </p:sp>
      <p:sp>
        <p:nvSpPr>
          <p:cNvPr id="37" name="TextBox 36"/>
          <p:cNvSpPr txBox="1"/>
          <p:nvPr/>
        </p:nvSpPr>
        <p:spPr>
          <a:xfrm>
            <a:off x="5735331" y="1707654"/>
            <a:ext cx="2468879" cy="215444"/>
          </a:xfrm>
          <a:prstGeom prst="rect">
            <a:avLst/>
          </a:prstGeom>
          <a:noFill/>
        </p:spPr>
        <p:txBody>
          <a:bodyPr wrap="square" lIns="0" rIns="0" bIns="0"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Helvetica Neue"/>
              </a:rPr>
              <a:t>所属部门</a:t>
            </a:r>
            <a:r>
              <a:rPr lang="en-US" altLang="zh-CN" sz="1100" dirty="0">
                <a:solidFill>
                  <a:schemeClr val="bg1"/>
                </a:solidFill>
                <a:latin typeface="微软雅黑" panose="020B0503020204020204" pitchFamily="34" charset="-122"/>
                <a:ea typeface="微软雅黑" panose="020B0503020204020204" pitchFamily="34" charset="-122"/>
                <a:cs typeface="Helvetica Neue"/>
              </a:rPr>
              <a:t> &amp; </a:t>
            </a:r>
            <a:r>
              <a:rPr lang="zh-CN" altLang="en-US" sz="1100" dirty="0">
                <a:solidFill>
                  <a:schemeClr val="bg1"/>
                </a:solidFill>
                <a:latin typeface="微软雅黑" panose="020B0503020204020204" pitchFamily="34" charset="-122"/>
                <a:ea typeface="微软雅黑" panose="020B0503020204020204" pitchFamily="34" charset="-122"/>
                <a:cs typeface="Helvetica Neue"/>
              </a:rPr>
              <a:t>公司职位</a:t>
            </a:r>
            <a:endParaRPr lang="en-US" altLang="zh-CN" sz="1100" dirty="0">
              <a:solidFill>
                <a:schemeClr val="bg1"/>
              </a:solidFill>
              <a:latin typeface="微软雅黑" panose="020B0503020204020204" pitchFamily="34" charset="-122"/>
              <a:ea typeface="微软雅黑" panose="020B0503020204020204" pitchFamily="34" charset="-122"/>
              <a:cs typeface="Helvetica Neue"/>
            </a:endParaRPr>
          </a:p>
        </p:txBody>
      </p:sp>
      <p:pic>
        <p:nvPicPr>
          <p:cNvPr id="41" name="图片 40"/>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241921" y="909985"/>
            <a:ext cx="1218511" cy="1131618"/>
          </a:xfrm>
          <a:prstGeom prst="rect">
            <a:avLst/>
          </a:prstGeom>
        </p:spPr>
      </p:pic>
      <p:pic>
        <p:nvPicPr>
          <p:cNvPr id="42" name="图片 41"/>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124931" y="-404113"/>
            <a:ext cx="1612776" cy="1497767"/>
          </a:xfrm>
          <a:prstGeom prst="rect">
            <a:avLst/>
          </a:prstGeom>
        </p:spPr>
      </p:pic>
      <p:pic>
        <p:nvPicPr>
          <p:cNvPr id="43" name="图片 42"/>
          <p:cNvPicPr>
            <a:picLocks noChangeAspect="1"/>
          </p:cNvPicPr>
          <p:nvPr/>
        </p:nvPicPr>
        <p:blipFill rotWithShape="1">
          <a:blip r:embed="rId8" cstate="print">
            <a:extLst>
              <a:ext uri="{28A0092B-C50C-407E-A947-70E740481C1C}">
                <a14:useLocalDpi xmlns:a14="http://schemas.microsoft.com/office/drawing/2010/main" val="0"/>
              </a:ext>
            </a:extLst>
          </a:blip>
          <a:srcRect l="29626" t="15334" r="28143" b="16222"/>
          <a:stretch/>
        </p:blipFill>
        <p:spPr>
          <a:xfrm>
            <a:off x="8356370" y="1966512"/>
            <a:ext cx="803624" cy="746317"/>
          </a:xfrm>
          <a:prstGeom prst="rect">
            <a:avLst/>
          </a:prstGeom>
        </p:spPr>
      </p:pic>
    </p:spTree>
    <p:extLst>
      <p:ext uri="{BB962C8B-B14F-4D97-AF65-F5344CB8AC3E}">
        <p14:creationId xmlns:p14="http://schemas.microsoft.com/office/powerpoint/2010/main" val="313100810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53" presetClass="entr" presetSubtype="16"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Effect transition="in" filter="fade">
                                      <p:cBhvr>
                                        <p:cTn id="28" dur="500"/>
                                        <p:tgtEl>
                                          <p:spTgt spid="14"/>
                                        </p:tgtEl>
                                      </p:cBhvr>
                                    </p:animEffect>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250"/>
                                        <p:tgtEl>
                                          <p:spTgt spid="6"/>
                                        </p:tgtEl>
                                      </p:cBhvr>
                                    </p:animEffect>
                                  </p:childTnLst>
                                </p:cTn>
                              </p:par>
                            </p:childTnLst>
                          </p:cTn>
                        </p:par>
                        <p:par>
                          <p:cTn id="33" fill="hold">
                            <p:stCondLst>
                              <p:cond delay="1750"/>
                            </p:stCondLst>
                            <p:childTnLst>
                              <p:par>
                                <p:cTn id="34" presetID="10" presetClass="entr" presetSubtype="0"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50"/>
                                        <p:tgtEl>
                                          <p:spTgt spid="7"/>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250"/>
                                        <p:tgtEl>
                                          <p:spTgt spid="8"/>
                                        </p:tgtEl>
                                      </p:cBhvr>
                                    </p:animEffect>
                                  </p:childTnLst>
                                </p:cTn>
                              </p:par>
                            </p:childTnLst>
                          </p:cTn>
                        </p:par>
                        <p:par>
                          <p:cTn id="41" fill="hold">
                            <p:stCondLst>
                              <p:cond delay="2250"/>
                            </p:stCondLst>
                            <p:childTnLst>
                              <p:par>
                                <p:cTn id="42" presetID="10"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250"/>
                                        <p:tgtEl>
                                          <p:spTgt spid="9"/>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250" fill="hold"/>
                                        <p:tgtEl>
                                          <p:spTgt spid="15"/>
                                        </p:tgtEl>
                                        <p:attrNameLst>
                                          <p:attrName>ppt_w</p:attrName>
                                        </p:attrNameLst>
                                      </p:cBhvr>
                                      <p:tavLst>
                                        <p:tav tm="0">
                                          <p:val>
                                            <p:fltVal val="0"/>
                                          </p:val>
                                        </p:tav>
                                        <p:tav tm="100000">
                                          <p:val>
                                            <p:strVal val="#ppt_w"/>
                                          </p:val>
                                        </p:tav>
                                      </p:tavLst>
                                    </p:anim>
                                    <p:anim calcmode="lin" valueType="num">
                                      <p:cBhvr>
                                        <p:cTn id="49" dur="250" fill="hold"/>
                                        <p:tgtEl>
                                          <p:spTgt spid="15"/>
                                        </p:tgtEl>
                                        <p:attrNameLst>
                                          <p:attrName>ppt_h</p:attrName>
                                        </p:attrNameLst>
                                      </p:cBhvr>
                                      <p:tavLst>
                                        <p:tav tm="0">
                                          <p:val>
                                            <p:fltVal val="0"/>
                                          </p:val>
                                        </p:tav>
                                        <p:tav tm="100000">
                                          <p:val>
                                            <p:strVal val="#ppt_h"/>
                                          </p:val>
                                        </p:tav>
                                      </p:tavLst>
                                    </p:anim>
                                    <p:animEffect transition="in" filter="fade">
                                      <p:cBhvr>
                                        <p:cTn id="50" dur="250"/>
                                        <p:tgtEl>
                                          <p:spTgt spid="15"/>
                                        </p:tgtEl>
                                      </p:cBhvr>
                                    </p:animEffect>
                                  </p:childTnLst>
                                </p:cTn>
                              </p:par>
                            </p:childTnLst>
                          </p:cTn>
                        </p:par>
                        <p:par>
                          <p:cTn id="51" fill="hold">
                            <p:stCondLst>
                              <p:cond delay="2750"/>
                            </p:stCondLst>
                            <p:childTnLst>
                              <p:par>
                                <p:cTn id="52" presetID="22" presetClass="entr" presetSubtype="8"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250"/>
                                        <p:tgtEl>
                                          <p:spTgt spid="10"/>
                                        </p:tgtEl>
                                      </p:cBhvr>
                                    </p:animEffect>
                                  </p:childTnLst>
                                </p:cTn>
                              </p:par>
                            </p:childTnLst>
                          </p:cTn>
                        </p:par>
                        <p:par>
                          <p:cTn id="55" fill="hold">
                            <p:stCondLst>
                              <p:cond delay="3000"/>
                            </p:stCondLst>
                            <p:childTnLst>
                              <p:par>
                                <p:cTn id="56" presetID="53" presetClass="entr" presetSubtype="16" fill="hold" nodeType="afterEffect">
                                  <p:stCondLst>
                                    <p:cond delay="0"/>
                                  </p:stCondLst>
                                  <p:childTnLst>
                                    <p:set>
                                      <p:cBhvr>
                                        <p:cTn id="57" dur="1" fill="hold">
                                          <p:stCondLst>
                                            <p:cond delay="0"/>
                                          </p:stCondLst>
                                        </p:cTn>
                                        <p:tgtEl>
                                          <p:spTgt spid="19"/>
                                        </p:tgtEl>
                                        <p:attrNameLst>
                                          <p:attrName>style.visibility</p:attrName>
                                        </p:attrNameLst>
                                      </p:cBhvr>
                                      <p:to>
                                        <p:strVal val="visible"/>
                                      </p:to>
                                    </p:set>
                                    <p:anim calcmode="lin" valueType="num">
                                      <p:cBhvr>
                                        <p:cTn id="58" dur="250" fill="hold"/>
                                        <p:tgtEl>
                                          <p:spTgt spid="19"/>
                                        </p:tgtEl>
                                        <p:attrNameLst>
                                          <p:attrName>ppt_w</p:attrName>
                                        </p:attrNameLst>
                                      </p:cBhvr>
                                      <p:tavLst>
                                        <p:tav tm="0">
                                          <p:val>
                                            <p:fltVal val="0"/>
                                          </p:val>
                                        </p:tav>
                                        <p:tav tm="100000">
                                          <p:val>
                                            <p:strVal val="#ppt_w"/>
                                          </p:val>
                                        </p:tav>
                                      </p:tavLst>
                                    </p:anim>
                                    <p:anim calcmode="lin" valueType="num">
                                      <p:cBhvr>
                                        <p:cTn id="59" dur="250" fill="hold"/>
                                        <p:tgtEl>
                                          <p:spTgt spid="19"/>
                                        </p:tgtEl>
                                        <p:attrNameLst>
                                          <p:attrName>ppt_h</p:attrName>
                                        </p:attrNameLst>
                                      </p:cBhvr>
                                      <p:tavLst>
                                        <p:tav tm="0">
                                          <p:val>
                                            <p:fltVal val="0"/>
                                          </p:val>
                                        </p:tav>
                                        <p:tav tm="100000">
                                          <p:val>
                                            <p:strVal val="#ppt_h"/>
                                          </p:val>
                                        </p:tav>
                                      </p:tavLst>
                                    </p:anim>
                                    <p:animEffect transition="in" filter="fade">
                                      <p:cBhvr>
                                        <p:cTn id="60" dur="250"/>
                                        <p:tgtEl>
                                          <p:spTgt spid="19"/>
                                        </p:tgtEl>
                                      </p:cBhvr>
                                    </p:animEffect>
                                  </p:childTnLst>
                                </p:cTn>
                              </p:par>
                            </p:childTnLst>
                          </p:cTn>
                        </p:par>
                        <p:par>
                          <p:cTn id="61" fill="hold">
                            <p:stCondLst>
                              <p:cond delay="3250"/>
                            </p:stCondLst>
                            <p:childTnLst>
                              <p:par>
                                <p:cTn id="62" presetID="53" presetClass="entr" presetSubtype="16"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250" fill="hold"/>
                                        <p:tgtEl>
                                          <p:spTgt spid="16"/>
                                        </p:tgtEl>
                                        <p:attrNameLst>
                                          <p:attrName>ppt_w</p:attrName>
                                        </p:attrNameLst>
                                      </p:cBhvr>
                                      <p:tavLst>
                                        <p:tav tm="0">
                                          <p:val>
                                            <p:fltVal val="0"/>
                                          </p:val>
                                        </p:tav>
                                        <p:tav tm="100000">
                                          <p:val>
                                            <p:strVal val="#ppt_w"/>
                                          </p:val>
                                        </p:tav>
                                      </p:tavLst>
                                    </p:anim>
                                    <p:anim calcmode="lin" valueType="num">
                                      <p:cBhvr>
                                        <p:cTn id="65" dur="250" fill="hold"/>
                                        <p:tgtEl>
                                          <p:spTgt spid="16"/>
                                        </p:tgtEl>
                                        <p:attrNameLst>
                                          <p:attrName>ppt_h</p:attrName>
                                        </p:attrNameLst>
                                      </p:cBhvr>
                                      <p:tavLst>
                                        <p:tav tm="0">
                                          <p:val>
                                            <p:fltVal val="0"/>
                                          </p:val>
                                        </p:tav>
                                        <p:tav tm="100000">
                                          <p:val>
                                            <p:strVal val="#ppt_h"/>
                                          </p:val>
                                        </p:tav>
                                      </p:tavLst>
                                    </p:anim>
                                    <p:animEffect transition="in" filter="fade">
                                      <p:cBhvr>
                                        <p:cTn id="66" dur="250"/>
                                        <p:tgtEl>
                                          <p:spTgt spid="16"/>
                                        </p:tgtEl>
                                      </p:cBhvr>
                                    </p:animEffect>
                                  </p:childTnLst>
                                </p:cTn>
                              </p:par>
                            </p:childTnLst>
                          </p:cTn>
                        </p:par>
                        <p:par>
                          <p:cTn id="67" fill="hold">
                            <p:stCondLst>
                              <p:cond delay="3500"/>
                            </p:stCondLst>
                            <p:childTnLst>
                              <p:par>
                                <p:cTn id="68" presetID="22" presetClass="entr" presetSubtype="8" fill="hold" grpId="0" nodeType="after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ipe(left)">
                                      <p:cBhvr>
                                        <p:cTn id="70" dur="250"/>
                                        <p:tgtEl>
                                          <p:spTgt spid="11"/>
                                        </p:tgtEl>
                                      </p:cBhvr>
                                    </p:animEffect>
                                  </p:childTnLst>
                                </p:cTn>
                              </p:par>
                            </p:childTnLst>
                          </p:cTn>
                        </p:par>
                        <p:par>
                          <p:cTn id="71" fill="hold">
                            <p:stCondLst>
                              <p:cond delay="3750"/>
                            </p:stCondLst>
                            <p:childTnLst>
                              <p:par>
                                <p:cTn id="72" presetID="53" presetClass="entr" presetSubtype="16" fill="hold"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p:cTn id="74" dur="250" fill="hold"/>
                                        <p:tgtEl>
                                          <p:spTgt spid="23"/>
                                        </p:tgtEl>
                                        <p:attrNameLst>
                                          <p:attrName>ppt_w</p:attrName>
                                        </p:attrNameLst>
                                      </p:cBhvr>
                                      <p:tavLst>
                                        <p:tav tm="0">
                                          <p:val>
                                            <p:fltVal val="0"/>
                                          </p:val>
                                        </p:tav>
                                        <p:tav tm="100000">
                                          <p:val>
                                            <p:strVal val="#ppt_w"/>
                                          </p:val>
                                        </p:tav>
                                      </p:tavLst>
                                    </p:anim>
                                    <p:anim calcmode="lin" valueType="num">
                                      <p:cBhvr>
                                        <p:cTn id="75" dur="250" fill="hold"/>
                                        <p:tgtEl>
                                          <p:spTgt spid="23"/>
                                        </p:tgtEl>
                                        <p:attrNameLst>
                                          <p:attrName>ppt_h</p:attrName>
                                        </p:attrNameLst>
                                      </p:cBhvr>
                                      <p:tavLst>
                                        <p:tav tm="0">
                                          <p:val>
                                            <p:fltVal val="0"/>
                                          </p:val>
                                        </p:tav>
                                        <p:tav tm="100000">
                                          <p:val>
                                            <p:strVal val="#ppt_h"/>
                                          </p:val>
                                        </p:tav>
                                      </p:tavLst>
                                    </p:anim>
                                    <p:animEffect transition="in" filter="fade">
                                      <p:cBhvr>
                                        <p:cTn id="76" dur="250"/>
                                        <p:tgtEl>
                                          <p:spTgt spid="23"/>
                                        </p:tgtEl>
                                      </p:cBhvr>
                                    </p:animEffect>
                                  </p:childTnLst>
                                </p:cTn>
                              </p:par>
                            </p:childTnLst>
                          </p:cTn>
                        </p:par>
                        <p:par>
                          <p:cTn id="77" fill="hold">
                            <p:stCondLst>
                              <p:cond delay="4000"/>
                            </p:stCondLst>
                            <p:childTnLst>
                              <p:par>
                                <p:cTn id="78" presetID="53" presetClass="entr" presetSubtype="16" fill="hold" grpId="0" nodeType="afterEffect">
                                  <p:stCondLst>
                                    <p:cond delay="0"/>
                                  </p:stCondLst>
                                  <p:childTnLst>
                                    <p:set>
                                      <p:cBhvr>
                                        <p:cTn id="79" dur="1" fill="hold">
                                          <p:stCondLst>
                                            <p:cond delay="0"/>
                                          </p:stCondLst>
                                        </p:cTn>
                                        <p:tgtEl>
                                          <p:spTgt spid="17"/>
                                        </p:tgtEl>
                                        <p:attrNameLst>
                                          <p:attrName>style.visibility</p:attrName>
                                        </p:attrNameLst>
                                      </p:cBhvr>
                                      <p:to>
                                        <p:strVal val="visible"/>
                                      </p:to>
                                    </p:set>
                                    <p:anim calcmode="lin" valueType="num">
                                      <p:cBhvr>
                                        <p:cTn id="80" dur="250" fill="hold"/>
                                        <p:tgtEl>
                                          <p:spTgt spid="17"/>
                                        </p:tgtEl>
                                        <p:attrNameLst>
                                          <p:attrName>ppt_w</p:attrName>
                                        </p:attrNameLst>
                                      </p:cBhvr>
                                      <p:tavLst>
                                        <p:tav tm="0">
                                          <p:val>
                                            <p:fltVal val="0"/>
                                          </p:val>
                                        </p:tav>
                                        <p:tav tm="100000">
                                          <p:val>
                                            <p:strVal val="#ppt_w"/>
                                          </p:val>
                                        </p:tav>
                                      </p:tavLst>
                                    </p:anim>
                                    <p:anim calcmode="lin" valueType="num">
                                      <p:cBhvr>
                                        <p:cTn id="81" dur="250" fill="hold"/>
                                        <p:tgtEl>
                                          <p:spTgt spid="17"/>
                                        </p:tgtEl>
                                        <p:attrNameLst>
                                          <p:attrName>ppt_h</p:attrName>
                                        </p:attrNameLst>
                                      </p:cBhvr>
                                      <p:tavLst>
                                        <p:tav tm="0">
                                          <p:val>
                                            <p:fltVal val="0"/>
                                          </p:val>
                                        </p:tav>
                                        <p:tav tm="100000">
                                          <p:val>
                                            <p:strVal val="#ppt_h"/>
                                          </p:val>
                                        </p:tav>
                                      </p:tavLst>
                                    </p:anim>
                                    <p:animEffect transition="in" filter="fade">
                                      <p:cBhvr>
                                        <p:cTn id="82" dur="250"/>
                                        <p:tgtEl>
                                          <p:spTgt spid="17"/>
                                        </p:tgtEl>
                                      </p:cBhvr>
                                    </p:animEffect>
                                  </p:childTnLst>
                                </p:cTn>
                              </p:par>
                            </p:childTnLst>
                          </p:cTn>
                        </p:par>
                        <p:par>
                          <p:cTn id="83" fill="hold">
                            <p:stCondLst>
                              <p:cond delay="4250"/>
                            </p:stCondLst>
                            <p:childTnLst>
                              <p:par>
                                <p:cTn id="84" presetID="22" presetClass="entr" presetSubtype="8" fill="hold" grpId="0" nodeType="afterEffect">
                                  <p:stCondLst>
                                    <p:cond delay="0"/>
                                  </p:stCondLst>
                                  <p:childTnLst>
                                    <p:set>
                                      <p:cBhvr>
                                        <p:cTn id="85" dur="1" fill="hold">
                                          <p:stCondLst>
                                            <p:cond delay="0"/>
                                          </p:stCondLst>
                                        </p:cTn>
                                        <p:tgtEl>
                                          <p:spTgt spid="12"/>
                                        </p:tgtEl>
                                        <p:attrNameLst>
                                          <p:attrName>style.visibility</p:attrName>
                                        </p:attrNameLst>
                                      </p:cBhvr>
                                      <p:to>
                                        <p:strVal val="visible"/>
                                      </p:to>
                                    </p:set>
                                    <p:animEffect transition="in" filter="wipe(left)">
                                      <p:cBhvr>
                                        <p:cTn id="86" dur="250"/>
                                        <p:tgtEl>
                                          <p:spTgt spid="12"/>
                                        </p:tgtEl>
                                      </p:cBhvr>
                                    </p:animEffect>
                                  </p:childTnLst>
                                </p:cTn>
                              </p:par>
                            </p:childTnLst>
                          </p:cTn>
                        </p:par>
                        <p:par>
                          <p:cTn id="87" fill="hold">
                            <p:stCondLst>
                              <p:cond delay="4500"/>
                            </p:stCondLst>
                            <p:childTnLst>
                              <p:par>
                                <p:cTn id="88" presetID="53" presetClass="entr" presetSubtype="16" fill="hold" nodeType="after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250" fill="hold"/>
                                        <p:tgtEl>
                                          <p:spTgt spid="27"/>
                                        </p:tgtEl>
                                        <p:attrNameLst>
                                          <p:attrName>ppt_w</p:attrName>
                                        </p:attrNameLst>
                                      </p:cBhvr>
                                      <p:tavLst>
                                        <p:tav tm="0">
                                          <p:val>
                                            <p:fltVal val="0"/>
                                          </p:val>
                                        </p:tav>
                                        <p:tav tm="100000">
                                          <p:val>
                                            <p:strVal val="#ppt_w"/>
                                          </p:val>
                                        </p:tav>
                                      </p:tavLst>
                                    </p:anim>
                                    <p:anim calcmode="lin" valueType="num">
                                      <p:cBhvr>
                                        <p:cTn id="91" dur="250" fill="hold"/>
                                        <p:tgtEl>
                                          <p:spTgt spid="27"/>
                                        </p:tgtEl>
                                        <p:attrNameLst>
                                          <p:attrName>ppt_h</p:attrName>
                                        </p:attrNameLst>
                                      </p:cBhvr>
                                      <p:tavLst>
                                        <p:tav tm="0">
                                          <p:val>
                                            <p:fltVal val="0"/>
                                          </p:val>
                                        </p:tav>
                                        <p:tav tm="100000">
                                          <p:val>
                                            <p:strVal val="#ppt_h"/>
                                          </p:val>
                                        </p:tav>
                                      </p:tavLst>
                                    </p:anim>
                                    <p:animEffect transition="in" filter="fade">
                                      <p:cBhvr>
                                        <p:cTn id="92" dur="250"/>
                                        <p:tgtEl>
                                          <p:spTgt spid="27"/>
                                        </p:tgtEl>
                                      </p:cBhvr>
                                    </p:animEffect>
                                  </p:childTnLst>
                                </p:cTn>
                              </p:par>
                            </p:childTnLst>
                          </p:cTn>
                        </p:par>
                        <p:par>
                          <p:cTn id="93" fill="hold">
                            <p:stCondLst>
                              <p:cond delay="4750"/>
                            </p:stCondLst>
                            <p:childTnLst>
                              <p:par>
                                <p:cTn id="94" presetID="53" presetClass="entr" presetSubtype="16" fill="hold" grpId="0" nodeType="after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p:cTn id="96" dur="250" fill="hold"/>
                                        <p:tgtEl>
                                          <p:spTgt spid="18"/>
                                        </p:tgtEl>
                                        <p:attrNameLst>
                                          <p:attrName>ppt_w</p:attrName>
                                        </p:attrNameLst>
                                      </p:cBhvr>
                                      <p:tavLst>
                                        <p:tav tm="0">
                                          <p:val>
                                            <p:fltVal val="0"/>
                                          </p:val>
                                        </p:tav>
                                        <p:tav tm="100000">
                                          <p:val>
                                            <p:strVal val="#ppt_w"/>
                                          </p:val>
                                        </p:tav>
                                      </p:tavLst>
                                    </p:anim>
                                    <p:anim calcmode="lin" valueType="num">
                                      <p:cBhvr>
                                        <p:cTn id="97" dur="250" fill="hold"/>
                                        <p:tgtEl>
                                          <p:spTgt spid="18"/>
                                        </p:tgtEl>
                                        <p:attrNameLst>
                                          <p:attrName>ppt_h</p:attrName>
                                        </p:attrNameLst>
                                      </p:cBhvr>
                                      <p:tavLst>
                                        <p:tav tm="0">
                                          <p:val>
                                            <p:fltVal val="0"/>
                                          </p:val>
                                        </p:tav>
                                        <p:tav tm="100000">
                                          <p:val>
                                            <p:strVal val="#ppt_h"/>
                                          </p:val>
                                        </p:tav>
                                      </p:tavLst>
                                    </p:anim>
                                    <p:animEffect transition="in" filter="fade">
                                      <p:cBhvr>
                                        <p:cTn id="98" dur="250"/>
                                        <p:tgtEl>
                                          <p:spTgt spid="18"/>
                                        </p:tgtEl>
                                      </p:cBhvr>
                                    </p:animEffect>
                                  </p:childTnLst>
                                </p:cTn>
                              </p:par>
                            </p:childTnLst>
                          </p:cTn>
                        </p:par>
                        <p:par>
                          <p:cTn id="99" fill="hold">
                            <p:stCondLst>
                              <p:cond delay="5000"/>
                            </p:stCondLst>
                            <p:childTnLst>
                              <p:par>
                                <p:cTn id="100" presetID="22" presetClass="entr" presetSubtype="8" fill="hold" grpId="0" nodeType="afterEffect">
                                  <p:stCondLst>
                                    <p:cond delay="0"/>
                                  </p:stCondLst>
                                  <p:childTnLst>
                                    <p:set>
                                      <p:cBhvr>
                                        <p:cTn id="101" dur="1" fill="hold">
                                          <p:stCondLst>
                                            <p:cond delay="0"/>
                                          </p:stCondLst>
                                        </p:cTn>
                                        <p:tgtEl>
                                          <p:spTgt spid="13"/>
                                        </p:tgtEl>
                                        <p:attrNameLst>
                                          <p:attrName>style.visibility</p:attrName>
                                        </p:attrNameLst>
                                      </p:cBhvr>
                                      <p:to>
                                        <p:strVal val="visible"/>
                                      </p:to>
                                    </p:set>
                                    <p:animEffect transition="in" filter="wipe(left)">
                                      <p:cBhvr>
                                        <p:cTn id="102" dur="250"/>
                                        <p:tgtEl>
                                          <p:spTgt spid="13"/>
                                        </p:tgtEl>
                                      </p:cBhvr>
                                    </p:animEffect>
                                  </p:childTnLst>
                                </p:cTn>
                              </p:par>
                            </p:childTnLst>
                          </p:cTn>
                        </p:par>
                        <p:par>
                          <p:cTn id="103" fill="hold">
                            <p:stCondLst>
                              <p:cond delay="5250"/>
                            </p:stCondLst>
                            <p:childTnLst>
                              <p:par>
                                <p:cTn id="104" presetID="53" presetClass="entr" presetSubtype="16" fill="hold" nodeType="after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p:cTn id="106" dur="250" fill="hold"/>
                                        <p:tgtEl>
                                          <p:spTgt spid="31"/>
                                        </p:tgtEl>
                                        <p:attrNameLst>
                                          <p:attrName>ppt_w</p:attrName>
                                        </p:attrNameLst>
                                      </p:cBhvr>
                                      <p:tavLst>
                                        <p:tav tm="0">
                                          <p:val>
                                            <p:fltVal val="0"/>
                                          </p:val>
                                        </p:tav>
                                        <p:tav tm="100000">
                                          <p:val>
                                            <p:strVal val="#ppt_w"/>
                                          </p:val>
                                        </p:tav>
                                      </p:tavLst>
                                    </p:anim>
                                    <p:anim calcmode="lin" valueType="num">
                                      <p:cBhvr>
                                        <p:cTn id="107" dur="250" fill="hold"/>
                                        <p:tgtEl>
                                          <p:spTgt spid="31"/>
                                        </p:tgtEl>
                                        <p:attrNameLst>
                                          <p:attrName>ppt_h</p:attrName>
                                        </p:attrNameLst>
                                      </p:cBhvr>
                                      <p:tavLst>
                                        <p:tav tm="0">
                                          <p:val>
                                            <p:fltVal val="0"/>
                                          </p:val>
                                        </p:tav>
                                        <p:tav tm="100000">
                                          <p:val>
                                            <p:strVal val="#ppt_h"/>
                                          </p:val>
                                        </p:tav>
                                      </p:tavLst>
                                    </p:anim>
                                    <p:animEffect transition="in" filter="fade">
                                      <p:cBhvr>
                                        <p:cTn id="108" dur="250"/>
                                        <p:tgtEl>
                                          <p:spTgt spid="31"/>
                                        </p:tgtEl>
                                      </p:cBhvr>
                                    </p:animEffect>
                                  </p:childTnLst>
                                </p:cTn>
                              </p:par>
                            </p:childTnLst>
                          </p:cTn>
                        </p:par>
                        <p:par>
                          <p:cTn id="109" fill="hold">
                            <p:stCondLst>
                              <p:cond delay="5500"/>
                            </p:stCondLst>
                            <p:childTnLst>
                              <p:par>
                                <p:cTn id="110" presetID="37" presetClass="entr" presetSubtype="0" fill="hold" grpId="0" nodeType="afterEffect">
                                  <p:stCondLst>
                                    <p:cond delay="0"/>
                                  </p:stCondLst>
                                  <p:childTnLst>
                                    <p:set>
                                      <p:cBhvr>
                                        <p:cTn id="111" dur="1" fill="hold">
                                          <p:stCondLst>
                                            <p:cond delay="0"/>
                                          </p:stCondLst>
                                        </p:cTn>
                                        <p:tgtEl>
                                          <p:spTgt spid="35"/>
                                        </p:tgtEl>
                                        <p:attrNameLst>
                                          <p:attrName>style.visibility</p:attrName>
                                        </p:attrNameLst>
                                      </p:cBhvr>
                                      <p:to>
                                        <p:strVal val="visible"/>
                                      </p:to>
                                    </p:set>
                                    <p:animEffect transition="in" filter="fade">
                                      <p:cBhvr>
                                        <p:cTn id="112" dur="500"/>
                                        <p:tgtEl>
                                          <p:spTgt spid="35"/>
                                        </p:tgtEl>
                                      </p:cBhvr>
                                    </p:animEffect>
                                    <p:anim calcmode="lin" valueType="num">
                                      <p:cBhvr>
                                        <p:cTn id="113" dur="500" fill="hold"/>
                                        <p:tgtEl>
                                          <p:spTgt spid="35"/>
                                        </p:tgtEl>
                                        <p:attrNameLst>
                                          <p:attrName>ppt_x</p:attrName>
                                        </p:attrNameLst>
                                      </p:cBhvr>
                                      <p:tavLst>
                                        <p:tav tm="0">
                                          <p:val>
                                            <p:strVal val="#ppt_x"/>
                                          </p:val>
                                        </p:tav>
                                        <p:tav tm="100000">
                                          <p:val>
                                            <p:strVal val="#ppt_x"/>
                                          </p:val>
                                        </p:tav>
                                      </p:tavLst>
                                    </p:anim>
                                    <p:anim calcmode="lin" valueType="num">
                                      <p:cBhvr>
                                        <p:cTn id="114" dur="450" decel="100000" fill="hold"/>
                                        <p:tgtEl>
                                          <p:spTgt spid="35"/>
                                        </p:tgtEl>
                                        <p:attrNameLst>
                                          <p:attrName>ppt_y</p:attrName>
                                        </p:attrNameLst>
                                      </p:cBhvr>
                                      <p:tavLst>
                                        <p:tav tm="0">
                                          <p:val>
                                            <p:strVal val="#ppt_y+1"/>
                                          </p:val>
                                        </p:tav>
                                        <p:tav tm="100000">
                                          <p:val>
                                            <p:strVal val="#ppt_y-.03"/>
                                          </p:val>
                                        </p:tav>
                                      </p:tavLst>
                                    </p:anim>
                                    <p:anim calcmode="lin" valueType="num">
                                      <p:cBhvr>
                                        <p:cTn id="115"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116" fill="hold">
                            <p:stCondLst>
                              <p:cond delay="6000"/>
                            </p:stCondLst>
                            <p:childTnLst>
                              <p:par>
                                <p:cTn id="117" presetID="37" presetClass="entr" presetSubtype="0" fill="hold" grpId="0" nodeType="afterEffect">
                                  <p:stCondLst>
                                    <p:cond delay="0"/>
                                  </p:stCondLst>
                                  <p:childTnLst>
                                    <p:set>
                                      <p:cBhvr>
                                        <p:cTn id="118" dur="1" fill="hold">
                                          <p:stCondLst>
                                            <p:cond delay="0"/>
                                          </p:stCondLst>
                                        </p:cTn>
                                        <p:tgtEl>
                                          <p:spTgt spid="37"/>
                                        </p:tgtEl>
                                        <p:attrNameLst>
                                          <p:attrName>style.visibility</p:attrName>
                                        </p:attrNameLst>
                                      </p:cBhvr>
                                      <p:to>
                                        <p:strVal val="visible"/>
                                      </p:to>
                                    </p:set>
                                    <p:animEffect transition="in" filter="fade">
                                      <p:cBhvr>
                                        <p:cTn id="119" dur="250"/>
                                        <p:tgtEl>
                                          <p:spTgt spid="37"/>
                                        </p:tgtEl>
                                      </p:cBhvr>
                                    </p:animEffect>
                                    <p:anim calcmode="lin" valueType="num">
                                      <p:cBhvr>
                                        <p:cTn id="120" dur="250" fill="hold"/>
                                        <p:tgtEl>
                                          <p:spTgt spid="37"/>
                                        </p:tgtEl>
                                        <p:attrNameLst>
                                          <p:attrName>ppt_x</p:attrName>
                                        </p:attrNameLst>
                                      </p:cBhvr>
                                      <p:tavLst>
                                        <p:tav tm="0">
                                          <p:val>
                                            <p:strVal val="#ppt_x"/>
                                          </p:val>
                                        </p:tav>
                                        <p:tav tm="100000">
                                          <p:val>
                                            <p:strVal val="#ppt_x"/>
                                          </p:val>
                                        </p:tav>
                                      </p:tavLst>
                                    </p:anim>
                                    <p:anim calcmode="lin" valueType="num">
                                      <p:cBhvr>
                                        <p:cTn id="121" dur="225" decel="100000" fill="hold"/>
                                        <p:tgtEl>
                                          <p:spTgt spid="37"/>
                                        </p:tgtEl>
                                        <p:attrNameLst>
                                          <p:attrName>ppt_y</p:attrName>
                                        </p:attrNameLst>
                                      </p:cBhvr>
                                      <p:tavLst>
                                        <p:tav tm="0">
                                          <p:val>
                                            <p:strVal val="#ppt_y+1"/>
                                          </p:val>
                                        </p:tav>
                                        <p:tav tm="100000">
                                          <p:val>
                                            <p:strVal val="#ppt_y-.03"/>
                                          </p:val>
                                        </p:tav>
                                      </p:tavLst>
                                    </p:anim>
                                    <p:anim calcmode="lin" valueType="num">
                                      <p:cBhvr>
                                        <p:cTn id="122" dur="25" accel="100000" fill="hold">
                                          <p:stCondLst>
                                            <p:cond delay="225"/>
                                          </p:stCondLst>
                                        </p:cTn>
                                        <p:tgtEl>
                                          <p:spTgt spid="37"/>
                                        </p:tgtEl>
                                        <p:attrNameLst>
                                          <p:attrName>ppt_y</p:attrName>
                                        </p:attrNameLst>
                                      </p:cBhvr>
                                      <p:tavLst>
                                        <p:tav tm="0">
                                          <p:val>
                                            <p:strVal val="#ppt_y-.03"/>
                                          </p:val>
                                        </p:tav>
                                        <p:tav tm="100000">
                                          <p:val>
                                            <p:strVal val="#ppt_y"/>
                                          </p:val>
                                        </p:tav>
                                      </p:tavLst>
                                    </p:anim>
                                  </p:childTnLst>
                                </p:cTn>
                              </p:par>
                            </p:childTnLst>
                          </p:cTn>
                        </p:par>
                        <p:par>
                          <p:cTn id="123" fill="hold">
                            <p:stCondLst>
                              <p:cond delay="6250"/>
                            </p:stCondLst>
                            <p:childTnLst>
                              <p:par>
                                <p:cTn id="124" presetID="9" presetClass="entr" presetSubtype="0" fill="hold" grpId="0" nodeType="afterEffect">
                                  <p:stCondLst>
                                    <p:cond delay="0"/>
                                  </p:stCondLst>
                                  <p:childTnLst>
                                    <p:set>
                                      <p:cBhvr>
                                        <p:cTn id="125" dur="1" fill="hold">
                                          <p:stCondLst>
                                            <p:cond delay="0"/>
                                          </p:stCondLst>
                                        </p:cTn>
                                        <p:tgtEl>
                                          <p:spTgt spid="36"/>
                                        </p:tgtEl>
                                        <p:attrNameLst>
                                          <p:attrName>style.visibility</p:attrName>
                                        </p:attrNameLst>
                                      </p:cBhvr>
                                      <p:to>
                                        <p:strVal val="visible"/>
                                      </p:to>
                                    </p:set>
                                    <p:animEffect transition="in" filter="dissolve">
                                      <p:cBhvr>
                                        <p:cTn id="12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35" grpId="0"/>
      <p:bldP spid="36"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95536" y="414751"/>
            <a:ext cx="2296855" cy="461665"/>
            <a:chOff x="395536" y="414751"/>
            <a:chExt cx="2296855" cy="461665"/>
          </a:xfrm>
        </p:grpSpPr>
        <p:sp>
          <p:nvSpPr>
            <p:cNvPr id="7" name="TextBox 6"/>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学习经历</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3" cstate="print">
              <a:biLevel thresh="25000"/>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27137" t="33033" r="34592" b="23333"/>
            <a:stretch/>
          </p:blipFill>
          <p:spPr>
            <a:xfrm>
              <a:off x="395536" y="446559"/>
              <a:ext cx="568060" cy="371116"/>
            </a:xfrm>
            <a:prstGeom prst="rect">
              <a:avLst/>
            </a:prstGeom>
          </p:spPr>
        </p:pic>
      </p:grpSp>
      <p:grpSp>
        <p:nvGrpSpPr>
          <p:cNvPr id="22" name="Group 1257"/>
          <p:cNvGrpSpPr/>
          <p:nvPr/>
        </p:nvGrpSpPr>
        <p:grpSpPr>
          <a:xfrm rot="10800000" flipH="1">
            <a:off x="1162742" y="2666119"/>
            <a:ext cx="1098204" cy="570178"/>
            <a:chOff x="0" y="0"/>
            <a:chExt cx="3154022" cy="1635267"/>
          </a:xfrm>
          <a:solidFill>
            <a:schemeClr val="accent1">
              <a:lumMod val="20000"/>
              <a:lumOff val="80000"/>
            </a:schemeClr>
          </a:solidFill>
        </p:grpSpPr>
        <p:sp>
          <p:nvSpPr>
            <p:cNvPr id="23"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24"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25" name="Group 1262"/>
          <p:cNvGrpSpPr/>
          <p:nvPr/>
        </p:nvGrpSpPr>
        <p:grpSpPr>
          <a:xfrm>
            <a:off x="2555776" y="2265029"/>
            <a:ext cx="1098204" cy="570178"/>
            <a:chOff x="0" y="0"/>
            <a:chExt cx="3154022" cy="1635267"/>
          </a:xfrm>
          <a:solidFill>
            <a:schemeClr val="tx2">
              <a:lumMod val="20000"/>
              <a:lumOff val="80000"/>
            </a:schemeClr>
          </a:solidFill>
        </p:grpSpPr>
        <p:sp>
          <p:nvSpPr>
            <p:cNvPr id="26"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27"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28" name="Group 1267"/>
          <p:cNvGrpSpPr/>
          <p:nvPr/>
        </p:nvGrpSpPr>
        <p:grpSpPr>
          <a:xfrm rot="10800000" flipH="1">
            <a:off x="3905844" y="2655695"/>
            <a:ext cx="1098204" cy="570178"/>
            <a:chOff x="0" y="0"/>
            <a:chExt cx="3154022" cy="1635267"/>
          </a:xfrm>
          <a:solidFill>
            <a:schemeClr val="accent5">
              <a:lumMod val="40000"/>
              <a:lumOff val="60000"/>
            </a:schemeClr>
          </a:solidFill>
        </p:grpSpPr>
        <p:sp>
          <p:nvSpPr>
            <p:cNvPr id="29"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0"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31" name="Group 1272"/>
          <p:cNvGrpSpPr/>
          <p:nvPr/>
        </p:nvGrpSpPr>
        <p:grpSpPr>
          <a:xfrm>
            <a:off x="5371709" y="2265029"/>
            <a:ext cx="1098204" cy="570178"/>
            <a:chOff x="0" y="0"/>
            <a:chExt cx="3154022" cy="1635267"/>
          </a:xfrm>
          <a:solidFill>
            <a:schemeClr val="accent5">
              <a:lumMod val="60000"/>
              <a:lumOff val="40000"/>
            </a:schemeClr>
          </a:solidFill>
        </p:grpSpPr>
        <p:sp>
          <p:nvSpPr>
            <p:cNvPr id="32"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3"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grpSp>
        <p:nvGrpSpPr>
          <p:cNvPr id="34" name="Group 1277"/>
          <p:cNvGrpSpPr/>
          <p:nvPr/>
        </p:nvGrpSpPr>
        <p:grpSpPr>
          <a:xfrm rot="10800000" flipH="1">
            <a:off x="6806164" y="2655695"/>
            <a:ext cx="1098204" cy="570178"/>
            <a:chOff x="0" y="0"/>
            <a:chExt cx="3154022" cy="1635267"/>
          </a:xfrm>
          <a:solidFill>
            <a:schemeClr val="accent5">
              <a:lumMod val="75000"/>
            </a:schemeClr>
          </a:solidFill>
        </p:grpSpPr>
        <p:sp>
          <p:nvSpPr>
            <p:cNvPr id="35"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sp>
          <p:nvSpPr>
            <p:cNvPr id="36"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latin typeface="微软雅黑" panose="020B0503020204020204" pitchFamily="34" charset="-122"/>
                <a:ea typeface="微软雅黑" panose="020B0503020204020204" pitchFamily="34" charset="-122"/>
              </a:endParaRPr>
            </a:p>
          </p:txBody>
        </p:sp>
      </p:grpSp>
      <p:sp>
        <p:nvSpPr>
          <p:cNvPr id="40" name="Rectangle 72"/>
          <p:cNvSpPr/>
          <p:nvPr/>
        </p:nvSpPr>
        <p:spPr>
          <a:xfrm rot="20935423">
            <a:off x="1509324" y="2805580"/>
            <a:ext cx="667703" cy="208993"/>
          </a:xfrm>
          <a:prstGeom prst="rect">
            <a:avLst/>
          </a:prstGeom>
        </p:spPr>
        <p:txBody>
          <a:bodyPr wrap="square" lIns="69813" tIns="34906" rIns="69813" bIns="34906">
            <a:spAutoFit/>
          </a:bodyPr>
          <a:lstStyle/>
          <a:p>
            <a:pPr algn="ctr"/>
            <a:r>
              <a:rPr lang="en-US" sz="900" b="1" dirty="0" smtClean="0">
                <a:solidFill>
                  <a:srgbClr val="26A9E0"/>
                </a:solidFill>
                <a:latin typeface="微软雅黑" panose="020B0503020204020204" pitchFamily="34" charset="-122"/>
                <a:ea typeface="微软雅黑" panose="020B0503020204020204" pitchFamily="34" charset="-122"/>
              </a:rPr>
              <a:t>2012</a:t>
            </a:r>
            <a:endParaRPr lang="en-US" sz="900" b="1" dirty="0">
              <a:solidFill>
                <a:srgbClr val="26A9E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2556145" y="1511557"/>
            <a:ext cx="1810990"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2556144" y="1275606"/>
            <a:ext cx="1810989"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2013</a:t>
            </a:r>
            <a:endParaRPr lang="en-GB" sz="1600" b="1" dirty="0">
              <a:solidFill>
                <a:schemeClr val="bg1"/>
              </a:solidFill>
              <a:latin typeface="微软雅黑" panose="020B0503020204020204" pitchFamily="34" charset="-122"/>
              <a:ea typeface="微软雅黑" panose="020B0503020204020204" pitchFamily="34" charset="-122"/>
            </a:endParaRPr>
          </a:p>
        </p:txBody>
      </p:sp>
      <p:sp>
        <p:nvSpPr>
          <p:cNvPr id="43" name="Rectangle 137"/>
          <p:cNvSpPr/>
          <p:nvPr/>
        </p:nvSpPr>
        <p:spPr>
          <a:xfrm rot="594578">
            <a:off x="2916085" y="2453298"/>
            <a:ext cx="667703" cy="208993"/>
          </a:xfrm>
          <a:prstGeom prst="rect">
            <a:avLst/>
          </a:prstGeom>
        </p:spPr>
        <p:txBody>
          <a:bodyPr wrap="square" lIns="69813" tIns="34906" rIns="69813" bIns="34906">
            <a:spAutoFit/>
          </a:bodyPr>
          <a:lstStyle/>
          <a:p>
            <a:pPr algn="ctr"/>
            <a:r>
              <a:rPr lang="en-US" sz="900" b="1" dirty="0" smtClean="0">
                <a:solidFill>
                  <a:srgbClr val="26A9E0"/>
                </a:solidFill>
                <a:latin typeface="微软雅黑" panose="020B0503020204020204" pitchFamily="34" charset="-122"/>
                <a:ea typeface="微软雅黑" panose="020B0503020204020204" pitchFamily="34" charset="-122"/>
              </a:rPr>
              <a:t>2013</a:t>
            </a:r>
            <a:endParaRPr lang="en-US" sz="900" b="1" dirty="0">
              <a:solidFill>
                <a:srgbClr val="26A9E0"/>
              </a:solidFill>
              <a:latin typeface="微软雅黑" panose="020B0503020204020204" pitchFamily="34" charset="-122"/>
              <a:ea typeface="微软雅黑" panose="020B0503020204020204" pitchFamily="34" charset="-122"/>
            </a:endParaRPr>
          </a:p>
        </p:txBody>
      </p:sp>
      <p:sp>
        <p:nvSpPr>
          <p:cNvPr id="44" name="Rectangle 142"/>
          <p:cNvSpPr/>
          <p:nvPr/>
        </p:nvSpPr>
        <p:spPr>
          <a:xfrm rot="20856684">
            <a:off x="4259048" y="2807974"/>
            <a:ext cx="667703" cy="208993"/>
          </a:xfrm>
          <a:prstGeom prst="rect">
            <a:avLst/>
          </a:prstGeom>
        </p:spPr>
        <p:txBody>
          <a:bodyPr wrap="square" lIns="69813" tIns="34906" rIns="69813" bIns="34906">
            <a:spAutoFit/>
          </a:bodyPr>
          <a:lstStyle/>
          <a:p>
            <a:pPr algn="ctr"/>
            <a:r>
              <a:rPr lang="en-US" sz="900" b="1" dirty="0" smtClean="0">
                <a:solidFill>
                  <a:srgbClr val="26A9E0"/>
                </a:solidFill>
                <a:latin typeface="微软雅黑" panose="020B0503020204020204" pitchFamily="34" charset="-122"/>
                <a:ea typeface="微软雅黑" panose="020B0503020204020204" pitchFamily="34" charset="-122"/>
              </a:rPr>
              <a:t>2015</a:t>
            </a:r>
            <a:endParaRPr lang="en-US" sz="900" b="1" dirty="0">
              <a:solidFill>
                <a:srgbClr val="26A9E0"/>
              </a:solidFill>
              <a:latin typeface="微软雅黑" panose="020B0503020204020204" pitchFamily="34" charset="-122"/>
              <a:ea typeface="微软雅黑" panose="020B0503020204020204" pitchFamily="34" charset="-122"/>
            </a:endParaRPr>
          </a:p>
        </p:txBody>
      </p:sp>
      <p:sp>
        <p:nvSpPr>
          <p:cNvPr id="45" name="Rectangle 143"/>
          <p:cNvSpPr/>
          <p:nvPr/>
        </p:nvSpPr>
        <p:spPr>
          <a:xfrm rot="630609">
            <a:off x="5741334" y="2456711"/>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微软雅黑" panose="020B0503020204020204" pitchFamily="34" charset="-122"/>
                <a:ea typeface="微软雅黑" panose="020B0503020204020204" pitchFamily="34" charset="-122"/>
              </a:rPr>
              <a:t>2017</a:t>
            </a:r>
            <a:endParaRPr lang="en-US" sz="900" b="1" dirty="0">
              <a:solidFill>
                <a:schemeClr val="bg1"/>
              </a:solidFill>
              <a:latin typeface="微软雅黑" panose="020B0503020204020204" pitchFamily="34" charset="-122"/>
              <a:ea typeface="微软雅黑" panose="020B0503020204020204" pitchFamily="34" charset="-122"/>
            </a:endParaRPr>
          </a:p>
        </p:txBody>
      </p:sp>
      <p:sp>
        <p:nvSpPr>
          <p:cNvPr id="46" name="Rectangle 144"/>
          <p:cNvSpPr/>
          <p:nvPr/>
        </p:nvSpPr>
        <p:spPr>
          <a:xfrm rot="20816511">
            <a:off x="7172132" y="2801690"/>
            <a:ext cx="667703" cy="208993"/>
          </a:xfrm>
          <a:prstGeom prst="rect">
            <a:avLst/>
          </a:prstGeom>
        </p:spPr>
        <p:txBody>
          <a:bodyPr wrap="square" lIns="69813" tIns="34906" rIns="69813" bIns="34906">
            <a:spAutoFit/>
          </a:bodyPr>
          <a:lstStyle/>
          <a:p>
            <a:pPr algn="ctr"/>
            <a:r>
              <a:rPr lang="en-US" sz="900" b="1" dirty="0" smtClean="0">
                <a:solidFill>
                  <a:schemeClr val="bg1"/>
                </a:solidFill>
                <a:latin typeface="微软雅黑" panose="020B0503020204020204" pitchFamily="34" charset="-122"/>
                <a:ea typeface="微软雅黑" panose="020B0503020204020204" pitchFamily="34" charset="-122"/>
              </a:rPr>
              <a:t>2018</a:t>
            </a:r>
            <a:endParaRPr lang="en-US" sz="900" b="1" dirty="0">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176834" y="3840929"/>
            <a:ext cx="1810990"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1176833" y="3579863"/>
            <a:ext cx="1810989"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2012</a:t>
            </a:r>
            <a:endParaRPr lang="en-GB" sz="1600" b="1"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913138" y="3840928"/>
            <a:ext cx="1810990"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3913137" y="3579862"/>
            <a:ext cx="1810989"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2015</a:t>
            </a:r>
            <a:endParaRPr lang="en-GB" sz="1600" b="1"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353298" y="1558450"/>
            <a:ext cx="1810990"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5353297" y="1322499"/>
            <a:ext cx="1810989"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2017</a:t>
            </a:r>
            <a:endParaRPr lang="en-GB" sz="1600" b="1"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793458" y="3840929"/>
            <a:ext cx="1810990" cy="307777"/>
          </a:xfrm>
          <a:prstGeom prst="rect">
            <a:avLst/>
          </a:prstGeom>
          <a:noFill/>
        </p:spPr>
        <p:txBody>
          <a:bodyPr wrap="square" lIns="0" tIns="0" rIns="0" bIns="0"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单击填</a:t>
            </a:r>
            <a:r>
              <a:rPr lang="zh-CN" altLang="en-US" sz="1000" dirty="0" smtClean="0">
                <a:solidFill>
                  <a:schemeClr val="bg1"/>
                </a:solidFill>
                <a:latin typeface="微软雅黑" panose="020B0503020204020204" pitchFamily="34" charset="-122"/>
                <a:ea typeface="微软雅黑" panose="020B0503020204020204" pitchFamily="34" charset="-122"/>
              </a:rPr>
              <a:t>加内容  单击</a:t>
            </a:r>
            <a:r>
              <a:rPr lang="zh-CN" altLang="en-US" sz="1000" dirty="0">
                <a:solidFill>
                  <a:schemeClr val="bg1"/>
                </a:solidFill>
                <a:latin typeface="微软雅黑" panose="020B0503020204020204" pitchFamily="34" charset="-122"/>
                <a:ea typeface="微软雅黑" panose="020B0503020204020204" pitchFamily="34" charset="-122"/>
              </a:rPr>
              <a:t>填</a:t>
            </a:r>
            <a:r>
              <a:rPr lang="zh-CN" altLang="en-US" sz="1000" dirty="0" smtClean="0">
                <a:solidFill>
                  <a:schemeClr val="bg1"/>
                </a:solidFill>
                <a:latin typeface="微软雅黑" panose="020B0503020204020204" pitchFamily="34" charset="-122"/>
                <a:ea typeface="微软雅黑" panose="020B0503020204020204" pitchFamily="34" charset="-122"/>
              </a:rPr>
              <a:t>加内容</a:t>
            </a: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6793457" y="3579863"/>
            <a:ext cx="1810989" cy="246221"/>
          </a:xfrm>
          <a:prstGeom prst="rect">
            <a:avLst/>
          </a:prstGeom>
          <a:noFill/>
        </p:spPr>
        <p:txBody>
          <a:bodyPr wrap="square" lIns="0" tIns="0" rIns="0" bIns="0" rtlCol="0">
            <a:spAutoFit/>
          </a:bodyPr>
          <a:lstStyle/>
          <a:p>
            <a:r>
              <a:rPr lang="en-US" altLang="zh-CN" sz="1600" b="1" dirty="0" smtClean="0">
                <a:solidFill>
                  <a:schemeClr val="bg1"/>
                </a:solidFill>
                <a:latin typeface="微软雅黑" panose="020B0503020204020204" pitchFamily="34" charset="-122"/>
                <a:ea typeface="微软雅黑" panose="020B0503020204020204" pitchFamily="34" charset="-122"/>
              </a:rPr>
              <a:t>2018</a:t>
            </a:r>
            <a:endParaRPr lang="en-GB" sz="16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2940039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500"/>
                                        <p:tgtEl>
                                          <p:spTgt spid="4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fade">
                                      <p:cBhvr>
                                        <p:cTn id="30" dur="500"/>
                                        <p:tgtEl>
                                          <p:spTgt spid="4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fade">
                                      <p:cBhvr>
                                        <p:cTn id="33" dur="500"/>
                                        <p:tgtEl>
                                          <p:spTgt spid="42"/>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 presetClass="entr" presetSubtype="0" fill="hold" grpId="0" nodeType="withEffect">
                                  <p:stCondLst>
                                    <p:cond delay="0"/>
                                  </p:stCondLst>
                                  <p:childTnLst>
                                    <p:set>
                                      <p:cBhvr>
                                        <p:cTn id="39" dur="1" fill="hold">
                                          <p:stCondLst>
                                            <p:cond delay="0"/>
                                          </p:stCondLst>
                                        </p:cTn>
                                        <p:tgtEl>
                                          <p:spTgt spid="44"/>
                                        </p:tgtEl>
                                        <p:attrNameLst>
                                          <p:attrName>style.visibility</p:attrName>
                                        </p:attrNameLst>
                                      </p:cBhvr>
                                      <p:to>
                                        <p:strVal val="visible"/>
                                      </p:to>
                                    </p:se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childTnLst>
                          </p:cTn>
                        </p:par>
                        <p:par>
                          <p:cTn id="47" fill="hold">
                            <p:stCondLst>
                              <p:cond delay="3500"/>
                            </p:stCondLst>
                            <p:childTnLst>
                              <p:par>
                                <p:cTn id="48" presetID="10" presetClass="entr" presetSubtype="0"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fade">
                                      <p:cBhvr>
                                        <p:cTn id="50" dur="500"/>
                                        <p:tgtEl>
                                          <p:spTgt spid="31"/>
                                        </p:tgtEl>
                                      </p:cBhvr>
                                    </p:animEffect>
                                  </p:childTnLst>
                                </p:cTn>
                              </p:par>
                              <p:par>
                                <p:cTn id="51" presetID="1"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childTnLst>
                                </p:cTn>
                              </p:par>
                            </p:childTnLst>
                          </p:cTn>
                        </p:par>
                        <p:par>
                          <p:cTn id="53" fill="hold">
                            <p:stCondLst>
                              <p:cond delay="4000"/>
                            </p:stCondLst>
                            <p:childTnLst>
                              <p:par>
                                <p:cTn id="54" presetID="10" presetClass="entr" presetSubtype="0" fill="hold" grpId="0" nodeType="afterEffect">
                                  <p:stCondLst>
                                    <p:cond delay="0"/>
                                  </p:stCondLst>
                                  <p:childTnLst>
                                    <p:set>
                                      <p:cBhvr>
                                        <p:cTn id="55" dur="1" fill="hold">
                                          <p:stCondLst>
                                            <p:cond delay="0"/>
                                          </p:stCondLst>
                                        </p:cTn>
                                        <p:tgtEl>
                                          <p:spTgt spid="52"/>
                                        </p:tgtEl>
                                        <p:attrNameLst>
                                          <p:attrName>style.visibility</p:attrName>
                                        </p:attrNameLst>
                                      </p:cBhvr>
                                      <p:to>
                                        <p:strVal val="visible"/>
                                      </p:to>
                                    </p:set>
                                    <p:animEffect transition="in" filter="fade">
                                      <p:cBhvr>
                                        <p:cTn id="56" dur="500"/>
                                        <p:tgtEl>
                                          <p:spTgt spid="5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500"/>
                                        <p:tgtEl>
                                          <p:spTgt spid="53"/>
                                        </p:tgtEl>
                                      </p:cBhvr>
                                    </p:animEffect>
                                  </p:childTnLst>
                                </p:cTn>
                              </p:par>
                            </p:childTnLst>
                          </p:cTn>
                        </p:par>
                        <p:par>
                          <p:cTn id="60" fill="hold">
                            <p:stCondLst>
                              <p:cond delay="4500"/>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par>
                                <p:cTn id="64" presetID="1" presetClass="entr" presetSubtype="0"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childTnLst>
                                </p:cTn>
                              </p:par>
                            </p:childTnLst>
                          </p:cTn>
                        </p:par>
                        <p:par>
                          <p:cTn id="66" fill="hold">
                            <p:stCondLst>
                              <p:cond delay="5000"/>
                            </p:stCondLst>
                            <p:childTnLst>
                              <p:par>
                                <p:cTn id="67" presetID="10" presetClass="entr" presetSubtype="0"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fade">
                                      <p:cBhvr>
                                        <p:cTn id="69" dur="500"/>
                                        <p:tgtEl>
                                          <p:spTgt spid="5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P spid="48" grpId="0"/>
      <p:bldP spid="49" grpId="0"/>
      <p:bldP spid="50" grpId="0"/>
      <p:bldP spid="51" grpId="0"/>
      <p:bldP spid="52" grpId="0"/>
      <p:bldP spid="53" grpId="0"/>
      <p:bldP spid="54"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工作经历</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33701" t="32240" r="42280" b="32235"/>
          <a:stretch/>
        </p:blipFill>
        <p:spPr>
          <a:xfrm>
            <a:off x="467544" y="411510"/>
            <a:ext cx="484789" cy="410858"/>
          </a:xfrm>
          <a:prstGeom prst="rect">
            <a:avLst/>
          </a:prstGeom>
        </p:spPr>
      </p:pic>
      <p:sp>
        <p:nvSpPr>
          <p:cNvPr id="6" name="椭圆 5"/>
          <p:cNvSpPr/>
          <p:nvPr/>
        </p:nvSpPr>
        <p:spPr>
          <a:xfrm>
            <a:off x="2715759" y="3291830"/>
            <a:ext cx="3728449" cy="37284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23346" t="8063" r="26736" b="19878"/>
          <a:stretch/>
        </p:blipFill>
        <p:spPr>
          <a:xfrm>
            <a:off x="3630873" y="3435846"/>
            <a:ext cx="1882252" cy="1556947"/>
          </a:xfrm>
          <a:prstGeom prst="rect">
            <a:avLst/>
          </a:prstGeom>
          <a:effectLst>
            <a:outerShdw blurRad="63500" sx="102000" sy="102000" algn="ctr" rotWithShape="0">
              <a:prstClr val="black">
                <a:alpha val="40000"/>
              </a:prstClr>
            </a:outerShdw>
          </a:effectLst>
        </p:spPr>
      </p:pic>
      <p:cxnSp>
        <p:nvCxnSpPr>
          <p:cNvPr id="9" name="直接连接符 8"/>
          <p:cNvCxnSpPr/>
          <p:nvPr/>
        </p:nvCxnSpPr>
        <p:spPr>
          <a:xfrm flipH="1" flipV="1">
            <a:off x="2333085" y="3579862"/>
            <a:ext cx="510724" cy="864096"/>
          </a:xfrm>
          <a:prstGeom prst="line">
            <a:avLst/>
          </a:prstGeom>
          <a:ln w="158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859455" y="3147814"/>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2" name="TextBox 11"/>
          <p:cNvSpPr txBox="1"/>
          <p:nvPr/>
        </p:nvSpPr>
        <p:spPr>
          <a:xfrm>
            <a:off x="683568" y="345201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13" name="直接连接符 12"/>
          <p:cNvCxnSpPr/>
          <p:nvPr/>
        </p:nvCxnSpPr>
        <p:spPr>
          <a:xfrm flipH="1" flipV="1">
            <a:off x="3886234" y="2571750"/>
            <a:ext cx="255363" cy="864096"/>
          </a:xfrm>
          <a:prstGeom prst="line">
            <a:avLst/>
          </a:prstGeom>
          <a:ln w="158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2836010" y="1491630"/>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7" name="TextBox 16"/>
          <p:cNvSpPr txBox="1"/>
          <p:nvPr/>
        </p:nvSpPr>
        <p:spPr>
          <a:xfrm>
            <a:off x="2660123" y="1795832"/>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18" name="直接连接符 17"/>
          <p:cNvCxnSpPr/>
          <p:nvPr/>
        </p:nvCxnSpPr>
        <p:spPr>
          <a:xfrm flipV="1">
            <a:off x="5331420" y="2571750"/>
            <a:ext cx="320700" cy="864096"/>
          </a:xfrm>
          <a:prstGeom prst="line">
            <a:avLst/>
          </a:prstGeom>
          <a:ln w="158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716016" y="1549209"/>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21" name="TextBox 20"/>
          <p:cNvSpPr txBox="1"/>
          <p:nvPr/>
        </p:nvSpPr>
        <p:spPr>
          <a:xfrm>
            <a:off x="5220072" y="1853411"/>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22" name="直接连接符 21"/>
          <p:cNvCxnSpPr/>
          <p:nvPr/>
        </p:nvCxnSpPr>
        <p:spPr>
          <a:xfrm flipV="1">
            <a:off x="6138037" y="3672575"/>
            <a:ext cx="648306" cy="771383"/>
          </a:xfrm>
          <a:prstGeom prst="line">
            <a:avLst/>
          </a:prstGeom>
          <a:ln w="158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444208" y="3205393"/>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25" name="TextBox 24"/>
          <p:cNvSpPr txBox="1"/>
          <p:nvPr/>
        </p:nvSpPr>
        <p:spPr>
          <a:xfrm>
            <a:off x="6916393" y="350959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pic>
        <p:nvPicPr>
          <p:cNvPr id="26" name="图片 25"/>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7241921" y="909985"/>
            <a:ext cx="1218511" cy="1131618"/>
          </a:xfrm>
          <a:prstGeom prst="rect">
            <a:avLst/>
          </a:prstGeom>
        </p:spPr>
      </p:pic>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8124931" y="-465351"/>
            <a:ext cx="1612776" cy="1497767"/>
          </a:xfrm>
          <a:prstGeom prst="rect">
            <a:avLst/>
          </a:prstGeom>
        </p:spPr>
      </p:pic>
      <p:pic>
        <p:nvPicPr>
          <p:cNvPr id="28" name="图片 27"/>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604448" y="2001328"/>
            <a:ext cx="803624" cy="746317"/>
          </a:xfrm>
          <a:prstGeom prst="rect">
            <a:avLst/>
          </a:prstGeom>
        </p:spPr>
      </p:pic>
      <p:pic>
        <p:nvPicPr>
          <p:cNvPr id="29" name="图片 28"/>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6138037" y="130099"/>
            <a:ext cx="803624" cy="746317"/>
          </a:xfrm>
          <a:prstGeom prst="rect">
            <a:avLst/>
          </a:prstGeom>
        </p:spPr>
      </p:pic>
    </p:spTree>
    <p:extLst>
      <p:ext uri="{BB962C8B-B14F-4D97-AF65-F5344CB8AC3E}">
        <p14:creationId xmlns:p14="http://schemas.microsoft.com/office/powerpoint/2010/main" val="52527542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anim calcmode="lin" valueType="num">
                                      <p:cBhvr>
                                        <p:cTn id="28" dur="500" fill="hold"/>
                                        <p:tgtEl>
                                          <p:spTgt spid="6"/>
                                        </p:tgtEl>
                                        <p:attrNameLst>
                                          <p:attrName>ppt_x</p:attrName>
                                        </p:attrNameLst>
                                      </p:cBhvr>
                                      <p:tavLst>
                                        <p:tav tm="0">
                                          <p:val>
                                            <p:strVal val="#ppt_x"/>
                                          </p:val>
                                        </p:tav>
                                        <p:tav tm="100000">
                                          <p:val>
                                            <p:strVal val="#ppt_x"/>
                                          </p:val>
                                        </p:tav>
                                      </p:tavLst>
                                    </p:anim>
                                    <p:anim calcmode="lin" valueType="num">
                                      <p:cBhvr>
                                        <p:cTn id="29" dur="500" fill="hold"/>
                                        <p:tgtEl>
                                          <p:spTgt spid="6"/>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500"/>
                            </p:stCondLst>
                            <p:childTnLst>
                              <p:par>
                                <p:cTn id="34" presetID="22" presetClass="entr" presetSubtype="4" fill="hold"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1500"/>
                            </p:stCondLst>
                            <p:childTnLst>
                              <p:par>
                                <p:cTn id="45" presetID="22" presetClass="entr" presetSubtype="4" fill="hold"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par>
                          <p:cTn id="55" fill="hold">
                            <p:stCondLst>
                              <p:cond delay="25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childTnLst>
                          </p:cTn>
                        </p:par>
                        <p:par>
                          <p:cTn id="59" fill="hold">
                            <p:stCondLst>
                              <p:cond delay="3000"/>
                            </p:stCondLst>
                            <p:childTnLst>
                              <p:par>
                                <p:cTn id="60" presetID="10" presetClass="entr" presetSubtype="0" fill="hold" grpId="0" nodeType="after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childTnLst>
                          </p:cTn>
                        </p:par>
                        <p:par>
                          <p:cTn id="66" fill="hold">
                            <p:stCondLst>
                              <p:cond delay="3500"/>
                            </p:stCondLst>
                            <p:childTnLst>
                              <p:par>
                                <p:cTn id="67" presetID="22" presetClass="entr" presetSubtype="4"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childTnLst>
                          </p:cTn>
                        </p:par>
                        <p:par>
                          <p:cTn id="70" fill="hold">
                            <p:stCondLst>
                              <p:cond delay="4000"/>
                            </p:stCondLst>
                            <p:childTnLst>
                              <p:par>
                                <p:cTn id="71" presetID="10" presetClass="entr" presetSubtype="0" fill="hold" grpId="0"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500"/>
                                        <p:tgtEl>
                                          <p:spTgt spid="2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11" grpId="0"/>
      <p:bldP spid="12" grpId="0"/>
      <p:bldP spid="16" grpId="0"/>
      <p:bldP spid="17" grpId="0"/>
      <p:bldP spid="20" grpId="0"/>
      <p:bldP spid="21" grpId="0"/>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培训经历</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print">
            <a:biLevel thresh="50000"/>
            <a:extLst>
              <a:ext uri="{28A0092B-C50C-407E-A947-70E740481C1C}">
                <a14:useLocalDpi xmlns:a14="http://schemas.microsoft.com/office/drawing/2010/main" val="0"/>
              </a:ext>
            </a:extLst>
          </a:blip>
          <a:srcRect l="54434" t="16732" r="17641" b="26797"/>
          <a:stretch/>
        </p:blipFill>
        <p:spPr>
          <a:xfrm>
            <a:off x="597782" y="414751"/>
            <a:ext cx="354551" cy="410852"/>
          </a:xfrm>
          <a:prstGeom prst="rect">
            <a:avLst/>
          </a:prstGeom>
        </p:spPr>
      </p:pic>
      <p:sp>
        <p:nvSpPr>
          <p:cNvPr id="5" name="弧形 4"/>
          <p:cNvSpPr/>
          <p:nvPr/>
        </p:nvSpPr>
        <p:spPr>
          <a:xfrm rot="18340346">
            <a:off x="1095527" y="339811"/>
            <a:ext cx="6808929" cy="5039940"/>
          </a:xfrm>
          <a:custGeom>
            <a:avLst/>
            <a:gdLst>
              <a:gd name="connsiteX0" fmla="*/ 3618148 w 7236296"/>
              <a:gd name="connsiteY0" fmla="*/ 0 h 5688632"/>
              <a:gd name="connsiteX1" fmla="*/ 7236296 w 7236296"/>
              <a:gd name="connsiteY1" fmla="*/ 2844316 h 5688632"/>
              <a:gd name="connsiteX2" fmla="*/ 3618148 w 7236296"/>
              <a:gd name="connsiteY2" fmla="*/ 2844316 h 5688632"/>
              <a:gd name="connsiteX3" fmla="*/ 3618148 w 7236296"/>
              <a:gd name="connsiteY3" fmla="*/ 0 h 5688632"/>
              <a:gd name="connsiteX0" fmla="*/ 3618148 w 7236296"/>
              <a:gd name="connsiteY0" fmla="*/ 0 h 5688632"/>
              <a:gd name="connsiteX1" fmla="*/ 7236296 w 7236296"/>
              <a:gd name="connsiteY1" fmla="*/ 2844316 h 5688632"/>
              <a:gd name="connsiteX0" fmla="*/ 0 w 3618148"/>
              <a:gd name="connsiteY0" fmla="*/ 0 h 2844316"/>
              <a:gd name="connsiteX1" fmla="*/ 3618148 w 3618148"/>
              <a:gd name="connsiteY1" fmla="*/ 2844316 h 2844316"/>
              <a:gd name="connsiteX2" fmla="*/ 0 w 3618148"/>
              <a:gd name="connsiteY2" fmla="*/ 2844316 h 2844316"/>
              <a:gd name="connsiteX3" fmla="*/ 0 w 3618148"/>
              <a:gd name="connsiteY3" fmla="*/ 0 h 2844316"/>
              <a:gd name="connsiteX0" fmla="*/ 0 w 3618148"/>
              <a:gd name="connsiteY0" fmla="*/ 0 h 2844316"/>
              <a:gd name="connsiteX1" fmla="*/ 3618148 w 3618148"/>
              <a:gd name="connsiteY1" fmla="*/ 2844316 h 2844316"/>
              <a:gd name="connsiteX0" fmla="*/ 1083536 w 4701684"/>
              <a:gd name="connsiteY0" fmla="*/ 399746 h 3244062"/>
              <a:gd name="connsiteX1" fmla="*/ 4701684 w 4701684"/>
              <a:gd name="connsiteY1" fmla="*/ 3244062 h 3244062"/>
              <a:gd name="connsiteX2" fmla="*/ 1083536 w 4701684"/>
              <a:gd name="connsiteY2" fmla="*/ 3244062 h 3244062"/>
              <a:gd name="connsiteX3" fmla="*/ 1083536 w 4701684"/>
              <a:gd name="connsiteY3" fmla="*/ 399746 h 3244062"/>
              <a:gd name="connsiteX0" fmla="*/ 0 w 4701684"/>
              <a:gd name="connsiteY0" fmla="*/ 0 h 3244062"/>
              <a:gd name="connsiteX1" fmla="*/ 4701684 w 4701684"/>
              <a:gd name="connsiteY1" fmla="*/ 3244062 h 3244062"/>
              <a:gd name="connsiteX0" fmla="*/ 1083536 w 4940774"/>
              <a:gd name="connsiteY0" fmla="*/ 399746 h 3384140"/>
              <a:gd name="connsiteX1" fmla="*/ 4701684 w 4940774"/>
              <a:gd name="connsiteY1" fmla="*/ 3244062 h 3384140"/>
              <a:gd name="connsiteX2" fmla="*/ 1083536 w 4940774"/>
              <a:gd name="connsiteY2" fmla="*/ 3244062 h 3384140"/>
              <a:gd name="connsiteX3" fmla="*/ 1083536 w 4940774"/>
              <a:gd name="connsiteY3" fmla="*/ 399746 h 3384140"/>
              <a:gd name="connsiteX0" fmla="*/ 0 w 4940774"/>
              <a:gd name="connsiteY0" fmla="*/ 0 h 3384140"/>
              <a:gd name="connsiteX1" fmla="*/ 4940774 w 4940774"/>
              <a:gd name="connsiteY1" fmla="*/ 3384140 h 3384140"/>
              <a:gd name="connsiteX0" fmla="*/ 1083536 w 4940774"/>
              <a:gd name="connsiteY0" fmla="*/ 399746 h 3384140"/>
              <a:gd name="connsiteX1" fmla="*/ 4701684 w 4940774"/>
              <a:gd name="connsiteY1" fmla="*/ 3244062 h 3384140"/>
              <a:gd name="connsiteX2" fmla="*/ 1083536 w 4940774"/>
              <a:gd name="connsiteY2" fmla="*/ 3244062 h 3384140"/>
              <a:gd name="connsiteX3" fmla="*/ 1083536 w 4940774"/>
              <a:gd name="connsiteY3" fmla="*/ 399746 h 3384140"/>
              <a:gd name="connsiteX0" fmla="*/ 0 w 4940774"/>
              <a:gd name="connsiteY0" fmla="*/ 0 h 3384140"/>
              <a:gd name="connsiteX1" fmla="*/ 4940774 w 4940774"/>
              <a:gd name="connsiteY1" fmla="*/ 3384140 h 3384140"/>
              <a:gd name="connsiteX0" fmla="*/ 1083536 w 4940774"/>
              <a:gd name="connsiteY0" fmla="*/ 399746 h 3384140"/>
              <a:gd name="connsiteX1" fmla="*/ 4701684 w 4940774"/>
              <a:gd name="connsiteY1" fmla="*/ 3244062 h 3384140"/>
              <a:gd name="connsiteX2" fmla="*/ 1083536 w 4940774"/>
              <a:gd name="connsiteY2" fmla="*/ 3244062 h 3384140"/>
              <a:gd name="connsiteX3" fmla="*/ 1083536 w 4940774"/>
              <a:gd name="connsiteY3" fmla="*/ 399746 h 3384140"/>
              <a:gd name="connsiteX0" fmla="*/ 0 w 4940774"/>
              <a:gd name="connsiteY0" fmla="*/ 0 h 3384140"/>
              <a:gd name="connsiteX1" fmla="*/ 4940774 w 4940774"/>
              <a:gd name="connsiteY1" fmla="*/ 3384140 h 3384140"/>
              <a:gd name="connsiteX0" fmla="*/ 1083536 w 4940774"/>
              <a:gd name="connsiteY0" fmla="*/ 399746 h 3384140"/>
              <a:gd name="connsiteX1" fmla="*/ 4701684 w 4940774"/>
              <a:gd name="connsiteY1" fmla="*/ 3244062 h 3384140"/>
              <a:gd name="connsiteX2" fmla="*/ 1083536 w 4940774"/>
              <a:gd name="connsiteY2" fmla="*/ 3244062 h 3384140"/>
              <a:gd name="connsiteX3" fmla="*/ 1083536 w 4940774"/>
              <a:gd name="connsiteY3" fmla="*/ 399746 h 3384140"/>
              <a:gd name="connsiteX0" fmla="*/ 0 w 4940774"/>
              <a:gd name="connsiteY0" fmla="*/ 0 h 3384140"/>
              <a:gd name="connsiteX1" fmla="*/ 4940774 w 4940774"/>
              <a:gd name="connsiteY1" fmla="*/ 3384140 h 3384140"/>
              <a:gd name="connsiteX0" fmla="*/ 1083536 w 5032198"/>
              <a:gd name="connsiteY0" fmla="*/ 399746 h 3318512"/>
              <a:gd name="connsiteX1" fmla="*/ 4701684 w 5032198"/>
              <a:gd name="connsiteY1" fmla="*/ 3244062 h 3318512"/>
              <a:gd name="connsiteX2" fmla="*/ 1083536 w 5032198"/>
              <a:gd name="connsiteY2" fmla="*/ 3244062 h 3318512"/>
              <a:gd name="connsiteX3" fmla="*/ 1083536 w 5032198"/>
              <a:gd name="connsiteY3" fmla="*/ 399746 h 3318512"/>
              <a:gd name="connsiteX0" fmla="*/ 0 w 5032198"/>
              <a:gd name="connsiteY0" fmla="*/ 0 h 3318512"/>
              <a:gd name="connsiteX1" fmla="*/ 5032198 w 5032198"/>
              <a:gd name="connsiteY1" fmla="*/ 3318512 h 3318512"/>
              <a:gd name="connsiteX0" fmla="*/ 808979 w 4757641"/>
              <a:gd name="connsiteY0" fmla="*/ 475617 h 3394383"/>
              <a:gd name="connsiteX1" fmla="*/ 4427127 w 4757641"/>
              <a:gd name="connsiteY1" fmla="*/ 3319933 h 3394383"/>
              <a:gd name="connsiteX2" fmla="*/ 808979 w 4757641"/>
              <a:gd name="connsiteY2" fmla="*/ 3319933 h 3394383"/>
              <a:gd name="connsiteX3" fmla="*/ 808979 w 4757641"/>
              <a:gd name="connsiteY3" fmla="*/ 475617 h 3394383"/>
              <a:gd name="connsiteX0" fmla="*/ 0 w 4757641"/>
              <a:gd name="connsiteY0" fmla="*/ 0 h 3394383"/>
              <a:gd name="connsiteX1" fmla="*/ 4757641 w 4757641"/>
              <a:gd name="connsiteY1" fmla="*/ 3394383 h 3394383"/>
              <a:gd name="connsiteX0" fmla="*/ 808979 w 4757641"/>
              <a:gd name="connsiteY0" fmla="*/ 475617 h 3394383"/>
              <a:gd name="connsiteX1" fmla="*/ 4427127 w 4757641"/>
              <a:gd name="connsiteY1" fmla="*/ 3319933 h 3394383"/>
              <a:gd name="connsiteX2" fmla="*/ 808979 w 4757641"/>
              <a:gd name="connsiteY2" fmla="*/ 3319933 h 3394383"/>
              <a:gd name="connsiteX3" fmla="*/ 808979 w 4757641"/>
              <a:gd name="connsiteY3" fmla="*/ 475617 h 3394383"/>
              <a:gd name="connsiteX0" fmla="*/ 0 w 4757641"/>
              <a:gd name="connsiteY0" fmla="*/ 0 h 3394383"/>
              <a:gd name="connsiteX1" fmla="*/ 4757641 w 4757641"/>
              <a:gd name="connsiteY1" fmla="*/ 3394383 h 3394383"/>
              <a:gd name="connsiteX0" fmla="*/ 808979 w 4818005"/>
              <a:gd name="connsiteY0" fmla="*/ 475617 h 3333733"/>
              <a:gd name="connsiteX1" fmla="*/ 4427127 w 4818005"/>
              <a:gd name="connsiteY1" fmla="*/ 3319933 h 3333733"/>
              <a:gd name="connsiteX2" fmla="*/ 808979 w 4818005"/>
              <a:gd name="connsiteY2" fmla="*/ 3319933 h 3333733"/>
              <a:gd name="connsiteX3" fmla="*/ 808979 w 4818005"/>
              <a:gd name="connsiteY3" fmla="*/ 475617 h 3333733"/>
              <a:gd name="connsiteX0" fmla="*/ 0 w 4818005"/>
              <a:gd name="connsiteY0" fmla="*/ 0 h 3333733"/>
              <a:gd name="connsiteX1" fmla="*/ 4818005 w 4818005"/>
              <a:gd name="connsiteY1" fmla="*/ 3333733 h 3333733"/>
              <a:gd name="connsiteX0" fmla="*/ 808979 w 4818005"/>
              <a:gd name="connsiteY0" fmla="*/ 475617 h 3333733"/>
              <a:gd name="connsiteX1" fmla="*/ 4427127 w 4818005"/>
              <a:gd name="connsiteY1" fmla="*/ 3319933 h 3333733"/>
              <a:gd name="connsiteX2" fmla="*/ 808979 w 4818005"/>
              <a:gd name="connsiteY2" fmla="*/ 3319933 h 3333733"/>
              <a:gd name="connsiteX3" fmla="*/ 808979 w 4818005"/>
              <a:gd name="connsiteY3" fmla="*/ 475617 h 3333733"/>
              <a:gd name="connsiteX0" fmla="*/ 0 w 4818005"/>
              <a:gd name="connsiteY0" fmla="*/ 0 h 3333733"/>
              <a:gd name="connsiteX1" fmla="*/ 4818005 w 4818005"/>
              <a:gd name="connsiteY1" fmla="*/ 3333733 h 3333733"/>
            </a:gdLst>
            <a:ahLst/>
            <a:cxnLst>
              <a:cxn ang="0">
                <a:pos x="connsiteX0" y="connsiteY0"/>
              </a:cxn>
              <a:cxn ang="0">
                <a:pos x="connsiteX1" y="connsiteY1"/>
              </a:cxn>
            </a:cxnLst>
            <a:rect l="l" t="t" r="r" b="b"/>
            <a:pathLst>
              <a:path w="4818005" h="3333733" stroke="0" extrusionOk="0">
                <a:moveTo>
                  <a:pt x="808979" y="475617"/>
                </a:moveTo>
                <a:cubicBezTo>
                  <a:pt x="2807227" y="475617"/>
                  <a:pt x="4016378" y="935627"/>
                  <a:pt x="4427127" y="3319933"/>
                </a:cubicBezTo>
                <a:lnTo>
                  <a:pt x="808979" y="3319933"/>
                </a:lnTo>
                <a:lnTo>
                  <a:pt x="808979" y="475617"/>
                </a:lnTo>
                <a:close/>
              </a:path>
              <a:path w="4818005" h="3333733" fill="none">
                <a:moveTo>
                  <a:pt x="0" y="0"/>
                </a:moveTo>
                <a:cubicBezTo>
                  <a:pt x="2022242" y="467651"/>
                  <a:pt x="4073141" y="2124388"/>
                  <a:pt x="4818005" y="3333733"/>
                </a:cubicBezTo>
              </a:path>
            </a:pathLst>
          </a:custGeom>
          <a:ln w="34925">
            <a:solidFill>
              <a:schemeClr val="bg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 name="Oval 16"/>
          <p:cNvSpPr/>
          <p:nvPr/>
        </p:nvSpPr>
        <p:spPr>
          <a:xfrm>
            <a:off x="968922" y="3147814"/>
            <a:ext cx="568960" cy="568960"/>
          </a:xfrm>
          <a:prstGeom prst="ellipse">
            <a:avLst/>
          </a:prstGeom>
          <a:solidFill>
            <a:srgbClr val="26A9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smtClean="0">
                <a:solidFill>
                  <a:schemeClr val="bg1"/>
                </a:solidFill>
                <a:latin typeface="微软雅黑" panose="020B0503020204020204" pitchFamily="34" charset="-122"/>
                <a:ea typeface="微软雅黑" panose="020B0503020204020204" pitchFamily="34" charset="-122"/>
                <a:cs typeface="Gotham Light"/>
              </a:rPr>
              <a:t>2012</a:t>
            </a: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8" name="TextBox 7"/>
          <p:cNvSpPr txBox="1"/>
          <p:nvPr/>
        </p:nvSpPr>
        <p:spPr>
          <a:xfrm>
            <a:off x="467543" y="2248584"/>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9" name="Oval 16"/>
          <p:cNvSpPr/>
          <p:nvPr/>
        </p:nvSpPr>
        <p:spPr>
          <a:xfrm>
            <a:off x="2407911" y="2505105"/>
            <a:ext cx="568960" cy="568960"/>
          </a:xfrm>
          <a:prstGeom prst="ellipse">
            <a:avLst/>
          </a:prstGeom>
          <a:solidFill>
            <a:schemeClr val="bg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rgbClr val="26A9E0"/>
                </a:solidFill>
                <a:latin typeface="微软雅黑" panose="020B0503020204020204" pitchFamily="34" charset="-122"/>
                <a:ea typeface="微软雅黑" panose="020B0503020204020204" pitchFamily="34" charset="-122"/>
                <a:cs typeface="Gotham Light"/>
              </a:rPr>
              <a:t>月份</a:t>
            </a:r>
            <a:r>
              <a:rPr lang="en-US" sz="1200" dirty="0">
                <a:solidFill>
                  <a:srgbClr val="26A9E0"/>
                </a:solidFill>
                <a:latin typeface="微软雅黑" panose="020B0503020204020204" pitchFamily="34" charset="-122"/>
                <a:ea typeface="微软雅黑" panose="020B0503020204020204" pitchFamily="34" charset="-122"/>
                <a:cs typeface="Gotham Light"/>
              </a:rPr>
              <a:t/>
            </a:r>
            <a:br>
              <a:rPr lang="en-US" sz="1200" dirty="0">
                <a:solidFill>
                  <a:srgbClr val="26A9E0"/>
                </a:solidFill>
                <a:latin typeface="微软雅黑" panose="020B0503020204020204" pitchFamily="34" charset="-122"/>
                <a:ea typeface="微软雅黑" panose="020B0503020204020204" pitchFamily="34" charset="-122"/>
                <a:cs typeface="Gotham Light"/>
              </a:rPr>
            </a:br>
            <a:r>
              <a:rPr lang="en-US" sz="1200" dirty="0" smtClean="0">
                <a:solidFill>
                  <a:srgbClr val="26A9E0"/>
                </a:solidFill>
                <a:latin typeface="微软雅黑" panose="020B0503020204020204" pitchFamily="34" charset="-122"/>
                <a:ea typeface="微软雅黑" panose="020B0503020204020204" pitchFamily="34" charset="-122"/>
                <a:cs typeface="Gotham Light"/>
              </a:rPr>
              <a:t>201</a:t>
            </a:r>
            <a:r>
              <a:rPr lang="en-US" altLang="zh-CN" sz="1200" dirty="0" smtClean="0">
                <a:solidFill>
                  <a:srgbClr val="26A9E0"/>
                </a:solidFill>
                <a:latin typeface="微软雅黑" panose="020B0503020204020204" pitchFamily="34" charset="-122"/>
                <a:ea typeface="微软雅黑" panose="020B0503020204020204" pitchFamily="34" charset="-122"/>
                <a:cs typeface="Gotham Light"/>
              </a:rPr>
              <a:t>3</a:t>
            </a:r>
            <a:endParaRPr lang="en-US" sz="1200" dirty="0">
              <a:solidFill>
                <a:srgbClr val="26A9E0"/>
              </a:solidFill>
              <a:latin typeface="微软雅黑" panose="020B0503020204020204" pitchFamily="34" charset="-122"/>
              <a:ea typeface="微软雅黑" panose="020B0503020204020204" pitchFamily="34" charset="-122"/>
              <a:cs typeface="Gotham Light"/>
            </a:endParaRPr>
          </a:p>
        </p:txBody>
      </p:sp>
      <p:sp>
        <p:nvSpPr>
          <p:cNvPr id="10" name="TextBox 9"/>
          <p:cNvSpPr txBox="1"/>
          <p:nvPr/>
        </p:nvSpPr>
        <p:spPr>
          <a:xfrm>
            <a:off x="2230821" y="339360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11" name="Oval 16"/>
          <p:cNvSpPr/>
          <p:nvPr/>
        </p:nvSpPr>
        <p:spPr>
          <a:xfrm>
            <a:off x="3707904" y="1942014"/>
            <a:ext cx="568960" cy="568960"/>
          </a:xfrm>
          <a:prstGeom prst="ellipse">
            <a:avLst/>
          </a:prstGeom>
          <a:solidFill>
            <a:srgbClr val="26A9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smtClean="0">
                <a:solidFill>
                  <a:schemeClr val="bg1"/>
                </a:solidFill>
                <a:latin typeface="微软雅黑" panose="020B0503020204020204" pitchFamily="34" charset="-122"/>
                <a:ea typeface="微软雅黑" panose="020B0503020204020204" pitchFamily="34" charset="-122"/>
                <a:cs typeface="Gotham Light"/>
              </a:rPr>
              <a:t>201</a:t>
            </a:r>
            <a:r>
              <a:rPr lang="en-US" altLang="zh-CN" sz="1200" dirty="0" smtClean="0">
                <a:solidFill>
                  <a:schemeClr val="bg1"/>
                </a:solidFill>
                <a:latin typeface="微软雅黑" panose="020B0503020204020204" pitchFamily="34" charset="-122"/>
                <a:ea typeface="微软雅黑" panose="020B0503020204020204" pitchFamily="34" charset="-122"/>
                <a:cs typeface="Gotham Light"/>
              </a:rPr>
              <a:t>5</a:t>
            </a: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2" name="TextBox 11"/>
          <p:cNvSpPr txBox="1"/>
          <p:nvPr/>
        </p:nvSpPr>
        <p:spPr>
          <a:xfrm>
            <a:off x="2202913" y="127560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13" name="Oval 16"/>
          <p:cNvSpPr/>
          <p:nvPr/>
        </p:nvSpPr>
        <p:spPr>
          <a:xfrm>
            <a:off x="5076056" y="1563638"/>
            <a:ext cx="568960" cy="568960"/>
          </a:xfrm>
          <a:prstGeom prst="ellipse">
            <a:avLst/>
          </a:prstGeom>
          <a:solidFill>
            <a:schemeClr val="bg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rgbClr val="26A9E0"/>
                </a:solidFill>
                <a:latin typeface="微软雅黑" panose="020B0503020204020204" pitchFamily="34" charset="-122"/>
                <a:ea typeface="微软雅黑" panose="020B0503020204020204" pitchFamily="34" charset="-122"/>
                <a:cs typeface="Gotham Light"/>
              </a:rPr>
              <a:t>月份</a:t>
            </a:r>
            <a:r>
              <a:rPr lang="en-US" sz="1200" dirty="0">
                <a:solidFill>
                  <a:srgbClr val="26A9E0"/>
                </a:solidFill>
                <a:latin typeface="微软雅黑" panose="020B0503020204020204" pitchFamily="34" charset="-122"/>
                <a:ea typeface="微软雅黑" panose="020B0503020204020204" pitchFamily="34" charset="-122"/>
                <a:cs typeface="Gotham Light"/>
              </a:rPr>
              <a:t/>
            </a:r>
            <a:br>
              <a:rPr lang="en-US" sz="1200" dirty="0">
                <a:solidFill>
                  <a:srgbClr val="26A9E0"/>
                </a:solidFill>
                <a:latin typeface="微软雅黑" panose="020B0503020204020204" pitchFamily="34" charset="-122"/>
                <a:ea typeface="微软雅黑" panose="020B0503020204020204" pitchFamily="34" charset="-122"/>
                <a:cs typeface="Gotham Light"/>
              </a:rPr>
            </a:br>
            <a:r>
              <a:rPr lang="en-US" sz="1200" dirty="0" smtClean="0">
                <a:solidFill>
                  <a:srgbClr val="26A9E0"/>
                </a:solidFill>
                <a:latin typeface="微软雅黑" panose="020B0503020204020204" pitchFamily="34" charset="-122"/>
                <a:ea typeface="微软雅黑" panose="020B0503020204020204" pitchFamily="34" charset="-122"/>
                <a:cs typeface="Gotham Light"/>
              </a:rPr>
              <a:t>201</a:t>
            </a:r>
            <a:r>
              <a:rPr lang="en-US" altLang="zh-CN" sz="1200" dirty="0">
                <a:solidFill>
                  <a:srgbClr val="26A9E0"/>
                </a:solidFill>
                <a:latin typeface="微软雅黑" panose="020B0503020204020204" pitchFamily="34" charset="-122"/>
                <a:ea typeface="微软雅黑" panose="020B0503020204020204" pitchFamily="34" charset="-122"/>
                <a:cs typeface="Gotham Light"/>
              </a:rPr>
              <a:t>7</a:t>
            </a:r>
            <a:endParaRPr lang="en-US" sz="1200" dirty="0">
              <a:solidFill>
                <a:srgbClr val="26A9E0"/>
              </a:solidFill>
              <a:latin typeface="微软雅黑" panose="020B0503020204020204" pitchFamily="34" charset="-122"/>
              <a:ea typeface="微软雅黑" panose="020B0503020204020204" pitchFamily="34" charset="-122"/>
              <a:cs typeface="Gotham Light"/>
            </a:endParaRPr>
          </a:p>
        </p:txBody>
      </p:sp>
      <p:sp>
        <p:nvSpPr>
          <p:cNvPr id="14" name="TextBox 13"/>
          <p:cNvSpPr txBox="1"/>
          <p:nvPr/>
        </p:nvSpPr>
        <p:spPr>
          <a:xfrm>
            <a:off x="4608261" y="2429475"/>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15" name="Oval 16"/>
          <p:cNvSpPr/>
          <p:nvPr/>
        </p:nvSpPr>
        <p:spPr>
          <a:xfrm>
            <a:off x="6588224" y="1279158"/>
            <a:ext cx="568960" cy="568960"/>
          </a:xfrm>
          <a:prstGeom prst="ellipse">
            <a:avLst/>
          </a:prstGeom>
          <a:solidFill>
            <a:srgbClr val="26A9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r>
              <a:rPr lang="zh-CN" altLang="en-US" sz="1200" dirty="0">
                <a:solidFill>
                  <a:schemeClr val="bg1"/>
                </a:solidFill>
                <a:latin typeface="微软雅黑" panose="020B0503020204020204" pitchFamily="34" charset="-122"/>
                <a:ea typeface="微软雅黑" panose="020B0503020204020204" pitchFamily="34" charset="-122"/>
                <a:cs typeface="Gotham Light"/>
              </a:rPr>
              <a:t>月份</a:t>
            </a:r>
            <a:r>
              <a:rPr lang="en-US" sz="1200" dirty="0">
                <a:solidFill>
                  <a:schemeClr val="bg1"/>
                </a:solidFill>
                <a:latin typeface="微软雅黑" panose="020B0503020204020204" pitchFamily="34" charset="-122"/>
                <a:ea typeface="微软雅黑" panose="020B0503020204020204" pitchFamily="34" charset="-122"/>
                <a:cs typeface="Gotham Light"/>
              </a:rPr>
              <a:t/>
            </a:r>
            <a:br>
              <a:rPr lang="en-US" sz="1200" dirty="0">
                <a:solidFill>
                  <a:schemeClr val="bg1"/>
                </a:solidFill>
                <a:latin typeface="微软雅黑" panose="020B0503020204020204" pitchFamily="34" charset="-122"/>
                <a:ea typeface="微软雅黑" panose="020B0503020204020204" pitchFamily="34" charset="-122"/>
                <a:cs typeface="Gotham Light"/>
              </a:rPr>
            </a:br>
            <a:r>
              <a:rPr lang="en-US" sz="1200" dirty="0" smtClean="0">
                <a:solidFill>
                  <a:schemeClr val="bg1"/>
                </a:solidFill>
                <a:latin typeface="微软雅黑" panose="020B0503020204020204" pitchFamily="34" charset="-122"/>
                <a:ea typeface="微软雅黑" panose="020B0503020204020204" pitchFamily="34" charset="-122"/>
                <a:cs typeface="Gotham Light"/>
              </a:rPr>
              <a:t>201</a:t>
            </a:r>
            <a:r>
              <a:rPr lang="en-US" altLang="zh-CN" sz="1200" dirty="0" smtClean="0">
                <a:solidFill>
                  <a:schemeClr val="bg1"/>
                </a:solidFill>
                <a:latin typeface="微软雅黑" panose="020B0503020204020204" pitchFamily="34" charset="-122"/>
                <a:ea typeface="微软雅黑" panose="020B0503020204020204" pitchFamily="34" charset="-122"/>
                <a:cs typeface="Gotham Light"/>
              </a:rPr>
              <a:t>8</a:t>
            </a:r>
            <a:endParaRPr lang="en-US" sz="1200" dirty="0">
              <a:solidFill>
                <a:schemeClr val="bg1"/>
              </a:solidFill>
              <a:latin typeface="微软雅黑" panose="020B0503020204020204" pitchFamily="34" charset="-122"/>
              <a:ea typeface="微软雅黑" panose="020B0503020204020204" pitchFamily="34" charset="-122"/>
              <a:cs typeface="Gotham Light"/>
            </a:endParaRPr>
          </a:p>
        </p:txBody>
      </p:sp>
      <p:sp>
        <p:nvSpPr>
          <p:cNvPr id="16" name="TextBox 15"/>
          <p:cNvSpPr txBox="1"/>
          <p:nvPr/>
        </p:nvSpPr>
        <p:spPr>
          <a:xfrm>
            <a:off x="6098746" y="485259"/>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l="25891" t="9435" r="27538" b="17443"/>
          <a:stretch/>
        </p:blipFill>
        <p:spPr>
          <a:xfrm>
            <a:off x="6300192" y="2752640"/>
            <a:ext cx="2448272" cy="220273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62889672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5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25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5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P spid="7" grpId="0" animBg="1"/>
      <p:bldP spid="8" grpId="0"/>
      <p:bldP spid="9" grpId="0" animBg="1"/>
      <p:bldP spid="10" grpId="0"/>
      <p:bldP spid="11" grpId="0" animBg="1"/>
      <p:bldP spid="12" grpId="0"/>
      <p:bldP spid="13" grpId="0" animBg="1"/>
      <p:bldP spid="14" grpId="0"/>
      <p:bldP spid="15" grpId="0" animBg="1"/>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1985" t="25556" r="16128" b="19111"/>
          <a:stretch/>
        </p:blipFill>
        <p:spPr>
          <a:xfrm>
            <a:off x="-36512" y="-108585"/>
            <a:ext cx="5554980" cy="2846070"/>
          </a:xfrm>
          <a:prstGeom prst="rect">
            <a:avLst/>
          </a:prstGeom>
        </p:spPr>
      </p:pic>
      <p:sp>
        <p:nvSpPr>
          <p:cNvPr id="2" name="TextBox 1"/>
          <p:cNvSpPr txBox="1"/>
          <p:nvPr/>
        </p:nvSpPr>
        <p:spPr>
          <a:xfrm>
            <a:off x="574938" y="1184429"/>
            <a:ext cx="2664296" cy="707886"/>
          </a:xfrm>
          <a:prstGeom prst="rect">
            <a:avLst/>
          </a:prstGeom>
          <a:noFill/>
        </p:spPr>
        <p:txBody>
          <a:bodyPr wrap="square" rtlCol="0">
            <a:spAutoFit/>
          </a:bodyPr>
          <a:lstStyle/>
          <a:p>
            <a:pPr algn="r"/>
            <a:r>
              <a:rPr lang="en-US" altLang="zh-CN" sz="4000" dirty="0" smtClean="0">
                <a:solidFill>
                  <a:schemeClr val="bg1"/>
                </a:solidFill>
                <a:latin typeface="微软雅黑" panose="020B0503020204020204" pitchFamily="34" charset="-122"/>
                <a:ea typeface="微软雅黑" panose="020B0503020204020204" pitchFamily="34" charset="-122"/>
              </a:rPr>
              <a:t>PART 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187624" y="1966069"/>
            <a:ext cx="7956376"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184741" y="2057701"/>
            <a:ext cx="4395371" cy="769441"/>
          </a:xfrm>
          <a:prstGeom prst="rect">
            <a:avLst/>
          </a:prstGeom>
          <a:noFill/>
        </p:spPr>
        <p:txBody>
          <a:bodyPr wrap="square" rtlCol="0">
            <a:spAutoFit/>
          </a:bodyPr>
          <a:lstStyle/>
          <a:p>
            <a:r>
              <a:rPr lang="zh-CN" altLang="en-US" sz="4400" dirty="0" smtClean="0">
                <a:solidFill>
                  <a:srgbClr val="26A9E0"/>
                </a:solidFill>
                <a:latin typeface="微软雅黑" panose="020B0503020204020204" pitchFamily="34" charset="-122"/>
                <a:ea typeface="微软雅黑" panose="020B0503020204020204" pitchFamily="34" charset="-122"/>
              </a:rPr>
              <a:t>岗位主要职责</a:t>
            </a:r>
            <a:endParaRPr lang="zh-CN" altLang="en-US" sz="4400" dirty="0">
              <a:solidFill>
                <a:srgbClr val="26A9E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86276" y="3596936"/>
            <a:ext cx="1596703" cy="369332"/>
            <a:chOff x="6143649" y="2787774"/>
            <a:chExt cx="1596703" cy="369332"/>
          </a:xfrm>
        </p:grpSpPr>
        <p:pic>
          <p:nvPicPr>
            <p:cNvPr id="11" name="图片 10"/>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33701" t="32240" r="42280" b="32235"/>
            <a:stretch/>
          </p:blipFill>
          <p:spPr>
            <a:xfrm>
              <a:off x="6143649" y="2828424"/>
              <a:ext cx="339862" cy="288032"/>
            </a:xfrm>
            <a:prstGeom prst="rect">
              <a:avLst/>
            </a:prstGeom>
          </p:spPr>
        </p:pic>
        <p:sp>
          <p:nvSpPr>
            <p:cNvPr id="12" name="TextBox 11"/>
            <p:cNvSpPr txBox="1"/>
            <p:nvPr/>
          </p:nvSpPr>
          <p:spPr>
            <a:xfrm>
              <a:off x="6464170" y="278777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120802" y="3581625"/>
            <a:ext cx="1636222" cy="369332"/>
            <a:chOff x="4283968" y="3206630"/>
            <a:chExt cx="1636222" cy="369332"/>
          </a:xfrm>
        </p:grpSpPr>
        <p:pic>
          <p:nvPicPr>
            <p:cNvPr id="13" name="图片 12"/>
            <p:cNvPicPr>
              <a:picLocks noChangeAspect="1"/>
            </p:cNvPicPr>
            <p:nvPr/>
          </p:nvPicPr>
          <p:blipFill rotWithShape="1">
            <a:blip r:embed="rId5" cstate="print">
              <a:biLevel thresh="50000"/>
              <a:extLst>
                <a:ext uri="{28A0092B-C50C-407E-A947-70E740481C1C}">
                  <a14:useLocalDpi xmlns:a14="http://schemas.microsoft.com/office/drawing/2010/main" val="0"/>
                </a:ext>
              </a:extLst>
            </a:blip>
            <a:srcRect l="54434" t="16732" r="17641" b="26797"/>
            <a:stretch/>
          </p:blipFill>
          <p:spPr>
            <a:xfrm>
              <a:off x="4283968" y="3206630"/>
              <a:ext cx="310702" cy="360040"/>
            </a:xfrm>
            <a:prstGeom prst="rect">
              <a:avLst/>
            </a:prstGeom>
          </p:spPr>
        </p:pic>
        <p:sp>
          <p:nvSpPr>
            <p:cNvPr id="14" name="TextBox 13"/>
            <p:cNvSpPr txBox="1"/>
            <p:nvPr/>
          </p:nvSpPr>
          <p:spPr>
            <a:xfrm>
              <a:off x="4644008" y="3206630"/>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pic>
        <p:nvPicPr>
          <p:cNvPr id="5" name="图片 4"/>
          <p:cNvPicPr>
            <a:picLocks noChangeAspect="1"/>
          </p:cNvPicPr>
          <p:nvPr/>
        </p:nvPicPr>
        <p:blipFill rotWithShape="1">
          <a:blip r:embed="rId6" cstate="print">
            <a:extLst>
              <a:ext uri="{28A0092B-C50C-407E-A947-70E740481C1C}">
                <a14:useLocalDpi xmlns:a14="http://schemas.microsoft.com/office/drawing/2010/main" val="0"/>
              </a:ext>
            </a:extLst>
          </a:blip>
          <a:srcRect l="12264" t="27762" r="12182" b="22887"/>
          <a:stretch/>
        </p:blipFill>
        <p:spPr>
          <a:xfrm>
            <a:off x="4932040" y="1274374"/>
            <a:ext cx="4071403" cy="1523848"/>
          </a:xfrm>
          <a:prstGeom prst="rect">
            <a:avLst/>
          </a:prstGeom>
          <a:effectLst>
            <a:outerShdw blurRad="63500" sx="102000" sy="102000" algn="ctr" rotWithShape="0">
              <a:prstClr val="black">
                <a:alpha val="40000"/>
              </a:prstClr>
            </a:outerShdw>
          </a:effectLst>
        </p:spPr>
      </p:pic>
      <p:grpSp>
        <p:nvGrpSpPr>
          <p:cNvPr id="9" name="组合 8"/>
          <p:cNvGrpSpPr/>
          <p:nvPr/>
        </p:nvGrpSpPr>
        <p:grpSpPr>
          <a:xfrm>
            <a:off x="1287936" y="3074807"/>
            <a:ext cx="1596052" cy="378509"/>
            <a:chOff x="1287936" y="3074807"/>
            <a:chExt cx="1596052" cy="378509"/>
          </a:xfrm>
        </p:grpSpPr>
        <p:sp>
          <p:nvSpPr>
            <p:cNvPr id="16" name="TextBox 15"/>
            <p:cNvSpPr txBox="1"/>
            <p:nvPr/>
          </p:nvSpPr>
          <p:spPr>
            <a:xfrm>
              <a:off x="1607806" y="308398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7" cstate="print">
              <a:biLevel thresh="25000"/>
              <a:extLst>
                <a:ext uri="{28A0092B-C50C-407E-A947-70E740481C1C}">
                  <a14:useLocalDpi xmlns:a14="http://schemas.microsoft.com/office/drawing/2010/main" val="0"/>
                </a:ext>
              </a:extLst>
            </a:blip>
            <a:srcRect l="46232" t="40006" r="34789" b="23678"/>
            <a:stretch/>
          </p:blipFill>
          <p:spPr>
            <a:xfrm>
              <a:off x="1287936" y="3074807"/>
              <a:ext cx="338202" cy="370836"/>
            </a:xfrm>
            <a:prstGeom prst="rect">
              <a:avLst/>
            </a:prstGeom>
          </p:spPr>
        </p:pic>
      </p:grpSp>
      <p:grpSp>
        <p:nvGrpSpPr>
          <p:cNvPr id="23" name="组合 22"/>
          <p:cNvGrpSpPr/>
          <p:nvPr/>
        </p:nvGrpSpPr>
        <p:grpSpPr>
          <a:xfrm>
            <a:off x="3144314" y="3047933"/>
            <a:ext cx="1592651" cy="424584"/>
            <a:chOff x="3144314" y="3047933"/>
            <a:chExt cx="1592651" cy="424584"/>
          </a:xfrm>
        </p:grpSpPr>
        <p:sp>
          <p:nvSpPr>
            <p:cNvPr id="10" name="TextBox 9"/>
            <p:cNvSpPr txBox="1"/>
            <p:nvPr/>
          </p:nvSpPr>
          <p:spPr>
            <a:xfrm>
              <a:off x="3460783" y="3077569"/>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rotWithShape="1">
            <a:blip r:embed="rId8" cstate="print">
              <a:lum bright="70000" contrast="-70000"/>
              <a:extLst>
                <a:ext uri="{BEBA8EAE-BF5A-486C-A8C5-ECC9F3942E4B}">
                  <a14:imgProps xmlns:a14="http://schemas.microsoft.com/office/drawing/2010/main">
                    <a14:imgLayer r:embed="rId9">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3144314" y="3047933"/>
              <a:ext cx="238112" cy="424584"/>
            </a:xfrm>
            <a:prstGeom prst="rect">
              <a:avLst/>
            </a:prstGeom>
          </p:spPr>
        </p:pic>
      </p:grpSp>
    </p:spTree>
    <p:extLst>
      <p:ext uri="{BB962C8B-B14F-4D97-AF65-F5344CB8AC3E}">
        <p14:creationId xmlns:p14="http://schemas.microsoft.com/office/powerpoint/2010/main" val="63079361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par>
                          <p:cTn id="27" fill="hold">
                            <p:stCondLst>
                              <p:cond delay="1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2500"/>
                            </p:stCondLst>
                            <p:childTnLst>
                              <p:par>
                                <p:cTn id="36" presetID="10"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6660252" y="582172"/>
            <a:ext cx="1218511" cy="1131618"/>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878763" y="-343203"/>
            <a:ext cx="1612776" cy="1497767"/>
          </a:xfrm>
          <a:prstGeom prst="rect">
            <a:avLst/>
          </a:prstGeom>
        </p:spPr>
      </p:pic>
      <p:sp>
        <p:nvSpPr>
          <p:cNvPr id="2" name="Freeform 196"/>
          <p:cNvSpPr>
            <a:spLocks noChangeArrowheads="1"/>
          </p:cNvSpPr>
          <p:nvPr/>
        </p:nvSpPr>
        <p:spPr bwMode="auto">
          <a:xfrm>
            <a:off x="1193800" y="1203597"/>
            <a:ext cx="1560513" cy="1657077"/>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20" name="TextBox 692"/>
          <p:cNvSpPr>
            <a:spLocks noChangeArrowheads="1"/>
          </p:cNvSpPr>
          <p:nvPr/>
        </p:nvSpPr>
        <p:spPr bwMode="auto">
          <a:xfrm>
            <a:off x="3635896" y="2894013"/>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3200" dirty="0" smtClean="0">
                <a:solidFill>
                  <a:schemeClr val="bg1"/>
                </a:solidFill>
                <a:latin typeface="微软雅黑" pitchFamily="34" charset="-122"/>
                <a:ea typeface="微软雅黑" pitchFamily="34" charset="-122"/>
                <a:sym typeface="Arial" pitchFamily="34" charset="0"/>
              </a:rPr>
              <a:t>岗位职责</a:t>
            </a:r>
            <a:endParaRPr lang="zh-CN" altLang="en-US" sz="3200" dirty="0">
              <a:solidFill>
                <a:schemeClr val="bg1"/>
              </a:solidFill>
              <a:latin typeface="微软雅黑" pitchFamily="34" charset="-122"/>
              <a:ea typeface="微软雅黑" pitchFamily="34" charset="-122"/>
              <a:sym typeface="Arial" pitchFamily="34" charset="0"/>
            </a:endParaRPr>
          </a:p>
        </p:txBody>
      </p:sp>
      <p:grpSp>
        <p:nvGrpSpPr>
          <p:cNvPr id="47" name="组合 46"/>
          <p:cNvGrpSpPr/>
          <p:nvPr/>
        </p:nvGrpSpPr>
        <p:grpSpPr>
          <a:xfrm>
            <a:off x="1187450" y="3448025"/>
            <a:ext cx="6769100" cy="914425"/>
            <a:chOff x="1187450" y="3448025"/>
            <a:chExt cx="6769100" cy="914425"/>
          </a:xfrm>
        </p:grpSpPr>
        <p:sp>
          <p:nvSpPr>
            <p:cNvPr id="18" name="直接连接符 833"/>
            <p:cNvSpPr>
              <a:spLocks noChangeShapeType="1"/>
            </p:cNvSpPr>
            <p:nvPr/>
          </p:nvSpPr>
          <p:spPr bwMode="auto">
            <a:xfrm>
              <a:off x="1187450" y="346710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9" name="直接连接符 834"/>
            <p:cNvSpPr>
              <a:spLocks noChangeShapeType="1"/>
            </p:cNvSpPr>
            <p:nvPr/>
          </p:nvSpPr>
          <p:spPr bwMode="auto">
            <a:xfrm>
              <a:off x="1187450" y="436245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1" name="矩形 1"/>
            <p:cNvSpPr>
              <a:spLocks noChangeArrowheads="1"/>
            </p:cNvSpPr>
            <p:nvPr/>
          </p:nvSpPr>
          <p:spPr bwMode="auto">
            <a:xfrm>
              <a:off x="1196975" y="3448025"/>
              <a:ext cx="6759575"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本单击添加文本单击此处文本单击添加文本单击此处文本单击添加文本单击此处文本单击添加文本单击此处文本单击添加文本单击此处文本单击添加文本单击此处文本单击添加文本单击此处文</a:t>
              </a:r>
              <a:endParaRPr lang="zh-CN" altLang="en-US" sz="1200" dirty="0">
                <a:solidFill>
                  <a:schemeClr val="bg1"/>
                </a:solidFill>
                <a:latin typeface="微软雅黑" pitchFamily="34" charset="-122"/>
                <a:ea typeface="微软雅黑" pitchFamily="34" charset="-122"/>
                <a:sym typeface="微软雅黑" pitchFamily="34" charset="-122"/>
              </a:endParaRPr>
            </a:p>
          </p:txBody>
        </p:sp>
      </p:grpSp>
      <p:sp>
        <p:nvSpPr>
          <p:cNvPr id="34" name="TextBox 33"/>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6" name="图片 35"/>
          <p:cNvPicPr>
            <a:picLocks noChangeAspect="1"/>
          </p:cNvPicPr>
          <p:nvPr/>
        </p:nvPicPr>
        <p:blipFill rotWithShape="1">
          <a:blip r:embed="rId5" cstate="print">
            <a:biLevel thresh="25000"/>
            <a:extLst>
              <a:ext uri="{28A0092B-C50C-407E-A947-70E740481C1C}">
                <a14:useLocalDpi xmlns:a14="http://schemas.microsoft.com/office/drawing/2010/main" val="0"/>
              </a:ext>
            </a:extLst>
          </a:blip>
          <a:srcRect l="46232" t="40006" r="34789" b="23678"/>
          <a:stretch/>
        </p:blipFill>
        <p:spPr>
          <a:xfrm>
            <a:off x="551425" y="405681"/>
            <a:ext cx="401694" cy="440455"/>
          </a:xfrm>
          <a:prstGeom prst="rect">
            <a:avLst/>
          </a:prstGeom>
        </p:spPr>
      </p:pic>
      <p:sp>
        <p:nvSpPr>
          <p:cNvPr id="37" name="TextBox 36"/>
          <p:cNvSpPr txBox="1"/>
          <p:nvPr/>
        </p:nvSpPr>
        <p:spPr>
          <a:xfrm>
            <a:off x="1187624" y="1493371"/>
            <a:ext cx="1547915" cy="646331"/>
          </a:xfrm>
          <a:prstGeom prst="rect">
            <a:avLst/>
          </a:prstGeom>
          <a:noFill/>
        </p:spPr>
        <p:txBody>
          <a:bodyPr wrap="square" lIns="0" rIns="0" bIns="0" rtlCol="0">
            <a:spAutoFit/>
          </a:bodyPr>
          <a:lstStyle/>
          <a:p>
            <a:pPr algn="ct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sp>
        <p:nvSpPr>
          <p:cNvPr id="38" name="Freeform 196"/>
          <p:cNvSpPr>
            <a:spLocks noChangeArrowheads="1"/>
          </p:cNvSpPr>
          <p:nvPr/>
        </p:nvSpPr>
        <p:spPr bwMode="auto">
          <a:xfrm>
            <a:off x="2921992" y="1203598"/>
            <a:ext cx="1560513" cy="1657077"/>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5">
              <a:lumMod val="40000"/>
              <a:lumOff val="60000"/>
            </a:schemeClr>
          </a:solidFill>
          <a:ln>
            <a:noFill/>
          </a:ln>
        </p:spPr>
        <p:txBody>
          <a:bodyPr/>
          <a:lstStyle/>
          <a:p>
            <a:endParaRPr lang="zh-CN" altLang="zh-CN" sz="1600">
              <a:solidFill>
                <a:srgbClr val="000000"/>
              </a:solidFill>
              <a:sym typeface="宋体" pitchFamily="2" charset="-122"/>
            </a:endParaRPr>
          </a:p>
        </p:txBody>
      </p:sp>
      <p:sp>
        <p:nvSpPr>
          <p:cNvPr id="39" name="TextBox 38"/>
          <p:cNvSpPr txBox="1"/>
          <p:nvPr/>
        </p:nvSpPr>
        <p:spPr>
          <a:xfrm>
            <a:off x="2915816" y="1493372"/>
            <a:ext cx="1547915" cy="646331"/>
          </a:xfrm>
          <a:prstGeom prst="rect">
            <a:avLst/>
          </a:prstGeom>
          <a:noFill/>
        </p:spPr>
        <p:txBody>
          <a:bodyPr wrap="square" lIns="0" rIns="0" bIns="0" rtlCol="0">
            <a:spAutoFit/>
          </a:bodyPr>
          <a:lstStyle/>
          <a:p>
            <a:pPr algn="ct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sp>
        <p:nvSpPr>
          <p:cNvPr id="40" name="Freeform 196"/>
          <p:cNvSpPr>
            <a:spLocks noChangeArrowheads="1"/>
          </p:cNvSpPr>
          <p:nvPr/>
        </p:nvSpPr>
        <p:spPr bwMode="auto">
          <a:xfrm>
            <a:off x="4644008" y="1203598"/>
            <a:ext cx="1560513" cy="1657077"/>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41" name="TextBox 40"/>
          <p:cNvSpPr txBox="1"/>
          <p:nvPr/>
        </p:nvSpPr>
        <p:spPr>
          <a:xfrm>
            <a:off x="4644008" y="1493372"/>
            <a:ext cx="1547915" cy="646331"/>
          </a:xfrm>
          <a:prstGeom prst="rect">
            <a:avLst/>
          </a:prstGeom>
          <a:noFill/>
        </p:spPr>
        <p:txBody>
          <a:bodyPr wrap="square" lIns="0" rIns="0" bIns="0" rtlCol="0">
            <a:spAutoFit/>
          </a:bodyPr>
          <a:lstStyle/>
          <a:p>
            <a:pPr algn="ct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sp>
        <p:nvSpPr>
          <p:cNvPr id="42" name="Freeform 196"/>
          <p:cNvSpPr>
            <a:spLocks noChangeArrowheads="1"/>
          </p:cNvSpPr>
          <p:nvPr/>
        </p:nvSpPr>
        <p:spPr bwMode="auto">
          <a:xfrm>
            <a:off x="6372200" y="1203598"/>
            <a:ext cx="1560513" cy="1657077"/>
          </a:xfrm>
          <a:custGeom>
            <a:avLst/>
            <a:gdLst>
              <a:gd name="T0" fmla="*/ 371 w 416"/>
              <a:gd name="T1" fmla="*/ 0 h 528"/>
              <a:gd name="T2" fmla="*/ 44 w 416"/>
              <a:gd name="T3" fmla="*/ 0 h 528"/>
              <a:gd name="T4" fmla="*/ 0 w 416"/>
              <a:gd name="T5" fmla="*/ 45 h 528"/>
              <a:gd name="T6" fmla="*/ 0 w 416"/>
              <a:gd name="T7" fmla="*/ 372 h 528"/>
              <a:gd name="T8" fmla="*/ 44 w 416"/>
              <a:gd name="T9" fmla="*/ 417 h 528"/>
              <a:gd name="T10" fmla="*/ 160 w 416"/>
              <a:gd name="T11" fmla="*/ 417 h 528"/>
              <a:gd name="T12" fmla="*/ 208 w 416"/>
              <a:gd name="T13" fmla="*/ 528 h 528"/>
              <a:gd name="T14" fmla="*/ 257 w 416"/>
              <a:gd name="T15" fmla="*/ 417 h 528"/>
              <a:gd name="T16" fmla="*/ 371 w 416"/>
              <a:gd name="T17" fmla="*/ 417 h 528"/>
              <a:gd name="T18" fmla="*/ 416 w 416"/>
              <a:gd name="T19" fmla="*/ 372 h 528"/>
              <a:gd name="T20" fmla="*/ 416 w 416"/>
              <a:gd name="T21" fmla="*/ 45 h 528"/>
              <a:gd name="T22" fmla="*/ 371 w 416"/>
              <a:gd name="T23" fmla="*/ 0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6"/>
              <a:gd name="T37" fmla="*/ 0 h 528"/>
              <a:gd name="T38" fmla="*/ 416 w 416"/>
              <a:gd name="T39" fmla="*/ 528 h 5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6" h="528">
                <a:moveTo>
                  <a:pt x="371" y="0"/>
                </a:moveTo>
                <a:cubicBezTo>
                  <a:pt x="44" y="0"/>
                  <a:pt x="44" y="0"/>
                  <a:pt x="44" y="0"/>
                </a:cubicBezTo>
                <a:cubicBezTo>
                  <a:pt x="20" y="0"/>
                  <a:pt x="0" y="21"/>
                  <a:pt x="0" y="45"/>
                </a:cubicBezTo>
                <a:cubicBezTo>
                  <a:pt x="0" y="372"/>
                  <a:pt x="0" y="372"/>
                  <a:pt x="0" y="372"/>
                </a:cubicBezTo>
                <a:cubicBezTo>
                  <a:pt x="0" y="397"/>
                  <a:pt x="20" y="417"/>
                  <a:pt x="44" y="417"/>
                </a:cubicBezTo>
                <a:cubicBezTo>
                  <a:pt x="160" y="417"/>
                  <a:pt x="160" y="417"/>
                  <a:pt x="160" y="417"/>
                </a:cubicBezTo>
                <a:cubicBezTo>
                  <a:pt x="208" y="528"/>
                  <a:pt x="208" y="528"/>
                  <a:pt x="208" y="528"/>
                </a:cubicBezTo>
                <a:cubicBezTo>
                  <a:pt x="257" y="417"/>
                  <a:pt x="257" y="417"/>
                  <a:pt x="257" y="417"/>
                </a:cubicBezTo>
                <a:cubicBezTo>
                  <a:pt x="371" y="417"/>
                  <a:pt x="371" y="417"/>
                  <a:pt x="371" y="417"/>
                </a:cubicBezTo>
                <a:cubicBezTo>
                  <a:pt x="396" y="417"/>
                  <a:pt x="416" y="397"/>
                  <a:pt x="416" y="372"/>
                </a:cubicBezTo>
                <a:cubicBezTo>
                  <a:pt x="416" y="45"/>
                  <a:pt x="416" y="45"/>
                  <a:pt x="416" y="45"/>
                </a:cubicBezTo>
                <a:cubicBezTo>
                  <a:pt x="416" y="21"/>
                  <a:pt x="396" y="0"/>
                  <a:pt x="371" y="0"/>
                </a:cubicBezTo>
                <a:close/>
              </a:path>
            </a:pathLst>
          </a:custGeom>
          <a:solidFill>
            <a:schemeClr val="accent5">
              <a:lumMod val="40000"/>
              <a:lumOff val="60000"/>
            </a:schemeClr>
          </a:solidFill>
          <a:ln>
            <a:noFill/>
          </a:ln>
        </p:spPr>
        <p:txBody>
          <a:bodyPr/>
          <a:lstStyle/>
          <a:p>
            <a:endParaRPr lang="zh-CN" altLang="zh-CN" sz="1600">
              <a:solidFill>
                <a:srgbClr val="26A9E0"/>
              </a:solidFill>
              <a:sym typeface="宋体" pitchFamily="2" charset="-122"/>
            </a:endParaRPr>
          </a:p>
        </p:txBody>
      </p:sp>
      <p:sp>
        <p:nvSpPr>
          <p:cNvPr id="43" name="TextBox 42"/>
          <p:cNvSpPr txBox="1"/>
          <p:nvPr/>
        </p:nvSpPr>
        <p:spPr>
          <a:xfrm>
            <a:off x="6372200" y="1491630"/>
            <a:ext cx="1547915" cy="646331"/>
          </a:xfrm>
          <a:prstGeom prst="rect">
            <a:avLst/>
          </a:prstGeom>
          <a:noFill/>
        </p:spPr>
        <p:txBody>
          <a:bodyPr wrap="square" lIns="0" rIns="0" bIns="0" rtlCol="0">
            <a:spAutoFit/>
          </a:bodyPr>
          <a:lstStyle/>
          <a:p>
            <a:pPr algn="ct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8579615" y="1697634"/>
            <a:ext cx="803624" cy="746317"/>
          </a:xfrm>
          <a:prstGeom prst="rect">
            <a:avLst/>
          </a:prstGeom>
        </p:spPr>
      </p:pic>
      <p:pic>
        <p:nvPicPr>
          <p:cNvPr id="48" name="图片 47"/>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49" name="图片 48"/>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8573835" y="1697634"/>
            <a:ext cx="803624" cy="746317"/>
          </a:xfrm>
          <a:prstGeom prst="rect">
            <a:avLst/>
          </a:prstGeom>
        </p:spPr>
      </p:pic>
    </p:spTree>
    <p:extLst>
      <p:ext uri="{BB962C8B-B14F-4D97-AF65-F5344CB8AC3E}">
        <p14:creationId xmlns:p14="http://schemas.microsoft.com/office/powerpoint/2010/main" val="382231199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par>
                                <p:cTn id="11" presetID="10"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500"/>
                                        <p:tgtEl>
                                          <p:spTgt spid="3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fade">
                                      <p:cBhvr>
                                        <p:cTn id="30" dur="500"/>
                                        <p:tgtEl>
                                          <p:spTgt spid="38"/>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500"/>
                                        <p:tgtEl>
                                          <p:spTgt spid="40"/>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500"/>
                                        <p:tgtEl>
                                          <p:spTgt spid="4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childTnLst>
                          </p:cTn>
                        </p:par>
                        <p:par>
                          <p:cTn id="45" fill="hold">
                            <p:stCondLst>
                              <p:cond delay="25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300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par>
                                <p:cTn id="53" presetID="10"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fade">
                                      <p:cBhvr>
                                        <p:cTn id="55" dur="500"/>
                                        <p:tgtEl>
                                          <p:spTgt spid="48"/>
                                        </p:tgtEl>
                                      </p:cBhvr>
                                    </p:animEffect>
                                  </p:childTnLst>
                                </p:cTn>
                              </p:par>
                              <p:par>
                                <p:cTn id="56" presetID="10" presetClass="entr" presetSubtype="0"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 grpId="0"/>
      <p:bldP spid="34" grpId="0"/>
      <p:bldP spid="37" grpId="0"/>
      <p:bldP spid="38" grpId="0" animBg="1"/>
      <p:bldP spid="39" grpId="0"/>
      <p:bldP spid="40" grpId="0" animBg="1"/>
      <p:bldP spid="41" grpId="0"/>
      <p:bldP spid="42" grpId="0" animBg="1"/>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723090" y="400433"/>
            <a:ext cx="248510" cy="443125"/>
          </a:xfrm>
          <a:prstGeom prst="rect">
            <a:avLst/>
          </a:prstGeom>
        </p:spPr>
      </p:pic>
      <p:grpSp>
        <p:nvGrpSpPr>
          <p:cNvPr id="7" name="组合 6"/>
          <p:cNvGrpSpPr/>
          <p:nvPr/>
        </p:nvGrpSpPr>
        <p:grpSpPr>
          <a:xfrm>
            <a:off x="3275856" y="1779662"/>
            <a:ext cx="1098550" cy="1112838"/>
            <a:chOff x="3275856" y="1275606"/>
            <a:chExt cx="1098550" cy="1112838"/>
          </a:xfrm>
        </p:grpSpPr>
        <p:sp>
          <p:nvSpPr>
            <p:cNvPr id="5" name="Freeform 552"/>
            <p:cNvSpPr>
              <a:spLocks noChangeArrowheads="1"/>
            </p:cNvSpPr>
            <p:nvPr/>
          </p:nvSpPr>
          <p:spPr bwMode="auto">
            <a:xfrm>
              <a:off x="3275856" y="1275606"/>
              <a:ext cx="1098550" cy="1112838"/>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7"/>
                <a:gd name="T46" fmla="*/ 0 h 179"/>
                <a:gd name="T47" fmla="*/ 177 w 177"/>
                <a:gd name="T48" fmla="*/ 179 h 1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chemeClr val="bg1"/>
            </a:solidFill>
            <a:ln>
              <a:noFill/>
            </a:ln>
          </p:spPr>
          <p:txBody>
            <a:bodyPr/>
            <a:lstStyle/>
            <a:p>
              <a:pPr algn="ctr"/>
              <a:endParaRPr lang="zh-CN" altLang="zh-CN" sz="4400" b="1" dirty="0">
                <a:solidFill>
                  <a:srgbClr val="26A9E0"/>
                </a:solidFill>
                <a:latin typeface="微软雅黑" panose="020B0503020204020204" pitchFamily="34" charset="-122"/>
                <a:ea typeface="微软雅黑" panose="020B0503020204020204" pitchFamily="34" charset="-122"/>
                <a:sym typeface="宋体" pitchFamily="2" charset="-122"/>
              </a:endParaRPr>
            </a:p>
          </p:txBody>
        </p:sp>
        <p:sp>
          <p:nvSpPr>
            <p:cNvPr id="6" name="TextBox 5"/>
            <p:cNvSpPr txBox="1"/>
            <p:nvPr/>
          </p:nvSpPr>
          <p:spPr>
            <a:xfrm>
              <a:off x="3563888" y="1452721"/>
              <a:ext cx="576064" cy="830997"/>
            </a:xfrm>
            <a:prstGeom prst="rect">
              <a:avLst/>
            </a:prstGeom>
            <a:noFill/>
          </p:spPr>
          <p:txBody>
            <a:bodyPr wrap="square" rtlCol="0">
              <a:spAutoFit/>
            </a:bodyPr>
            <a:lstStyle/>
            <a:p>
              <a:r>
                <a:rPr lang="en-US" altLang="zh-CN" sz="4800" dirty="0" smtClean="0">
                  <a:solidFill>
                    <a:srgbClr val="26A9E0"/>
                  </a:solidFill>
                  <a:latin typeface="微软雅黑" panose="020B0503020204020204" pitchFamily="34" charset="-122"/>
                  <a:ea typeface="微软雅黑" panose="020B0503020204020204" pitchFamily="34" charset="-122"/>
                </a:rPr>
                <a:t>S</a:t>
              </a:r>
              <a:endParaRPr lang="zh-CN" altLang="en-US" sz="4800" dirty="0">
                <a:solidFill>
                  <a:srgbClr val="26A9E0"/>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841602" y="1779662"/>
            <a:ext cx="1098550" cy="1112838"/>
            <a:chOff x="3275856" y="1275606"/>
            <a:chExt cx="1098550" cy="1112838"/>
          </a:xfrm>
        </p:grpSpPr>
        <p:sp>
          <p:nvSpPr>
            <p:cNvPr id="9" name="Freeform 552"/>
            <p:cNvSpPr>
              <a:spLocks noChangeArrowheads="1"/>
            </p:cNvSpPr>
            <p:nvPr/>
          </p:nvSpPr>
          <p:spPr bwMode="auto">
            <a:xfrm>
              <a:off x="3275856" y="1275606"/>
              <a:ext cx="1098550" cy="1112838"/>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7"/>
                <a:gd name="T46" fmla="*/ 0 h 179"/>
                <a:gd name="T47" fmla="*/ 177 w 177"/>
                <a:gd name="T48" fmla="*/ 179 h 1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chemeClr val="bg1"/>
            </a:solidFill>
            <a:ln>
              <a:noFill/>
            </a:ln>
          </p:spPr>
          <p:txBody>
            <a:bodyPr/>
            <a:lstStyle/>
            <a:p>
              <a:pPr algn="ctr"/>
              <a:endParaRPr lang="zh-CN" altLang="zh-CN" sz="4400" b="1" dirty="0">
                <a:solidFill>
                  <a:srgbClr val="26A9E0"/>
                </a:solidFill>
                <a:latin typeface="微软雅黑" panose="020B0503020204020204" pitchFamily="34" charset="-122"/>
                <a:ea typeface="微软雅黑" panose="020B0503020204020204" pitchFamily="34" charset="-122"/>
                <a:sym typeface="宋体" pitchFamily="2" charset="-122"/>
              </a:endParaRPr>
            </a:p>
          </p:txBody>
        </p:sp>
        <p:sp>
          <p:nvSpPr>
            <p:cNvPr id="10" name="TextBox 9"/>
            <p:cNvSpPr txBox="1"/>
            <p:nvPr/>
          </p:nvSpPr>
          <p:spPr>
            <a:xfrm>
              <a:off x="3438302" y="1452721"/>
              <a:ext cx="576064" cy="830997"/>
            </a:xfrm>
            <a:prstGeom prst="rect">
              <a:avLst/>
            </a:prstGeom>
            <a:noFill/>
          </p:spPr>
          <p:txBody>
            <a:bodyPr wrap="square" rtlCol="0">
              <a:spAutoFit/>
            </a:bodyPr>
            <a:lstStyle/>
            <a:p>
              <a:r>
                <a:rPr lang="en-US" altLang="zh-CN" sz="4800" dirty="0" smtClean="0">
                  <a:solidFill>
                    <a:srgbClr val="26A9E0"/>
                  </a:solidFill>
                  <a:latin typeface="微软雅黑" panose="020B0503020204020204" pitchFamily="34" charset="-122"/>
                  <a:ea typeface="微软雅黑" panose="020B0503020204020204" pitchFamily="34" charset="-122"/>
                </a:rPr>
                <a:t>W</a:t>
              </a:r>
              <a:endParaRPr lang="zh-CN" altLang="en-US" sz="4800" dirty="0">
                <a:solidFill>
                  <a:srgbClr val="26A9E0"/>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275856" y="3331120"/>
            <a:ext cx="1098550" cy="1112838"/>
            <a:chOff x="3275856" y="1275606"/>
            <a:chExt cx="1098550" cy="1112838"/>
          </a:xfrm>
        </p:grpSpPr>
        <p:sp>
          <p:nvSpPr>
            <p:cNvPr id="12" name="Freeform 552"/>
            <p:cNvSpPr>
              <a:spLocks noChangeArrowheads="1"/>
            </p:cNvSpPr>
            <p:nvPr/>
          </p:nvSpPr>
          <p:spPr bwMode="auto">
            <a:xfrm>
              <a:off x="3275856" y="1275606"/>
              <a:ext cx="1098550" cy="1112838"/>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7"/>
                <a:gd name="T46" fmla="*/ 0 h 179"/>
                <a:gd name="T47" fmla="*/ 177 w 177"/>
                <a:gd name="T48" fmla="*/ 179 h 1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chemeClr val="bg1"/>
            </a:solidFill>
            <a:ln>
              <a:noFill/>
            </a:ln>
          </p:spPr>
          <p:txBody>
            <a:bodyPr/>
            <a:lstStyle/>
            <a:p>
              <a:pPr algn="ctr"/>
              <a:endParaRPr lang="zh-CN" altLang="zh-CN" sz="4400" b="1" dirty="0">
                <a:solidFill>
                  <a:srgbClr val="26A9E0"/>
                </a:solidFill>
                <a:latin typeface="微软雅黑" panose="020B0503020204020204" pitchFamily="34" charset="-122"/>
                <a:ea typeface="微软雅黑" panose="020B0503020204020204" pitchFamily="34" charset="-122"/>
                <a:sym typeface="宋体" pitchFamily="2" charset="-122"/>
              </a:endParaRPr>
            </a:p>
          </p:txBody>
        </p:sp>
        <p:sp>
          <p:nvSpPr>
            <p:cNvPr id="13" name="TextBox 12"/>
            <p:cNvSpPr txBox="1"/>
            <p:nvPr/>
          </p:nvSpPr>
          <p:spPr>
            <a:xfrm>
              <a:off x="3491880" y="1452721"/>
              <a:ext cx="576064" cy="830997"/>
            </a:xfrm>
            <a:prstGeom prst="rect">
              <a:avLst/>
            </a:prstGeom>
            <a:noFill/>
          </p:spPr>
          <p:txBody>
            <a:bodyPr wrap="square" rtlCol="0">
              <a:spAutoFit/>
            </a:bodyPr>
            <a:lstStyle/>
            <a:p>
              <a:r>
                <a:rPr lang="en-US" altLang="zh-CN" sz="4800" dirty="0">
                  <a:solidFill>
                    <a:srgbClr val="26A9E0"/>
                  </a:solidFill>
                  <a:latin typeface="微软雅黑" panose="020B0503020204020204" pitchFamily="34" charset="-122"/>
                  <a:ea typeface="微软雅黑" panose="020B0503020204020204" pitchFamily="34" charset="-122"/>
                </a:rPr>
                <a:t>O</a:t>
              </a:r>
              <a:endParaRPr lang="zh-CN" altLang="en-US" sz="4800" dirty="0">
                <a:solidFill>
                  <a:srgbClr val="26A9E0"/>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860032" y="3331120"/>
            <a:ext cx="1098550" cy="1112838"/>
            <a:chOff x="3275856" y="1275606"/>
            <a:chExt cx="1098550" cy="1112838"/>
          </a:xfrm>
        </p:grpSpPr>
        <p:sp>
          <p:nvSpPr>
            <p:cNvPr id="15" name="Freeform 552"/>
            <p:cNvSpPr>
              <a:spLocks noChangeArrowheads="1"/>
            </p:cNvSpPr>
            <p:nvPr/>
          </p:nvSpPr>
          <p:spPr bwMode="auto">
            <a:xfrm>
              <a:off x="3275856" y="1275606"/>
              <a:ext cx="1098550" cy="1112838"/>
            </a:xfrm>
            <a:custGeom>
              <a:avLst/>
              <a:gdLst>
                <a:gd name="T0" fmla="*/ 3703 w 177"/>
                <a:gd name="T1" fmla="*/ 0 h 179"/>
                <a:gd name="T2" fmla="*/ 1868 w 177"/>
                <a:gd name="T3" fmla="*/ 0 h 179"/>
                <a:gd name="T4" fmla="*/ 1807 w 177"/>
                <a:gd name="T5" fmla="*/ 0 h 179"/>
                <a:gd name="T6" fmla="*/ 0 w 177"/>
                <a:gd name="T7" fmla="*/ 1810 h 179"/>
                <a:gd name="T8" fmla="*/ 0 w 177"/>
                <a:gd name="T9" fmla="*/ 2994 h 179"/>
                <a:gd name="T10" fmla="*/ 0 w 177"/>
                <a:gd name="T11" fmla="*/ 3774 h 179"/>
                <a:gd name="T12" fmla="*/ 0 w 177"/>
                <a:gd name="T13" fmla="*/ 5584 h 179"/>
                <a:gd name="T14" fmla="*/ 1807 w 177"/>
                <a:gd name="T15" fmla="*/ 5584 h 179"/>
                <a:gd name="T16" fmla="*/ 3608 w 177"/>
                <a:gd name="T17" fmla="*/ 5584 h 179"/>
                <a:gd name="T18" fmla="*/ 3703 w 177"/>
                <a:gd name="T19" fmla="*/ 5584 h 179"/>
                <a:gd name="T20" fmla="*/ 5505 w 177"/>
                <a:gd name="T21" fmla="*/ 3774 h 179"/>
                <a:gd name="T22" fmla="*/ 5505 w 177"/>
                <a:gd name="T23" fmla="*/ 2585 h 179"/>
                <a:gd name="T24" fmla="*/ 5505 w 177"/>
                <a:gd name="T25" fmla="*/ 1810 h 179"/>
                <a:gd name="T26" fmla="*/ 5505 w 177"/>
                <a:gd name="T27" fmla="*/ 0 h 179"/>
                <a:gd name="T28" fmla="*/ 3703 w 177"/>
                <a:gd name="T29" fmla="*/ 0 h 1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7"/>
                <a:gd name="T46" fmla="*/ 0 h 179"/>
                <a:gd name="T47" fmla="*/ 177 w 177"/>
                <a:gd name="T48" fmla="*/ 179 h 17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7" h="179">
                  <a:moveTo>
                    <a:pt x="119" y="0"/>
                  </a:moveTo>
                  <a:cubicBezTo>
                    <a:pt x="60" y="0"/>
                    <a:pt x="60" y="0"/>
                    <a:pt x="60" y="0"/>
                  </a:cubicBezTo>
                  <a:cubicBezTo>
                    <a:pt x="58" y="0"/>
                    <a:pt x="58" y="0"/>
                    <a:pt x="58" y="0"/>
                  </a:cubicBezTo>
                  <a:cubicBezTo>
                    <a:pt x="26" y="0"/>
                    <a:pt x="0" y="26"/>
                    <a:pt x="0" y="58"/>
                  </a:cubicBezTo>
                  <a:cubicBezTo>
                    <a:pt x="0" y="96"/>
                    <a:pt x="0" y="96"/>
                    <a:pt x="0" y="96"/>
                  </a:cubicBezTo>
                  <a:cubicBezTo>
                    <a:pt x="0" y="121"/>
                    <a:pt x="0" y="121"/>
                    <a:pt x="0" y="121"/>
                  </a:cubicBezTo>
                  <a:cubicBezTo>
                    <a:pt x="0" y="179"/>
                    <a:pt x="0" y="179"/>
                    <a:pt x="0" y="179"/>
                  </a:cubicBezTo>
                  <a:cubicBezTo>
                    <a:pt x="58" y="179"/>
                    <a:pt x="58" y="179"/>
                    <a:pt x="58" y="179"/>
                  </a:cubicBezTo>
                  <a:cubicBezTo>
                    <a:pt x="116" y="179"/>
                    <a:pt x="116" y="179"/>
                    <a:pt x="116" y="179"/>
                  </a:cubicBezTo>
                  <a:cubicBezTo>
                    <a:pt x="119" y="179"/>
                    <a:pt x="119" y="179"/>
                    <a:pt x="119" y="179"/>
                  </a:cubicBezTo>
                  <a:cubicBezTo>
                    <a:pt x="151" y="179"/>
                    <a:pt x="177" y="153"/>
                    <a:pt x="177" y="121"/>
                  </a:cubicBezTo>
                  <a:cubicBezTo>
                    <a:pt x="177" y="83"/>
                    <a:pt x="177" y="83"/>
                    <a:pt x="177" y="83"/>
                  </a:cubicBezTo>
                  <a:cubicBezTo>
                    <a:pt x="177" y="58"/>
                    <a:pt x="177" y="58"/>
                    <a:pt x="177" y="58"/>
                  </a:cubicBezTo>
                  <a:cubicBezTo>
                    <a:pt x="177" y="0"/>
                    <a:pt x="177" y="0"/>
                    <a:pt x="177" y="0"/>
                  </a:cubicBezTo>
                  <a:lnTo>
                    <a:pt x="119" y="0"/>
                  </a:lnTo>
                  <a:close/>
                </a:path>
              </a:pathLst>
            </a:custGeom>
            <a:solidFill>
              <a:schemeClr val="bg1"/>
            </a:solidFill>
            <a:ln>
              <a:noFill/>
            </a:ln>
          </p:spPr>
          <p:txBody>
            <a:bodyPr/>
            <a:lstStyle/>
            <a:p>
              <a:pPr algn="ctr"/>
              <a:endParaRPr lang="zh-CN" altLang="zh-CN" sz="4400" b="1" dirty="0">
                <a:solidFill>
                  <a:srgbClr val="26A9E0"/>
                </a:solidFill>
                <a:latin typeface="微软雅黑" panose="020B0503020204020204" pitchFamily="34" charset="-122"/>
                <a:ea typeface="微软雅黑" panose="020B0503020204020204" pitchFamily="34" charset="-122"/>
                <a:sym typeface="宋体" pitchFamily="2" charset="-122"/>
              </a:endParaRPr>
            </a:p>
          </p:txBody>
        </p:sp>
        <p:sp>
          <p:nvSpPr>
            <p:cNvPr id="16" name="TextBox 15"/>
            <p:cNvSpPr txBox="1"/>
            <p:nvPr/>
          </p:nvSpPr>
          <p:spPr>
            <a:xfrm>
              <a:off x="3563888" y="1452340"/>
              <a:ext cx="576064" cy="830997"/>
            </a:xfrm>
            <a:prstGeom prst="rect">
              <a:avLst/>
            </a:prstGeom>
            <a:noFill/>
          </p:spPr>
          <p:txBody>
            <a:bodyPr wrap="square" rtlCol="0">
              <a:spAutoFit/>
            </a:bodyPr>
            <a:lstStyle/>
            <a:p>
              <a:r>
                <a:rPr lang="en-US" altLang="zh-CN" sz="4800" dirty="0" smtClean="0">
                  <a:solidFill>
                    <a:srgbClr val="26A9E0"/>
                  </a:solidFill>
                  <a:latin typeface="微软雅黑" panose="020B0503020204020204" pitchFamily="34" charset="-122"/>
                  <a:ea typeface="微软雅黑" panose="020B0503020204020204" pitchFamily="34" charset="-122"/>
                </a:rPr>
                <a:t>T</a:t>
              </a:r>
              <a:endParaRPr lang="zh-CN" altLang="en-US" sz="4800" dirty="0">
                <a:solidFill>
                  <a:srgbClr val="26A9E0"/>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577759" y="1947485"/>
            <a:ext cx="2482073" cy="1200329"/>
            <a:chOff x="1187450" y="3448025"/>
            <a:chExt cx="6769100" cy="1200329"/>
          </a:xfrm>
        </p:grpSpPr>
        <p:sp>
          <p:nvSpPr>
            <p:cNvPr id="18" name="直接连接符 833"/>
            <p:cNvSpPr>
              <a:spLocks noChangeShapeType="1"/>
            </p:cNvSpPr>
            <p:nvPr/>
          </p:nvSpPr>
          <p:spPr bwMode="auto">
            <a:xfrm>
              <a:off x="1187450" y="346710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pPr algn="r"/>
              <a:endParaRPr lang="zh-CN" altLang="en-US"/>
            </a:p>
          </p:txBody>
        </p:sp>
        <p:sp>
          <p:nvSpPr>
            <p:cNvPr id="19" name="直接连接符 834"/>
            <p:cNvSpPr>
              <a:spLocks noChangeShapeType="1"/>
            </p:cNvSpPr>
            <p:nvPr/>
          </p:nvSpPr>
          <p:spPr bwMode="auto">
            <a:xfrm>
              <a:off x="1187450" y="436245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pPr algn="r"/>
              <a:endParaRPr lang="zh-CN" altLang="en-US"/>
            </a:p>
          </p:txBody>
        </p:sp>
        <p:sp>
          <p:nvSpPr>
            <p:cNvPr id="20" name="矩形 1"/>
            <p:cNvSpPr>
              <a:spLocks noChangeArrowheads="1"/>
            </p:cNvSpPr>
            <p:nvPr/>
          </p:nvSpPr>
          <p:spPr bwMode="auto">
            <a:xfrm>
              <a:off x="1196976" y="3448025"/>
              <a:ext cx="67595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r">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a:t>
              </a:r>
            </a:p>
            <a:p>
              <a:pPr algn="r">
                <a:lnSpc>
                  <a:spcPct val="150000"/>
                </a:lnSpc>
              </a:pPr>
              <a:endParaRPr lang="zh-CN" altLang="en-US" sz="1200" dirty="0">
                <a:solidFill>
                  <a:schemeClr val="bg1"/>
                </a:solidFill>
                <a:latin typeface="微软雅黑" pitchFamily="34" charset="-122"/>
                <a:ea typeface="微软雅黑" pitchFamily="34" charset="-122"/>
                <a:sym typeface="微软雅黑" pitchFamily="34" charset="-122"/>
              </a:endParaRPr>
            </a:p>
          </p:txBody>
        </p:sp>
      </p:grpSp>
      <p:grpSp>
        <p:nvGrpSpPr>
          <p:cNvPr id="21" name="组合 20"/>
          <p:cNvGrpSpPr/>
          <p:nvPr/>
        </p:nvGrpSpPr>
        <p:grpSpPr>
          <a:xfrm>
            <a:off x="6122375" y="1947485"/>
            <a:ext cx="2482073" cy="1200329"/>
            <a:chOff x="1187450" y="3448025"/>
            <a:chExt cx="6769100" cy="1200329"/>
          </a:xfrm>
        </p:grpSpPr>
        <p:sp>
          <p:nvSpPr>
            <p:cNvPr id="22" name="直接连接符 833"/>
            <p:cNvSpPr>
              <a:spLocks noChangeShapeType="1"/>
            </p:cNvSpPr>
            <p:nvPr/>
          </p:nvSpPr>
          <p:spPr bwMode="auto">
            <a:xfrm>
              <a:off x="1187450" y="346710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3" name="直接连接符 834"/>
            <p:cNvSpPr>
              <a:spLocks noChangeShapeType="1"/>
            </p:cNvSpPr>
            <p:nvPr/>
          </p:nvSpPr>
          <p:spPr bwMode="auto">
            <a:xfrm>
              <a:off x="1187450" y="436245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矩形 1"/>
            <p:cNvSpPr>
              <a:spLocks noChangeArrowheads="1"/>
            </p:cNvSpPr>
            <p:nvPr/>
          </p:nvSpPr>
          <p:spPr bwMode="auto">
            <a:xfrm>
              <a:off x="1196976" y="3448025"/>
              <a:ext cx="67595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a:t>
              </a:r>
            </a:p>
            <a:p>
              <a:pPr>
                <a:lnSpc>
                  <a:spcPct val="150000"/>
                </a:lnSpc>
              </a:pPr>
              <a:endParaRPr lang="zh-CN" altLang="en-US" sz="1200" dirty="0">
                <a:solidFill>
                  <a:schemeClr val="bg1"/>
                </a:solidFill>
                <a:latin typeface="微软雅黑" pitchFamily="34" charset="-122"/>
                <a:ea typeface="微软雅黑" pitchFamily="34" charset="-122"/>
                <a:sym typeface="微软雅黑" pitchFamily="34" charset="-122"/>
              </a:endParaRPr>
            </a:p>
          </p:txBody>
        </p:sp>
      </p:grpSp>
      <p:grpSp>
        <p:nvGrpSpPr>
          <p:cNvPr id="25" name="组合 24"/>
          <p:cNvGrpSpPr/>
          <p:nvPr/>
        </p:nvGrpSpPr>
        <p:grpSpPr>
          <a:xfrm>
            <a:off x="577759" y="3531661"/>
            <a:ext cx="2482073" cy="1200329"/>
            <a:chOff x="1187450" y="3448025"/>
            <a:chExt cx="6769100" cy="1200329"/>
          </a:xfrm>
        </p:grpSpPr>
        <p:sp>
          <p:nvSpPr>
            <p:cNvPr id="26" name="直接连接符 833"/>
            <p:cNvSpPr>
              <a:spLocks noChangeShapeType="1"/>
            </p:cNvSpPr>
            <p:nvPr/>
          </p:nvSpPr>
          <p:spPr bwMode="auto">
            <a:xfrm>
              <a:off x="1187450" y="346710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pPr algn="r"/>
              <a:endParaRPr lang="zh-CN" altLang="en-US"/>
            </a:p>
          </p:txBody>
        </p:sp>
        <p:sp>
          <p:nvSpPr>
            <p:cNvPr id="27" name="直接连接符 834"/>
            <p:cNvSpPr>
              <a:spLocks noChangeShapeType="1"/>
            </p:cNvSpPr>
            <p:nvPr/>
          </p:nvSpPr>
          <p:spPr bwMode="auto">
            <a:xfrm>
              <a:off x="1187450" y="436245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pPr algn="r"/>
              <a:endParaRPr lang="zh-CN" altLang="en-US"/>
            </a:p>
          </p:txBody>
        </p:sp>
        <p:sp>
          <p:nvSpPr>
            <p:cNvPr id="28" name="矩形 1"/>
            <p:cNvSpPr>
              <a:spLocks noChangeArrowheads="1"/>
            </p:cNvSpPr>
            <p:nvPr/>
          </p:nvSpPr>
          <p:spPr bwMode="auto">
            <a:xfrm>
              <a:off x="1196976" y="3448025"/>
              <a:ext cx="67595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r">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a:t>
              </a:r>
            </a:p>
            <a:p>
              <a:pPr algn="r">
                <a:lnSpc>
                  <a:spcPct val="150000"/>
                </a:lnSpc>
              </a:pPr>
              <a:endParaRPr lang="zh-CN" altLang="en-US" sz="1200" dirty="0">
                <a:solidFill>
                  <a:schemeClr val="bg1"/>
                </a:solidFill>
                <a:latin typeface="微软雅黑" pitchFamily="34" charset="-122"/>
                <a:ea typeface="微软雅黑" pitchFamily="34" charset="-122"/>
                <a:sym typeface="微软雅黑" pitchFamily="34" charset="-122"/>
              </a:endParaRPr>
            </a:p>
          </p:txBody>
        </p:sp>
      </p:grpSp>
      <p:grpSp>
        <p:nvGrpSpPr>
          <p:cNvPr id="29" name="组合 28"/>
          <p:cNvGrpSpPr/>
          <p:nvPr/>
        </p:nvGrpSpPr>
        <p:grpSpPr>
          <a:xfrm>
            <a:off x="6122375" y="3531661"/>
            <a:ext cx="2482073" cy="1200329"/>
            <a:chOff x="1187450" y="3448025"/>
            <a:chExt cx="6769100" cy="1200329"/>
          </a:xfrm>
        </p:grpSpPr>
        <p:sp>
          <p:nvSpPr>
            <p:cNvPr id="30" name="直接连接符 833"/>
            <p:cNvSpPr>
              <a:spLocks noChangeShapeType="1"/>
            </p:cNvSpPr>
            <p:nvPr/>
          </p:nvSpPr>
          <p:spPr bwMode="auto">
            <a:xfrm>
              <a:off x="1187450" y="346710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1" name="直接连接符 834"/>
            <p:cNvSpPr>
              <a:spLocks noChangeShapeType="1"/>
            </p:cNvSpPr>
            <p:nvPr/>
          </p:nvSpPr>
          <p:spPr bwMode="auto">
            <a:xfrm>
              <a:off x="1187450" y="4362450"/>
              <a:ext cx="6769100"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32" name="矩形 1"/>
            <p:cNvSpPr>
              <a:spLocks noChangeArrowheads="1"/>
            </p:cNvSpPr>
            <p:nvPr/>
          </p:nvSpPr>
          <p:spPr bwMode="auto">
            <a:xfrm>
              <a:off x="1196976" y="3448025"/>
              <a:ext cx="675957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a:t>
              </a:r>
            </a:p>
            <a:p>
              <a:pPr algn="just">
                <a:lnSpc>
                  <a:spcPct val="150000"/>
                </a:lnSpc>
              </a:pPr>
              <a:endParaRPr lang="zh-CN" altLang="en-US" sz="1200" dirty="0">
                <a:solidFill>
                  <a:schemeClr val="bg1"/>
                </a:solidFill>
                <a:latin typeface="微软雅黑" pitchFamily="34" charset="-122"/>
                <a:ea typeface="微软雅黑" pitchFamily="34" charset="-122"/>
                <a:sym typeface="微软雅黑" pitchFamily="34" charset="-122"/>
              </a:endParaRPr>
            </a:p>
          </p:txBody>
        </p:sp>
      </p:grpSp>
      <p:pic>
        <p:nvPicPr>
          <p:cNvPr id="33" name="图片 32"/>
          <p:cNvPicPr>
            <a:picLocks noChangeAspect="1"/>
          </p:cNvPicPr>
          <p:nvPr/>
        </p:nvPicPr>
        <p:blipFill rotWithShape="1">
          <a:blip r:embed="rId5" cstate="print">
            <a:extLst>
              <a:ext uri="{28A0092B-C50C-407E-A947-70E740481C1C}">
                <a14:useLocalDpi xmlns:a14="http://schemas.microsoft.com/office/drawing/2010/main" val="0"/>
              </a:ext>
            </a:extLst>
          </a:blip>
          <a:srcRect l="38769" t="34075" r="32689" b="23869"/>
          <a:stretch/>
        </p:blipFill>
        <p:spPr>
          <a:xfrm>
            <a:off x="7164288" y="-1"/>
            <a:ext cx="1979711" cy="1671519"/>
          </a:xfrm>
          <a:prstGeom prst="rect">
            <a:avLst/>
          </a:prstGeom>
          <a:effectLst>
            <a:outerShdw blurRad="63500" sx="102000" sy="102000" algn="ctr" rotWithShape="0">
              <a:prstClr val="black">
                <a:alpha val="40000"/>
              </a:prstClr>
            </a:outerShdw>
          </a:effectLst>
        </p:spPr>
      </p:pic>
      <p:sp>
        <p:nvSpPr>
          <p:cNvPr id="34" name="TextBox 33"/>
          <p:cNvSpPr txBox="1"/>
          <p:nvPr/>
        </p:nvSpPr>
        <p:spPr>
          <a:xfrm>
            <a:off x="2267744" y="1585323"/>
            <a:ext cx="703957" cy="292387"/>
          </a:xfrm>
          <a:prstGeom prst="rect">
            <a:avLst/>
          </a:prstGeom>
          <a:noFill/>
        </p:spPr>
        <p:txBody>
          <a:bodyPr wrap="square" lIns="0" rIns="0" bIns="0" rtlCol="0">
            <a:spAutoFit/>
          </a:bodyPr>
          <a:lstStyle/>
          <a:p>
            <a:pPr algn="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优势</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5" name="TextBox 34"/>
          <p:cNvSpPr txBox="1"/>
          <p:nvPr/>
        </p:nvSpPr>
        <p:spPr>
          <a:xfrm>
            <a:off x="6228064" y="1597790"/>
            <a:ext cx="703957" cy="292387"/>
          </a:xfrm>
          <a:prstGeom prst="rect">
            <a:avLst/>
          </a:prstGeom>
          <a:noFill/>
        </p:spPr>
        <p:txBody>
          <a:bodyPr wrap="square" lIns="0" rIns="0" bIns="0" rtlCol="0">
            <a:spAutoFit/>
          </a:bodyPr>
          <a:lstStyle/>
          <a:p>
            <a:pPr>
              <a:tabLst>
                <a:tab pos="1025525" algn="l"/>
              </a:tabLst>
            </a:pPr>
            <a:r>
              <a:rPr lang="zh-CN" altLang="en-US" sz="1600" b="1" dirty="0">
                <a:solidFill>
                  <a:schemeClr val="bg1"/>
                </a:solidFill>
                <a:latin typeface="微软雅黑" panose="020B0503020204020204" pitchFamily="34" charset="-122"/>
                <a:ea typeface="微软雅黑" panose="020B0503020204020204" pitchFamily="34" charset="-122"/>
                <a:cs typeface="Calibri"/>
              </a:rPr>
              <a:t>劣</a:t>
            </a: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势</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6" name="TextBox 35"/>
          <p:cNvSpPr txBox="1"/>
          <p:nvPr/>
        </p:nvSpPr>
        <p:spPr>
          <a:xfrm>
            <a:off x="6228184" y="3184926"/>
            <a:ext cx="703957" cy="292388"/>
          </a:xfrm>
          <a:prstGeom prst="rect">
            <a:avLst/>
          </a:prstGeom>
          <a:noFill/>
        </p:spPr>
        <p:txBody>
          <a:bodyPr wrap="square" lIns="0" rIns="0" bIns="0" rtlCol="0">
            <a:spAutoFit/>
          </a:bodyPr>
          <a:lstStyle/>
          <a:p>
            <a:pP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威胁</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7" name="TextBox 36"/>
          <p:cNvSpPr txBox="1"/>
          <p:nvPr/>
        </p:nvSpPr>
        <p:spPr>
          <a:xfrm>
            <a:off x="2571899" y="3204111"/>
            <a:ext cx="703957" cy="292388"/>
          </a:xfrm>
          <a:prstGeom prst="rect">
            <a:avLst/>
          </a:prstGeom>
          <a:noFill/>
        </p:spPr>
        <p:txBody>
          <a:bodyPr wrap="square" lIns="0" rIns="0" bIns="0" rtlCol="0">
            <a:spAutoFit/>
          </a:bodyPr>
          <a:lstStyle/>
          <a:p>
            <a:pP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机会</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Tree>
    <p:extLst>
      <p:ext uri="{BB962C8B-B14F-4D97-AF65-F5344CB8AC3E}">
        <p14:creationId xmlns:p14="http://schemas.microsoft.com/office/powerpoint/2010/main" val="1035055875"/>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7"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animEffect transition="in" filter="fade">
                                      <p:cBhvr>
                                        <p:cTn id="10" dur="500"/>
                                        <p:tgtEl>
                                          <p:spTgt spid="33"/>
                                        </p:tgtEl>
                                      </p:cBhvr>
                                    </p:animEffect>
                                    <p:anim calcmode="lin" valueType="num">
                                      <p:cBhvr>
                                        <p:cTn id="11" dur="500" fill="hold"/>
                                        <p:tgtEl>
                                          <p:spTgt spid="33"/>
                                        </p:tgtEl>
                                        <p:attrNameLst>
                                          <p:attrName>ppt_x</p:attrName>
                                        </p:attrNameLst>
                                      </p:cBhvr>
                                      <p:tavLst>
                                        <p:tav tm="0">
                                          <p:val>
                                            <p:strVal val="#ppt_x"/>
                                          </p:val>
                                        </p:tav>
                                        <p:tav tm="100000">
                                          <p:val>
                                            <p:strVal val="#ppt_x"/>
                                          </p:val>
                                        </p:tav>
                                      </p:tavLst>
                                    </p:anim>
                                    <p:anim calcmode="lin" valueType="num">
                                      <p:cBhvr>
                                        <p:cTn id="12" dur="500" fill="hold"/>
                                        <p:tgtEl>
                                          <p:spTgt spid="33"/>
                                        </p:tgtEl>
                                        <p:attrNameLst>
                                          <p:attrName>ppt_y</p:attrName>
                                        </p:attrNameLst>
                                      </p:cBhvr>
                                      <p:tavLst>
                                        <p:tav tm="0">
                                          <p:val>
                                            <p:strVal val="#ppt_y-.1"/>
                                          </p:val>
                                        </p:tav>
                                        <p:tav tm="100000">
                                          <p:val>
                                            <p:strVal val="#ppt_y"/>
                                          </p:val>
                                        </p:tav>
                                      </p:tavLst>
                                    </p:anim>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1500"/>
                            </p:stCondLst>
                            <p:childTnLst>
                              <p:par>
                                <p:cTn id="37" presetID="1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par>
                                <p:cTn id="40" presetID="10" presetClass="entr" presetSubtype="0" fill="hold"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Effect transition="in" filter="fade">
                                      <p:cBhvr>
                                        <p:cTn id="45" dur="500"/>
                                        <p:tgtEl>
                                          <p:spTgt spid="37"/>
                                        </p:tgtEl>
                                      </p:cBhvr>
                                    </p:animEffect>
                                  </p:childTnLst>
                                </p:cTn>
                              </p:par>
                            </p:childTnLst>
                          </p:cTn>
                        </p:par>
                        <p:par>
                          <p:cTn id="46" fill="hold">
                            <p:stCondLst>
                              <p:cond delay="2000"/>
                            </p:stCondLst>
                            <p:childTnLst>
                              <p:par>
                                <p:cTn id="47" presetID="10" presetClass="entr" presetSubtype="0"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fade">
                                      <p:cBhvr>
                                        <p:cTn id="49" dur="500"/>
                                        <p:tgtEl>
                                          <p:spTgt spid="29"/>
                                        </p:tgtEl>
                                      </p:cBhvr>
                                    </p:animEffect>
                                  </p:childTnLst>
                                </p:cTn>
                              </p:par>
                              <p:par>
                                <p:cTn id="50" presetID="10" presetClass="entr" presetSubtype="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4" grpId="0"/>
      <p:bldP spid="35" grpId="0"/>
      <p:bldP spid="36"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 name="椭圆 115"/>
          <p:cNvSpPr/>
          <p:nvPr/>
        </p:nvSpPr>
        <p:spPr>
          <a:xfrm>
            <a:off x="2715759" y="3003798"/>
            <a:ext cx="3728449" cy="372844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 name="Line"/>
          <p:cNvCxnSpPr/>
          <p:nvPr/>
        </p:nvCxnSpPr>
        <p:spPr>
          <a:xfrm rot="10800000" flipH="1" flipV="1">
            <a:off x="5033872" y="1393258"/>
            <a:ext cx="613193" cy="530420"/>
          </a:xfrm>
          <a:prstGeom prst="line">
            <a:avLst/>
          </a:prstGeom>
          <a:ln w="12700" cap="flat">
            <a:solidFill>
              <a:schemeClr val="bg1">
                <a:lumMod val="75000"/>
              </a:schemeClr>
            </a:solidFill>
            <a:prstDash val="dash"/>
            <a:miter lim="800000"/>
          </a:ln>
        </p:spPr>
      </p:cxnSp>
      <p:cxnSp>
        <p:nvCxnSpPr>
          <p:cNvPr id="3" name="Line"/>
          <p:cNvCxnSpPr/>
          <p:nvPr/>
        </p:nvCxnSpPr>
        <p:spPr>
          <a:xfrm rot="11700000" flipH="1" flipV="1">
            <a:off x="5973488" y="2354035"/>
            <a:ext cx="613193" cy="530420"/>
          </a:xfrm>
          <a:prstGeom prst="line">
            <a:avLst/>
          </a:prstGeom>
          <a:ln w="12700" cap="flat">
            <a:solidFill>
              <a:schemeClr val="bg1">
                <a:lumMod val="75000"/>
              </a:schemeClr>
            </a:solidFill>
            <a:prstDash val="dash"/>
            <a:miter lim="800000"/>
          </a:ln>
        </p:spPr>
      </p:cxnSp>
      <p:cxnSp>
        <p:nvCxnSpPr>
          <p:cNvPr id="4" name="Line"/>
          <p:cNvCxnSpPr/>
          <p:nvPr/>
        </p:nvCxnSpPr>
        <p:spPr>
          <a:xfrm rot="900000" flipH="1" flipV="1">
            <a:off x="7135119" y="3290248"/>
            <a:ext cx="613193" cy="530420"/>
          </a:xfrm>
          <a:prstGeom prst="line">
            <a:avLst/>
          </a:prstGeom>
          <a:ln w="12700" cap="flat">
            <a:solidFill>
              <a:schemeClr val="bg1">
                <a:lumMod val="75000"/>
              </a:schemeClr>
            </a:solidFill>
            <a:prstDash val="dash"/>
            <a:miter lim="800000"/>
          </a:ln>
        </p:spPr>
      </p:cxnSp>
      <p:cxnSp>
        <p:nvCxnSpPr>
          <p:cNvPr id="5" name="Line"/>
          <p:cNvCxnSpPr/>
          <p:nvPr/>
        </p:nvCxnSpPr>
        <p:spPr>
          <a:xfrm rot="15300000" flipH="1" flipV="1">
            <a:off x="7825934" y="2115077"/>
            <a:ext cx="613193" cy="530420"/>
          </a:xfrm>
          <a:prstGeom prst="line">
            <a:avLst/>
          </a:prstGeom>
          <a:ln w="12700" cap="flat">
            <a:solidFill>
              <a:schemeClr val="bg1">
                <a:lumMod val="75000"/>
              </a:schemeClr>
            </a:solidFill>
            <a:prstDash val="dash"/>
            <a:miter lim="800000"/>
          </a:ln>
        </p:spPr>
      </p:cxnSp>
      <p:cxnSp>
        <p:nvCxnSpPr>
          <p:cNvPr id="6" name="Line"/>
          <p:cNvCxnSpPr/>
          <p:nvPr/>
        </p:nvCxnSpPr>
        <p:spPr>
          <a:xfrm rot="17100000" flipH="1" flipV="1">
            <a:off x="7393885" y="2589821"/>
            <a:ext cx="613193" cy="530420"/>
          </a:xfrm>
          <a:prstGeom prst="line">
            <a:avLst/>
          </a:prstGeom>
          <a:ln w="12700" cap="flat">
            <a:solidFill>
              <a:schemeClr val="bg1">
                <a:lumMod val="75000"/>
              </a:schemeClr>
            </a:solidFill>
            <a:prstDash val="dash"/>
            <a:miter lim="800000"/>
          </a:ln>
        </p:spPr>
      </p:cxnSp>
      <p:cxnSp>
        <p:nvCxnSpPr>
          <p:cNvPr id="7" name="Line"/>
          <p:cNvCxnSpPr/>
          <p:nvPr/>
        </p:nvCxnSpPr>
        <p:spPr>
          <a:xfrm rot="15300000" flipH="1" flipV="1">
            <a:off x="6446180" y="2191305"/>
            <a:ext cx="613193" cy="530420"/>
          </a:xfrm>
          <a:prstGeom prst="line">
            <a:avLst/>
          </a:prstGeom>
          <a:ln w="12700" cap="flat">
            <a:solidFill>
              <a:schemeClr val="bg1">
                <a:lumMod val="75000"/>
              </a:schemeClr>
            </a:solidFill>
            <a:prstDash val="dash"/>
            <a:miter lim="800000"/>
          </a:ln>
        </p:spPr>
      </p:cxnSp>
      <p:cxnSp>
        <p:nvCxnSpPr>
          <p:cNvPr id="8" name="Line"/>
          <p:cNvCxnSpPr/>
          <p:nvPr/>
        </p:nvCxnSpPr>
        <p:spPr>
          <a:xfrm rot="17100000" flipH="1" flipV="1">
            <a:off x="2224121" y="2925457"/>
            <a:ext cx="613193" cy="530420"/>
          </a:xfrm>
          <a:prstGeom prst="line">
            <a:avLst/>
          </a:prstGeom>
          <a:ln w="12700" cap="flat">
            <a:solidFill>
              <a:schemeClr val="bg1">
                <a:lumMod val="75000"/>
              </a:schemeClr>
            </a:solidFill>
            <a:prstDash val="dash"/>
            <a:miter lim="800000"/>
          </a:ln>
        </p:spPr>
      </p:cxnSp>
      <p:cxnSp>
        <p:nvCxnSpPr>
          <p:cNvPr id="9" name="Line"/>
          <p:cNvCxnSpPr/>
          <p:nvPr/>
        </p:nvCxnSpPr>
        <p:spPr>
          <a:xfrm rot="17100000" flipH="1" flipV="1">
            <a:off x="1222141" y="2629990"/>
            <a:ext cx="613193" cy="530420"/>
          </a:xfrm>
          <a:prstGeom prst="line">
            <a:avLst/>
          </a:prstGeom>
          <a:ln w="12700" cap="flat">
            <a:solidFill>
              <a:schemeClr val="bg1">
                <a:lumMod val="75000"/>
              </a:schemeClr>
            </a:solidFill>
            <a:prstDash val="dash"/>
            <a:miter lim="800000"/>
          </a:ln>
        </p:spPr>
      </p:cxnSp>
      <p:cxnSp>
        <p:nvCxnSpPr>
          <p:cNvPr id="10" name="Line"/>
          <p:cNvCxnSpPr/>
          <p:nvPr/>
        </p:nvCxnSpPr>
        <p:spPr>
          <a:xfrm rot="2700000" flipH="1" flipV="1">
            <a:off x="1751796" y="2763718"/>
            <a:ext cx="613193" cy="530420"/>
          </a:xfrm>
          <a:prstGeom prst="line">
            <a:avLst/>
          </a:prstGeom>
          <a:ln w="12700" cap="flat">
            <a:solidFill>
              <a:schemeClr val="bg1">
                <a:lumMod val="75000"/>
              </a:schemeClr>
            </a:solidFill>
            <a:prstDash val="dash"/>
            <a:miter lim="800000"/>
          </a:ln>
        </p:spPr>
      </p:cxnSp>
      <p:cxnSp>
        <p:nvCxnSpPr>
          <p:cNvPr id="11" name="Line"/>
          <p:cNvCxnSpPr/>
          <p:nvPr/>
        </p:nvCxnSpPr>
        <p:spPr>
          <a:xfrm rot="17100000" flipH="1" flipV="1">
            <a:off x="2159172" y="1713149"/>
            <a:ext cx="613193" cy="530420"/>
          </a:xfrm>
          <a:prstGeom prst="line">
            <a:avLst/>
          </a:prstGeom>
          <a:ln w="12700" cap="flat">
            <a:solidFill>
              <a:schemeClr val="bg1">
                <a:lumMod val="75000"/>
              </a:schemeClr>
            </a:solidFill>
            <a:prstDash val="dash"/>
            <a:miter lim="800000"/>
          </a:ln>
        </p:spPr>
      </p:cxnSp>
      <p:cxnSp>
        <p:nvCxnSpPr>
          <p:cNvPr id="12" name="Line"/>
          <p:cNvCxnSpPr/>
          <p:nvPr/>
        </p:nvCxnSpPr>
        <p:spPr>
          <a:xfrm rot="17100000" flipH="1" flipV="1">
            <a:off x="1157192" y="1417682"/>
            <a:ext cx="613193" cy="530420"/>
          </a:xfrm>
          <a:prstGeom prst="line">
            <a:avLst/>
          </a:prstGeom>
          <a:ln w="12700" cap="flat">
            <a:solidFill>
              <a:schemeClr val="bg1">
                <a:lumMod val="75000"/>
              </a:schemeClr>
            </a:solidFill>
            <a:prstDash val="dash"/>
            <a:miter lim="800000"/>
          </a:ln>
        </p:spPr>
      </p:cxnSp>
      <p:cxnSp>
        <p:nvCxnSpPr>
          <p:cNvPr id="13" name="Line"/>
          <p:cNvCxnSpPr/>
          <p:nvPr/>
        </p:nvCxnSpPr>
        <p:spPr>
          <a:xfrm rot="2700000" flipH="1" flipV="1">
            <a:off x="1686847" y="1551410"/>
            <a:ext cx="613193" cy="530420"/>
          </a:xfrm>
          <a:prstGeom prst="line">
            <a:avLst/>
          </a:prstGeom>
          <a:ln w="12700" cap="flat">
            <a:solidFill>
              <a:schemeClr val="bg1">
                <a:lumMod val="75000"/>
              </a:schemeClr>
            </a:solidFill>
            <a:prstDash val="dash"/>
            <a:miter lim="800000"/>
          </a:ln>
        </p:spPr>
      </p:cxnSp>
      <p:cxnSp>
        <p:nvCxnSpPr>
          <p:cNvPr id="14" name="Line"/>
          <p:cNvCxnSpPr/>
          <p:nvPr/>
        </p:nvCxnSpPr>
        <p:spPr>
          <a:xfrm rot="17100000" flipH="1" flipV="1">
            <a:off x="3361434" y="1941749"/>
            <a:ext cx="613193" cy="530420"/>
          </a:xfrm>
          <a:prstGeom prst="line">
            <a:avLst/>
          </a:prstGeom>
          <a:ln w="12700" cap="flat">
            <a:solidFill>
              <a:schemeClr val="bg1">
                <a:lumMod val="75000"/>
              </a:schemeClr>
            </a:solidFill>
            <a:prstDash val="dash"/>
            <a:miter lim="800000"/>
          </a:ln>
        </p:spPr>
      </p:cxnSp>
      <p:sp>
        <p:nvSpPr>
          <p:cNvPr id="27" name="Freeform 20"/>
          <p:cNvSpPr>
            <a:spLocks/>
          </p:cNvSpPr>
          <p:nvPr/>
        </p:nvSpPr>
        <p:spPr bwMode="auto">
          <a:xfrm>
            <a:off x="4555894" y="4628331"/>
            <a:ext cx="14506" cy="31084"/>
          </a:xfrm>
          <a:custGeom>
            <a:avLst/>
            <a:gdLst>
              <a:gd name="T0" fmla="*/ 0 w 6"/>
              <a:gd name="T1" fmla="*/ 0 h 13"/>
              <a:gd name="T2" fmla="*/ 6 w 6"/>
              <a:gd name="T3" fmla="*/ 13 h 13"/>
              <a:gd name="T4" fmla="*/ 0 w 6"/>
              <a:gd name="T5" fmla="*/ 0 h 13"/>
            </a:gdLst>
            <a:ahLst/>
            <a:cxnLst>
              <a:cxn ang="0">
                <a:pos x="T0" y="T1"/>
              </a:cxn>
              <a:cxn ang="0">
                <a:pos x="T2" y="T3"/>
              </a:cxn>
              <a:cxn ang="0">
                <a:pos x="T4" y="T5"/>
              </a:cxn>
            </a:cxnLst>
            <a:rect l="0" t="0" r="r" b="b"/>
            <a:pathLst>
              <a:path w="6" h="13">
                <a:moveTo>
                  <a:pt x="0" y="0"/>
                </a:moveTo>
                <a:cubicBezTo>
                  <a:pt x="2" y="4"/>
                  <a:pt x="4" y="8"/>
                  <a:pt x="6" y="13"/>
                </a:cubicBezTo>
                <a:cubicBezTo>
                  <a:pt x="4" y="8"/>
                  <a:pt x="2" y="4"/>
                  <a:pt x="0" y="0"/>
                </a:cubicBez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b="1">
              <a:latin typeface="Agency FB" panose="020B0503020202020204" pitchFamily="34" charset="0"/>
            </a:endParaRPr>
          </a:p>
        </p:txBody>
      </p:sp>
      <p:sp>
        <p:nvSpPr>
          <p:cNvPr id="28" name="Rectangle 31"/>
          <p:cNvSpPr>
            <a:spLocks noChangeArrowheads="1"/>
          </p:cNvSpPr>
          <p:nvPr/>
        </p:nvSpPr>
        <p:spPr bwMode="auto">
          <a:xfrm>
            <a:off x="4590090" y="4703968"/>
            <a:ext cx="1037" cy="2072"/>
          </a:xfrm>
          <a:prstGeom prst="rect">
            <a:avLst/>
          </a:prstGeom>
          <a:solidFill>
            <a:srgbClr val="33333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id-ID" sz="1600" b="1">
              <a:latin typeface="Agency FB" panose="020B0503020202020204" pitchFamily="34" charset="0"/>
            </a:endParaRPr>
          </a:p>
        </p:txBody>
      </p:sp>
      <p:cxnSp>
        <p:nvCxnSpPr>
          <p:cNvPr id="30" name="Line"/>
          <p:cNvCxnSpPr/>
          <p:nvPr/>
        </p:nvCxnSpPr>
        <p:spPr>
          <a:xfrm flipH="1" flipV="1">
            <a:off x="2881715" y="2726002"/>
            <a:ext cx="613193" cy="530420"/>
          </a:xfrm>
          <a:prstGeom prst="line">
            <a:avLst/>
          </a:prstGeom>
          <a:ln w="12700" cap="flat">
            <a:solidFill>
              <a:schemeClr val="bg1">
                <a:lumMod val="75000"/>
              </a:schemeClr>
            </a:solidFill>
            <a:prstDash val="dash"/>
            <a:miter lim="800000"/>
          </a:ln>
        </p:spPr>
      </p:cxnSp>
      <p:grpSp>
        <p:nvGrpSpPr>
          <p:cNvPr id="31" name="组合 30"/>
          <p:cNvGrpSpPr/>
          <p:nvPr/>
        </p:nvGrpSpPr>
        <p:grpSpPr>
          <a:xfrm>
            <a:off x="2517392" y="2159001"/>
            <a:ext cx="899932" cy="856858"/>
            <a:chOff x="2243959" y="2112361"/>
            <a:chExt cx="997900" cy="950136"/>
          </a:xfrm>
          <a:solidFill>
            <a:schemeClr val="tx1"/>
          </a:solidFill>
        </p:grpSpPr>
        <p:grpSp>
          <p:nvGrpSpPr>
            <p:cNvPr id="32" name="组合 31"/>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35" name="椭圆 34"/>
              <p:cNvSpPr/>
              <p:nvPr/>
            </p:nvSpPr>
            <p:spPr>
              <a:xfrm>
                <a:off x="392113" y="760413"/>
                <a:ext cx="3825874" cy="3825874"/>
              </a:xfrm>
              <a:prstGeom prst="ellipse">
                <a:avLst/>
              </a:prstGeom>
              <a:solidFill>
                <a:schemeClr val="accent5">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33" name="TextBox 32"/>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smtClean="0">
                  <a:solidFill>
                    <a:schemeClr val="bg1"/>
                  </a:solidFill>
                  <a:latin typeface="微软雅黑" pitchFamily="34" charset="-122"/>
                  <a:ea typeface="微软雅黑" pitchFamily="34" charset="-122"/>
                </a:rPr>
                <a:t>填加</a:t>
              </a:r>
              <a:endParaRPr lang="en-US" altLang="zh-CN" sz="1400" b="1" dirty="0" smtClean="0">
                <a:solidFill>
                  <a:schemeClr val="bg1"/>
                </a:solidFill>
                <a:latin typeface="微软雅黑" pitchFamily="34" charset="-122"/>
                <a:ea typeface="微软雅黑" pitchFamily="34" charset="-122"/>
              </a:endParaRPr>
            </a:p>
            <a:p>
              <a:pPr algn="ctr"/>
              <a:r>
                <a:rPr lang="zh-CN" altLang="en-US" sz="1400" b="1" dirty="0" smtClean="0">
                  <a:solidFill>
                    <a:schemeClr val="bg1"/>
                  </a:solidFill>
                  <a:latin typeface="微软雅黑" pitchFamily="34" charset="-122"/>
                  <a:ea typeface="微软雅黑" pitchFamily="34" charset="-122"/>
                </a:rPr>
                <a:t>标题</a:t>
              </a:r>
              <a:endParaRPr lang="zh-CN" altLang="en-US" sz="1400" b="1" dirty="0">
                <a:solidFill>
                  <a:schemeClr val="bg1"/>
                </a:solidFill>
                <a:latin typeface="微软雅黑" pitchFamily="34" charset="-122"/>
                <a:ea typeface="微软雅黑" pitchFamily="34" charset="-122"/>
              </a:endParaRPr>
            </a:p>
          </p:txBody>
        </p:sp>
      </p:grpSp>
      <p:grpSp>
        <p:nvGrpSpPr>
          <p:cNvPr id="36" name="组合 35"/>
          <p:cNvGrpSpPr/>
          <p:nvPr/>
        </p:nvGrpSpPr>
        <p:grpSpPr>
          <a:xfrm>
            <a:off x="1463784" y="1981167"/>
            <a:ext cx="899932" cy="856858"/>
            <a:chOff x="2243959" y="2112361"/>
            <a:chExt cx="997900" cy="950136"/>
          </a:xfrm>
        </p:grpSpPr>
        <p:grpSp>
          <p:nvGrpSpPr>
            <p:cNvPr id="37" name="组合 36"/>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26A9E0"/>
                  </a:solidFill>
                </a:endParaRPr>
              </a:p>
            </p:txBody>
          </p:sp>
          <p:sp>
            <p:nvSpPr>
              <p:cNvPr id="40" name="椭圆 3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26A9E0"/>
                  </a:solidFill>
                </a:endParaRPr>
              </a:p>
            </p:txBody>
          </p:sp>
        </p:grpSp>
        <p:sp>
          <p:nvSpPr>
            <p:cNvPr id="38" name="TextBox 37"/>
            <p:cNvSpPr txBox="1"/>
            <p:nvPr/>
          </p:nvSpPr>
          <p:spPr>
            <a:xfrm>
              <a:off x="2243959" y="2305784"/>
              <a:ext cx="997900" cy="477794"/>
            </a:xfrm>
            <a:prstGeom prst="rect">
              <a:avLst/>
            </a:prstGeom>
            <a:noFill/>
          </p:spPr>
          <p:txBody>
            <a:bodyPr wrap="square" lIns="0" tIns="0" rIns="0" bIns="0" rtlCol="0">
              <a:spAutoFit/>
            </a:bodyPr>
            <a:lstStyle/>
            <a:p>
              <a:pPr algn="ctr"/>
              <a:r>
                <a:rPr lang="zh-CN" altLang="en-US" sz="1400" b="1" dirty="0" smtClean="0">
                  <a:solidFill>
                    <a:srgbClr val="26A9E0"/>
                  </a:solidFill>
                  <a:latin typeface="微软雅黑" pitchFamily="34" charset="-122"/>
                  <a:ea typeface="微软雅黑" pitchFamily="34" charset="-122"/>
                </a:rPr>
                <a:t>填加</a:t>
              </a:r>
              <a:endParaRPr lang="en-US" altLang="zh-CN" sz="1400" b="1" dirty="0" smtClean="0">
                <a:solidFill>
                  <a:srgbClr val="26A9E0"/>
                </a:solidFill>
                <a:latin typeface="微软雅黑" pitchFamily="34" charset="-122"/>
                <a:ea typeface="微软雅黑" pitchFamily="34" charset="-122"/>
              </a:endParaRPr>
            </a:p>
            <a:p>
              <a:pPr algn="ctr"/>
              <a:r>
                <a:rPr lang="zh-CN" altLang="en-US" sz="1400" b="1" dirty="0" smtClean="0">
                  <a:solidFill>
                    <a:srgbClr val="26A9E0"/>
                  </a:solidFill>
                  <a:latin typeface="微软雅黑" pitchFamily="34" charset="-122"/>
                  <a:ea typeface="微软雅黑" pitchFamily="34" charset="-122"/>
                </a:rPr>
                <a:t>标题</a:t>
              </a:r>
              <a:endParaRPr lang="zh-CN" altLang="en-US" sz="1400" b="1" dirty="0">
                <a:solidFill>
                  <a:srgbClr val="26A9E0"/>
                </a:solidFill>
                <a:latin typeface="微软雅黑" pitchFamily="34" charset="-122"/>
                <a:ea typeface="微软雅黑" pitchFamily="34" charset="-122"/>
              </a:endParaRPr>
            </a:p>
          </p:txBody>
        </p:sp>
      </p:grpSp>
      <p:grpSp>
        <p:nvGrpSpPr>
          <p:cNvPr id="41" name="组合 40"/>
          <p:cNvGrpSpPr/>
          <p:nvPr/>
        </p:nvGrpSpPr>
        <p:grpSpPr>
          <a:xfrm>
            <a:off x="3844237" y="1531434"/>
            <a:ext cx="899932" cy="856858"/>
            <a:chOff x="2243959" y="2112361"/>
            <a:chExt cx="997900" cy="950136"/>
          </a:xfrm>
        </p:grpSpPr>
        <p:grpSp>
          <p:nvGrpSpPr>
            <p:cNvPr id="42" name="组合 41"/>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43" name="TextBox 42"/>
            <p:cNvSpPr txBox="1"/>
            <p:nvPr/>
          </p:nvSpPr>
          <p:spPr>
            <a:xfrm>
              <a:off x="2243959" y="2388900"/>
              <a:ext cx="997900" cy="409538"/>
            </a:xfrm>
            <a:prstGeom prst="rect">
              <a:avLst/>
            </a:prstGeom>
            <a:noFill/>
          </p:spPr>
          <p:txBody>
            <a:bodyPr wrap="square" lIns="0" tIns="0" rIns="0" bIns="0" rtlCol="0">
              <a:spAutoFit/>
            </a:bodyPr>
            <a:lstStyle/>
            <a:p>
              <a:pPr algn="ctr"/>
              <a:r>
                <a:rPr lang="zh-CN" altLang="en-US" sz="1200" b="1" dirty="0" smtClean="0">
                  <a:solidFill>
                    <a:srgbClr val="26A9E0"/>
                  </a:solidFill>
                  <a:latin typeface="微软雅黑" pitchFamily="34" charset="-122"/>
                  <a:ea typeface="微软雅黑" pitchFamily="34" charset="-122"/>
                </a:rPr>
                <a:t>填加</a:t>
              </a:r>
              <a:endParaRPr lang="en-US" altLang="zh-CN" sz="1200" b="1" dirty="0" smtClean="0">
                <a:solidFill>
                  <a:srgbClr val="26A9E0"/>
                </a:solidFill>
                <a:latin typeface="微软雅黑" pitchFamily="34" charset="-122"/>
                <a:ea typeface="微软雅黑" pitchFamily="34" charset="-122"/>
              </a:endParaRPr>
            </a:p>
            <a:p>
              <a:pPr algn="ctr"/>
              <a:r>
                <a:rPr lang="zh-CN" altLang="en-US" sz="1200" b="1" dirty="0" smtClean="0">
                  <a:solidFill>
                    <a:srgbClr val="26A9E0"/>
                  </a:solidFill>
                  <a:latin typeface="微软雅黑" pitchFamily="34" charset="-122"/>
                  <a:ea typeface="微软雅黑" pitchFamily="34" charset="-122"/>
                </a:rPr>
                <a:t>标题</a:t>
              </a:r>
              <a:endParaRPr lang="zh-CN" altLang="en-US" sz="1200" b="1" dirty="0">
                <a:solidFill>
                  <a:srgbClr val="26A9E0"/>
                </a:solidFill>
                <a:latin typeface="微软雅黑" pitchFamily="34" charset="-122"/>
                <a:ea typeface="微软雅黑" pitchFamily="34" charset="-122"/>
              </a:endParaRPr>
            </a:p>
          </p:txBody>
        </p:sp>
      </p:grpSp>
      <p:grpSp>
        <p:nvGrpSpPr>
          <p:cNvPr id="46" name="组合 45"/>
          <p:cNvGrpSpPr/>
          <p:nvPr/>
        </p:nvGrpSpPr>
        <p:grpSpPr>
          <a:xfrm>
            <a:off x="5426501" y="1642188"/>
            <a:ext cx="899932" cy="856858"/>
            <a:chOff x="2243959" y="2112361"/>
            <a:chExt cx="997900" cy="950136"/>
          </a:xfrm>
        </p:grpSpPr>
        <p:grpSp>
          <p:nvGrpSpPr>
            <p:cNvPr id="47" name="组合 46"/>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50" name="椭圆 4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48" name="TextBox 47"/>
            <p:cNvSpPr txBox="1"/>
            <p:nvPr/>
          </p:nvSpPr>
          <p:spPr>
            <a:xfrm>
              <a:off x="2243959" y="2345937"/>
              <a:ext cx="997900" cy="477794"/>
            </a:xfrm>
            <a:prstGeom prst="rect">
              <a:avLst/>
            </a:prstGeom>
            <a:noFill/>
          </p:spPr>
          <p:txBody>
            <a:bodyPr wrap="square" lIns="0" tIns="0" rIns="0" bIns="0" rtlCol="0">
              <a:spAutoFit/>
            </a:bodyPr>
            <a:lstStyle/>
            <a:p>
              <a:pPr algn="ctr"/>
              <a:r>
                <a:rPr lang="zh-CN" altLang="en-US" sz="1400" b="1" dirty="0" smtClean="0">
                  <a:solidFill>
                    <a:srgbClr val="26A9E0"/>
                  </a:solidFill>
                  <a:latin typeface="微软雅黑" pitchFamily="34" charset="-122"/>
                  <a:ea typeface="微软雅黑" pitchFamily="34" charset="-122"/>
                </a:rPr>
                <a:t>填加</a:t>
              </a:r>
              <a:endParaRPr lang="en-US" altLang="zh-CN" sz="1400" b="1" dirty="0" smtClean="0">
                <a:solidFill>
                  <a:srgbClr val="26A9E0"/>
                </a:solidFill>
                <a:latin typeface="微软雅黑" pitchFamily="34" charset="-122"/>
                <a:ea typeface="微软雅黑" pitchFamily="34" charset="-122"/>
              </a:endParaRPr>
            </a:p>
            <a:p>
              <a:pPr algn="ctr"/>
              <a:r>
                <a:rPr lang="zh-CN" altLang="en-US" sz="1400" b="1" dirty="0" smtClean="0">
                  <a:solidFill>
                    <a:srgbClr val="26A9E0"/>
                  </a:solidFill>
                  <a:latin typeface="微软雅黑" pitchFamily="34" charset="-122"/>
                  <a:ea typeface="微软雅黑" pitchFamily="34" charset="-122"/>
                </a:rPr>
                <a:t>标题</a:t>
              </a:r>
              <a:endParaRPr lang="zh-CN" altLang="en-US" sz="1400" b="1" dirty="0">
                <a:solidFill>
                  <a:srgbClr val="26A9E0"/>
                </a:solidFill>
                <a:latin typeface="微软雅黑" pitchFamily="34" charset="-122"/>
                <a:ea typeface="微软雅黑" pitchFamily="34" charset="-122"/>
              </a:endParaRPr>
            </a:p>
          </p:txBody>
        </p:sp>
      </p:grpSp>
      <p:grpSp>
        <p:nvGrpSpPr>
          <p:cNvPr id="51" name="组合 50"/>
          <p:cNvGrpSpPr/>
          <p:nvPr/>
        </p:nvGrpSpPr>
        <p:grpSpPr>
          <a:xfrm>
            <a:off x="6638148" y="1358724"/>
            <a:ext cx="899932" cy="856858"/>
            <a:chOff x="2243959" y="2112361"/>
            <a:chExt cx="997900" cy="950136"/>
          </a:xfrm>
        </p:grpSpPr>
        <p:grpSp>
          <p:nvGrpSpPr>
            <p:cNvPr id="52" name="组合 51"/>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53" name="TextBox 52"/>
            <p:cNvSpPr txBox="1"/>
            <p:nvPr/>
          </p:nvSpPr>
          <p:spPr>
            <a:xfrm>
              <a:off x="2243959" y="2340869"/>
              <a:ext cx="997900" cy="477794"/>
            </a:xfrm>
            <a:prstGeom prst="rect">
              <a:avLst/>
            </a:prstGeom>
            <a:noFill/>
          </p:spPr>
          <p:txBody>
            <a:bodyPr wrap="square" lIns="0" tIns="0" rIns="0" bIns="0" rtlCol="0">
              <a:spAutoFit/>
            </a:bodyPr>
            <a:lstStyle/>
            <a:p>
              <a:pPr algn="ctr"/>
              <a:r>
                <a:rPr lang="zh-CN" altLang="en-US" sz="1400" b="1" dirty="0" smtClean="0">
                  <a:solidFill>
                    <a:srgbClr val="26A9E0"/>
                  </a:solidFill>
                  <a:latin typeface="微软雅黑" pitchFamily="34" charset="-122"/>
                  <a:ea typeface="微软雅黑" pitchFamily="34" charset="-122"/>
                </a:rPr>
                <a:t>填加</a:t>
              </a:r>
              <a:endParaRPr lang="en-US" altLang="zh-CN" sz="1400" b="1" dirty="0" smtClean="0">
                <a:solidFill>
                  <a:srgbClr val="26A9E0"/>
                </a:solidFill>
                <a:latin typeface="微软雅黑" pitchFamily="34" charset="-122"/>
                <a:ea typeface="微软雅黑" pitchFamily="34" charset="-122"/>
              </a:endParaRPr>
            </a:p>
            <a:p>
              <a:pPr algn="ctr"/>
              <a:r>
                <a:rPr lang="zh-CN" altLang="en-US" sz="1400" b="1" dirty="0" smtClean="0">
                  <a:solidFill>
                    <a:srgbClr val="26A9E0"/>
                  </a:solidFill>
                  <a:latin typeface="微软雅黑" pitchFamily="34" charset="-122"/>
                  <a:ea typeface="微软雅黑" pitchFamily="34" charset="-122"/>
                </a:rPr>
                <a:t>标题</a:t>
              </a:r>
              <a:endParaRPr lang="zh-CN" altLang="en-US" sz="1400" b="1" dirty="0">
                <a:solidFill>
                  <a:srgbClr val="26A9E0"/>
                </a:solidFill>
                <a:latin typeface="微软雅黑" pitchFamily="34" charset="-122"/>
                <a:ea typeface="微软雅黑" pitchFamily="34" charset="-122"/>
              </a:endParaRPr>
            </a:p>
          </p:txBody>
        </p:sp>
      </p:grpSp>
      <p:grpSp>
        <p:nvGrpSpPr>
          <p:cNvPr id="56" name="组合 55"/>
          <p:cNvGrpSpPr/>
          <p:nvPr/>
        </p:nvGrpSpPr>
        <p:grpSpPr>
          <a:xfrm>
            <a:off x="7584143" y="2369589"/>
            <a:ext cx="710898" cy="676872"/>
            <a:chOff x="2243959" y="2112361"/>
            <a:chExt cx="997900" cy="950136"/>
          </a:xfrm>
        </p:grpSpPr>
        <p:grpSp>
          <p:nvGrpSpPr>
            <p:cNvPr id="57" name="组合 56"/>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58" name="TextBox 57"/>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rgbClr val="26A9E0"/>
                  </a:solidFill>
                  <a:latin typeface="微软雅黑" pitchFamily="34" charset="-122"/>
                  <a:ea typeface="微软雅黑" pitchFamily="34" charset="-122"/>
                </a:rPr>
                <a:t>填加</a:t>
              </a:r>
              <a:endParaRPr lang="en-US" altLang="zh-CN" sz="1100" b="1" dirty="0" smtClean="0">
                <a:solidFill>
                  <a:srgbClr val="26A9E0"/>
                </a:solidFill>
                <a:latin typeface="微软雅黑" pitchFamily="34" charset="-122"/>
                <a:ea typeface="微软雅黑" pitchFamily="34" charset="-122"/>
              </a:endParaRPr>
            </a:p>
            <a:p>
              <a:pPr algn="ctr"/>
              <a:r>
                <a:rPr lang="zh-CN" altLang="en-US" sz="1100" b="1" dirty="0" smtClean="0">
                  <a:solidFill>
                    <a:srgbClr val="26A9E0"/>
                  </a:solidFill>
                  <a:latin typeface="微软雅黑" pitchFamily="34" charset="-122"/>
                  <a:ea typeface="微软雅黑" pitchFamily="34" charset="-122"/>
                </a:rPr>
                <a:t>标题</a:t>
              </a:r>
              <a:endParaRPr lang="zh-CN" altLang="en-US" sz="1100" b="1" dirty="0">
                <a:solidFill>
                  <a:srgbClr val="26A9E0"/>
                </a:solidFill>
                <a:latin typeface="微软雅黑" pitchFamily="34" charset="-122"/>
                <a:ea typeface="微软雅黑" pitchFamily="34" charset="-122"/>
              </a:endParaRPr>
            </a:p>
          </p:txBody>
        </p:sp>
      </p:grpSp>
      <p:grpSp>
        <p:nvGrpSpPr>
          <p:cNvPr id="61" name="组合 60"/>
          <p:cNvGrpSpPr/>
          <p:nvPr/>
        </p:nvGrpSpPr>
        <p:grpSpPr>
          <a:xfrm>
            <a:off x="2657972" y="1303750"/>
            <a:ext cx="710898" cy="676872"/>
            <a:chOff x="2243959" y="2112361"/>
            <a:chExt cx="997900" cy="950136"/>
          </a:xfrm>
        </p:grpSpPr>
        <p:grpSp>
          <p:nvGrpSpPr>
            <p:cNvPr id="62" name="组合 61"/>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63" name="TextBox 62"/>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rgbClr val="26A9E0"/>
                  </a:solidFill>
                  <a:latin typeface="微软雅黑" pitchFamily="34" charset="-122"/>
                  <a:ea typeface="微软雅黑" pitchFamily="34" charset="-122"/>
                </a:rPr>
                <a:t>填加</a:t>
              </a:r>
              <a:endParaRPr lang="en-US" altLang="zh-CN" sz="1100" b="1" dirty="0" smtClean="0">
                <a:solidFill>
                  <a:srgbClr val="26A9E0"/>
                </a:solidFill>
                <a:latin typeface="微软雅黑" pitchFamily="34" charset="-122"/>
                <a:ea typeface="微软雅黑" pitchFamily="34" charset="-122"/>
              </a:endParaRPr>
            </a:p>
            <a:p>
              <a:pPr algn="ctr"/>
              <a:r>
                <a:rPr lang="zh-CN" altLang="en-US" sz="1100" b="1" dirty="0" smtClean="0">
                  <a:solidFill>
                    <a:srgbClr val="26A9E0"/>
                  </a:solidFill>
                  <a:latin typeface="微软雅黑" pitchFamily="34" charset="-122"/>
                  <a:ea typeface="微软雅黑" pitchFamily="34" charset="-122"/>
                </a:rPr>
                <a:t>标题</a:t>
              </a:r>
              <a:endParaRPr lang="zh-CN" altLang="en-US" sz="1100" b="1" dirty="0">
                <a:solidFill>
                  <a:srgbClr val="26A9E0"/>
                </a:solidFill>
                <a:latin typeface="微软雅黑" pitchFamily="34" charset="-122"/>
                <a:ea typeface="微软雅黑" pitchFamily="34" charset="-122"/>
              </a:endParaRPr>
            </a:p>
          </p:txBody>
        </p:sp>
      </p:grpSp>
      <p:grpSp>
        <p:nvGrpSpPr>
          <p:cNvPr id="66" name="组合 65"/>
          <p:cNvGrpSpPr/>
          <p:nvPr/>
        </p:nvGrpSpPr>
        <p:grpSpPr>
          <a:xfrm>
            <a:off x="1676320" y="2998612"/>
            <a:ext cx="710898" cy="676872"/>
            <a:chOff x="2243959" y="2112361"/>
            <a:chExt cx="997900" cy="950136"/>
          </a:xfrm>
        </p:grpSpPr>
        <p:grpSp>
          <p:nvGrpSpPr>
            <p:cNvPr id="67" name="组合 66"/>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70" name="椭圆 6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68" name="TextBox 67"/>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rgbClr val="26A9E0"/>
                  </a:solidFill>
                  <a:latin typeface="微软雅黑" pitchFamily="34" charset="-122"/>
                  <a:ea typeface="微软雅黑" pitchFamily="34" charset="-122"/>
                </a:rPr>
                <a:t>填加</a:t>
              </a:r>
              <a:endParaRPr lang="en-US" altLang="zh-CN" sz="1100" b="1" dirty="0" smtClean="0">
                <a:solidFill>
                  <a:srgbClr val="26A9E0"/>
                </a:solidFill>
                <a:latin typeface="微软雅黑" pitchFamily="34" charset="-122"/>
                <a:ea typeface="微软雅黑" pitchFamily="34" charset="-122"/>
              </a:endParaRPr>
            </a:p>
            <a:p>
              <a:pPr algn="ctr"/>
              <a:r>
                <a:rPr lang="zh-CN" altLang="en-US" sz="1100" b="1" dirty="0" smtClean="0">
                  <a:solidFill>
                    <a:srgbClr val="26A9E0"/>
                  </a:solidFill>
                  <a:latin typeface="微软雅黑" pitchFamily="34" charset="-122"/>
                  <a:ea typeface="微软雅黑" pitchFamily="34" charset="-122"/>
                </a:rPr>
                <a:t>标题</a:t>
              </a:r>
              <a:endParaRPr lang="zh-CN" altLang="en-US" sz="1100" b="1" dirty="0">
                <a:solidFill>
                  <a:srgbClr val="26A9E0"/>
                </a:solidFill>
                <a:latin typeface="微软雅黑" pitchFamily="34" charset="-122"/>
                <a:ea typeface="微软雅黑" pitchFamily="34" charset="-122"/>
              </a:endParaRPr>
            </a:p>
          </p:txBody>
        </p:sp>
      </p:grpSp>
      <p:grpSp>
        <p:nvGrpSpPr>
          <p:cNvPr id="71" name="组合 70"/>
          <p:cNvGrpSpPr/>
          <p:nvPr/>
        </p:nvGrpSpPr>
        <p:grpSpPr>
          <a:xfrm>
            <a:off x="6128427" y="2627385"/>
            <a:ext cx="710898" cy="676872"/>
            <a:chOff x="2243959" y="2112361"/>
            <a:chExt cx="997900" cy="950136"/>
          </a:xfrm>
          <a:solidFill>
            <a:schemeClr val="accent1"/>
          </a:solidFill>
        </p:grpSpPr>
        <p:grpSp>
          <p:nvGrpSpPr>
            <p:cNvPr id="72" name="组合 71"/>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75" name="椭圆 74"/>
              <p:cNvSpPr/>
              <p:nvPr/>
            </p:nvSpPr>
            <p:spPr>
              <a:xfrm>
                <a:off x="392113" y="760413"/>
                <a:ext cx="3825874" cy="3825874"/>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73" name="TextBox 72"/>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itchFamily="34" charset="-122"/>
                  <a:ea typeface="微软雅黑" pitchFamily="34" charset="-122"/>
                </a:rPr>
                <a:t>填加</a:t>
              </a:r>
              <a:endParaRPr lang="en-US" altLang="zh-CN" sz="1100" b="1" dirty="0" smtClean="0">
                <a:solidFill>
                  <a:schemeClr val="bg1"/>
                </a:solidFill>
                <a:latin typeface="微软雅黑" pitchFamily="34" charset="-122"/>
                <a:ea typeface="微软雅黑" pitchFamily="34" charset="-122"/>
              </a:endParaRPr>
            </a:p>
            <a:p>
              <a:pPr algn="ctr"/>
              <a:r>
                <a:rPr lang="zh-CN" altLang="en-US" sz="1100" b="1" dirty="0" smtClean="0">
                  <a:solidFill>
                    <a:schemeClr val="bg1"/>
                  </a:solidFill>
                  <a:latin typeface="微软雅黑" pitchFamily="34" charset="-122"/>
                  <a:ea typeface="微软雅黑" pitchFamily="34" charset="-122"/>
                </a:rPr>
                <a:t>标题</a:t>
              </a:r>
              <a:endParaRPr lang="zh-CN" altLang="en-US" sz="1100" b="1" dirty="0">
                <a:solidFill>
                  <a:schemeClr val="bg1"/>
                </a:solidFill>
                <a:latin typeface="微软雅黑" pitchFamily="34" charset="-122"/>
                <a:ea typeface="微软雅黑" pitchFamily="34" charset="-122"/>
              </a:endParaRPr>
            </a:p>
          </p:txBody>
        </p:sp>
      </p:grpSp>
      <p:grpSp>
        <p:nvGrpSpPr>
          <p:cNvPr id="76" name="组合 75"/>
          <p:cNvGrpSpPr/>
          <p:nvPr/>
        </p:nvGrpSpPr>
        <p:grpSpPr>
          <a:xfrm>
            <a:off x="7933102" y="1636045"/>
            <a:ext cx="710898" cy="676872"/>
            <a:chOff x="2243959" y="2112361"/>
            <a:chExt cx="997900" cy="950136"/>
          </a:xfrm>
          <a:solidFill>
            <a:schemeClr val="accent1"/>
          </a:solidFill>
        </p:grpSpPr>
        <p:grpSp>
          <p:nvGrpSpPr>
            <p:cNvPr id="77" name="组合 76"/>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0" name="椭圆 79"/>
              <p:cNvSpPr/>
              <p:nvPr/>
            </p:nvSpPr>
            <p:spPr>
              <a:xfrm>
                <a:off x="392113" y="760413"/>
                <a:ext cx="3825874" cy="3825874"/>
              </a:xfrm>
              <a:prstGeom prst="ellipse">
                <a:avLst/>
              </a:prstGeom>
              <a:solidFill>
                <a:srgbClr val="26A9E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78" name="TextBox 77"/>
            <p:cNvSpPr txBox="1"/>
            <p:nvPr/>
          </p:nvSpPr>
          <p:spPr>
            <a:xfrm>
              <a:off x="2243959" y="2353445"/>
              <a:ext cx="997900"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itchFamily="34" charset="-122"/>
                  <a:ea typeface="微软雅黑" pitchFamily="34" charset="-122"/>
                </a:rPr>
                <a:t>填加</a:t>
              </a:r>
              <a:endParaRPr lang="en-US" altLang="zh-CN" sz="1100" b="1" dirty="0" smtClean="0">
                <a:solidFill>
                  <a:schemeClr val="bg1"/>
                </a:solidFill>
                <a:latin typeface="微软雅黑" pitchFamily="34" charset="-122"/>
                <a:ea typeface="微软雅黑" pitchFamily="34" charset="-122"/>
              </a:endParaRPr>
            </a:p>
            <a:p>
              <a:pPr algn="ctr"/>
              <a:r>
                <a:rPr lang="zh-CN" altLang="en-US" sz="1100" b="1" dirty="0" smtClean="0">
                  <a:solidFill>
                    <a:schemeClr val="bg1"/>
                  </a:solidFill>
                  <a:latin typeface="微软雅黑" pitchFamily="34" charset="-122"/>
                  <a:ea typeface="微软雅黑" pitchFamily="34" charset="-122"/>
                </a:rPr>
                <a:t>标题</a:t>
              </a:r>
              <a:endParaRPr lang="zh-CN" altLang="en-US" sz="1100" b="1" dirty="0">
                <a:solidFill>
                  <a:schemeClr val="bg1"/>
                </a:solidFill>
                <a:latin typeface="微软雅黑" pitchFamily="34" charset="-122"/>
                <a:ea typeface="微软雅黑" pitchFamily="34" charset="-122"/>
              </a:endParaRPr>
            </a:p>
          </p:txBody>
        </p:sp>
      </p:grpSp>
      <p:grpSp>
        <p:nvGrpSpPr>
          <p:cNvPr id="81" name="组合 80"/>
          <p:cNvGrpSpPr/>
          <p:nvPr/>
        </p:nvGrpSpPr>
        <p:grpSpPr>
          <a:xfrm>
            <a:off x="7262225" y="3572659"/>
            <a:ext cx="710898" cy="676872"/>
            <a:chOff x="2243964" y="2112361"/>
            <a:chExt cx="997901" cy="950136"/>
          </a:xfrm>
          <a:solidFill>
            <a:schemeClr val="tx1"/>
          </a:solidFill>
        </p:grpSpPr>
        <p:grpSp>
          <p:nvGrpSpPr>
            <p:cNvPr id="82" name="组合 81"/>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85" name="椭圆 84"/>
              <p:cNvSpPr/>
              <p:nvPr/>
            </p:nvSpPr>
            <p:spPr>
              <a:xfrm>
                <a:off x="381799" y="760412"/>
                <a:ext cx="3825875" cy="382587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83" name="TextBox 82"/>
            <p:cNvSpPr txBox="1"/>
            <p:nvPr/>
          </p:nvSpPr>
          <p:spPr>
            <a:xfrm>
              <a:off x="2243964" y="2358337"/>
              <a:ext cx="997901" cy="475234"/>
            </a:xfrm>
            <a:prstGeom prst="rect">
              <a:avLst/>
            </a:prstGeom>
            <a:noFill/>
          </p:spPr>
          <p:txBody>
            <a:bodyPr wrap="square" lIns="0" tIns="0" rIns="0" bIns="0" rtlCol="0">
              <a:spAutoFit/>
            </a:bodyPr>
            <a:lstStyle/>
            <a:p>
              <a:pPr algn="ctr"/>
              <a:r>
                <a:rPr lang="zh-CN" altLang="en-US" sz="1100" b="1" dirty="0" smtClean="0">
                  <a:solidFill>
                    <a:schemeClr val="bg1"/>
                  </a:solidFill>
                  <a:latin typeface="微软雅黑" pitchFamily="34" charset="-122"/>
                  <a:ea typeface="微软雅黑" pitchFamily="34" charset="-122"/>
                </a:rPr>
                <a:t>填加</a:t>
              </a:r>
              <a:endParaRPr lang="en-US" altLang="zh-CN" sz="1100" b="1" dirty="0" smtClean="0">
                <a:solidFill>
                  <a:schemeClr val="bg1"/>
                </a:solidFill>
                <a:latin typeface="微软雅黑" pitchFamily="34" charset="-122"/>
                <a:ea typeface="微软雅黑" pitchFamily="34" charset="-122"/>
              </a:endParaRPr>
            </a:p>
            <a:p>
              <a:pPr algn="ctr"/>
              <a:r>
                <a:rPr lang="zh-CN" altLang="en-US" sz="1100" b="1" dirty="0" smtClean="0">
                  <a:solidFill>
                    <a:schemeClr val="bg1"/>
                  </a:solidFill>
                  <a:latin typeface="微软雅黑" pitchFamily="34" charset="-122"/>
                  <a:ea typeface="微软雅黑" pitchFamily="34" charset="-122"/>
                </a:rPr>
                <a:t>标题</a:t>
              </a:r>
              <a:endParaRPr lang="zh-CN" altLang="en-US" sz="1100" b="1" dirty="0">
                <a:solidFill>
                  <a:schemeClr val="bg1"/>
                </a:solidFill>
                <a:latin typeface="微软雅黑" pitchFamily="34" charset="-122"/>
                <a:ea typeface="微软雅黑" pitchFamily="34" charset="-122"/>
              </a:endParaRPr>
            </a:p>
          </p:txBody>
        </p:sp>
      </p:grpSp>
      <p:grpSp>
        <p:nvGrpSpPr>
          <p:cNvPr id="86" name="组合 85"/>
          <p:cNvGrpSpPr/>
          <p:nvPr/>
        </p:nvGrpSpPr>
        <p:grpSpPr>
          <a:xfrm>
            <a:off x="6953196" y="2912533"/>
            <a:ext cx="618058" cy="588476"/>
            <a:chOff x="2257865" y="2112361"/>
            <a:chExt cx="997900" cy="950136"/>
          </a:xfrm>
        </p:grpSpPr>
        <p:grpSp>
          <p:nvGrpSpPr>
            <p:cNvPr id="87" name="组合 86"/>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90" name="椭圆 89"/>
              <p:cNvSpPr/>
              <p:nvPr/>
            </p:nvSpPr>
            <p:spPr>
              <a:xfrm>
                <a:off x="392113" y="760413"/>
                <a:ext cx="3825874" cy="38258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88" name="TextBox 87"/>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rgbClr val="26A9E0"/>
                  </a:solidFill>
                  <a:latin typeface="微软雅黑" pitchFamily="34" charset="-122"/>
                  <a:ea typeface="微软雅黑" pitchFamily="34" charset="-122"/>
                </a:rPr>
                <a:t>填加</a:t>
              </a:r>
              <a:endParaRPr lang="en-US" altLang="zh-CN" sz="1050" b="1" dirty="0" smtClean="0">
                <a:solidFill>
                  <a:srgbClr val="26A9E0"/>
                </a:solidFill>
                <a:latin typeface="微软雅黑" pitchFamily="34" charset="-122"/>
                <a:ea typeface="微软雅黑" pitchFamily="34" charset="-122"/>
              </a:endParaRPr>
            </a:p>
            <a:p>
              <a:pPr algn="ctr"/>
              <a:r>
                <a:rPr lang="zh-CN" altLang="en-US" sz="1050" b="1" dirty="0" smtClean="0">
                  <a:solidFill>
                    <a:srgbClr val="26A9E0"/>
                  </a:solidFill>
                  <a:latin typeface="微软雅黑" pitchFamily="34" charset="-122"/>
                  <a:ea typeface="微软雅黑" pitchFamily="34" charset="-122"/>
                </a:rPr>
                <a:t>标题</a:t>
              </a:r>
              <a:endParaRPr lang="zh-CN" altLang="en-US" sz="1050" b="1" dirty="0">
                <a:solidFill>
                  <a:srgbClr val="26A9E0"/>
                </a:solidFill>
                <a:latin typeface="微软雅黑" pitchFamily="34" charset="-122"/>
                <a:ea typeface="微软雅黑" pitchFamily="34" charset="-122"/>
              </a:endParaRPr>
            </a:p>
          </p:txBody>
        </p:sp>
      </p:grpSp>
      <p:grpSp>
        <p:nvGrpSpPr>
          <p:cNvPr id="91" name="组合 90"/>
          <p:cNvGrpSpPr/>
          <p:nvPr/>
        </p:nvGrpSpPr>
        <p:grpSpPr>
          <a:xfrm>
            <a:off x="1642779" y="1024285"/>
            <a:ext cx="618058" cy="588476"/>
            <a:chOff x="2257865" y="2112361"/>
            <a:chExt cx="997900" cy="950136"/>
          </a:xfrm>
        </p:grpSpPr>
        <p:grpSp>
          <p:nvGrpSpPr>
            <p:cNvPr id="92" name="组合 91"/>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26A9E0"/>
                  </a:solidFill>
                </a:endParaRPr>
              </a:p>
            </p:txBody>
          </p:sp>
          <p:sp>
            <p:nvSpPr>
              <p:cNvPr id="95" name="椭圆 9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rgbClr val="26A9E0"/>
                  </a:solidFill>
                </a:endParaRPr>
              </a:p>
            </p:txBody>
          </p:sp>
        </p:grpSp>
        <p:sp>
          <p:nvSpPr>
            <p:cNvPr id="93" name="TextBox 92"/>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rgbClr val="26A9E0"/>
                  </a:solidFill>
                  <a:latin typeface="微软雅黑" pitchFamily="34" charset="-122"/>
                  <a:ea typeface="微软雅黑" pitchFamily="34" charset="-122"/>
                </a:rPr>
                <a:t>填加</a:t>
              </a:r>
              <a:endParaRPr lang="en-US" altLang="zh-CN" sz="1050" b="1" dirty="0" smtClean="0">
                <a:solidFill>
                  <a:srgbClr val="26A9E0"/>
                </a:solidFill>
                <a:latin typeface="微软雅黑" pitchFamily="34" charset="-122"/>
                <a:ea typeface="微软雅黑" pitchFamily="34" charset="-122"/>
              </a:endParaRPr>
            </a:p>
            <a:p>
              <a:pPr algn="ctr"/>
              <a:r>
                <a:rPr lang="zh-CN" altLang="en-US" sz="1050" b="1" dirty="0" smtClean="0">
                  <a:solidFill>
                    <a:srgbClr val="26A9E0"/>
                  </a:solidFill>
                  <a:latin typeface="微软雅黑" pitchFamily="34" charset="-122"/>
                  <a:ea typeface="微软雅黑" pitchFamily="34" charset="-122"/>
                </a:rPr>
                <a:t>标题</a:t>
              </a:r>
              <a:endParaRPr lang="zh-CN" altLang="en-US" sz="1050" b="1" dirty="0">
                <a:solidFill>
                  <a:srgbClr val="26A9E0"/>
                </a:solidFill>
                <a:latin typeface="微软雅黑" pitchFamily="34" charset="-122"/>
                <a:ea typeface="微软雅黑" pitchFamily="34" charset="-122"/>
              </a:endParaRPr>
            </a:p>
          </p:txBody>
        </p:sp>
      </p:grpSp>
      <p:grpSp>
        <p:nvGrpSpPr>
          <p:cNvPr id="96" name="组合 95"/>
          <p:cNvGrpSpPr/>
          <p:nvPr/>
        </p:nvGrpSpPr>
        <p:grpSpPr>
          <a:xfrm>
            <a:off x="668208" y="1570525"/>
            <a:ext cx="618058" cy="588476"/>
            <a:chOff x="2257865" y="2112361"/>
            <a:chExt cx="997900" cy="950136"/>
          </a:xfrm>
          <a:solidFill>
            <a:schemeClr val="tx1"/>
          </a:solidFill>
        </p:grpSpPr>
        <p:grpSp>
          <p:nvGrpSpPr>
            <p:cNvPr id="97" name="组合 96"/>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00" name="椭圆 99"/>
              <p:cNvSpPr/>
              <p:nvPr/>
            </p:nvSpPr>
            <p:spPr>
              <a:xfrm>
                <a:off x="392113" y="760413"/>
                <a:ext cx="3825874" cy="3825874"/>
              </a:xfrm>
              <a:prstGeom prst="ellipse">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98" name="TextBox 97"/>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itchFamily="34" charset="-122"/>
                  <a:ea typeface="微软雅黑" pitchFamily="34" charset="-122"/>
                </a:rPr>
                <a:t>填加</a:t>
              </a:r>
              <a:endParaRPr lang="en-US" altLang="zh-CN" sz="1050" b="1" dirty="0" smtClean="0">
                <a:solidFill>
                  <a:schemeClr val="bg1"/>
                </a:solidFill>
                <a:latin typeface="微软雅黑" pitchFamily="34" charset="-122"/>
                <a:ea typeface="微软雅黑" pitchFamily="34" charset="-122"/>
              </a:endParaRPr>
            </a:p>
            <a:p>
              <a:pPr algn="ctr"/>
              <a:r>
                <a:rPr lang="zh-CN" altLang="en-US" sz="1050" b="1" dirty="0" smtClean="0">
                  <a:solidFill>
                    <a:schemeClr val="bg1"/>
                  </a:solidFill>
                  <a:latin typeface="微软雅黑" pitchFamily="34" charset="-122"/>
                  <a:ea typeface="微软雅黑" pitchFamily="34" charset="-122"/>
                </a:rPr>
                <a:t>标题</a:t>
              </a:r>
              <a:endParaRPr lang="zh-CN" altLang="en-US" sz="1050" b="1" dirty="0">
                <a:solidFill>
                  <a:schemeClr val="bg1"/>
                </a:solidFill>
                <a:latin typeface="微软雅黑" pitchFamily="34" charset="-122"/>
                <a:ea typeface="微软雅黑" pitchFamily="34" charset="-122"/>
              </a:endParaRPr>
            </a:p>
          </p:txBody>
        </p:sp>
      </p:grpSp>
      <p:grpSp>
        <p:nvGrpSpPr>
          <p:cNvPr id="101" name="组合 100"/>
          <p:cNvGrpSpPr/>
          <p:nvPr/>
        </p:nvGrpSpPr>
        <p:grpSpPr>
          <a:xfrm>
            <a:off x="4840465" y="1181260"/>
            <a:ext cx="618058" cy="588476"/>
            <a:chOff x="2257865" y="2112361"/>
            <a:chExt cx="997900" cy="950136"/>
          </a:xfrm>
          <a:solidFill>
            <a:schemeClr val="accent1"/>
          </a:solidFill>
        </p:grpSpPr>
        <p:grpSp>
          <p:nvGrpSpPr>
            <p:cNvPr id="102" name="组合 101"/>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05" name="椭圆 104"/>
              <p:cNvSpPr/>
              <p:nvPr/>
            </p:nvSpPr>
            <p:spPr>
              <a:xfrm>
                <a:off x="392113" y="760413"/>
                <a:ext cx="3825874" cy="3825874"/>
              </a:xfrm>
              <a:prstGeom prst="ellipse">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03" name="TextBox 102"/>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itchFamily="34" charset="-122"/>
                  <a:ea typeface="微软雅黑" pitchFamily="34" charset="-122"/>
                </a:rPr>
                <a:t>填加</a:t>
              </a:r>
              <a:endParaRPr lang="en-US" altLang="zh-CN" sz="1050" b="1" dirty="0" smtClean="0">
                <a:solidFill>
                  <a:schemeClr val="bg1"/>
                </a:solidFill>
                <a:latin typeface="微软雅黑" pitchFamily="34" charset="-122"/>
                <a:ea typeface="微软雅黑" pitchFamily="34" charset="-122"/>
              </a:endParaRPr>
            </a:p>
            <a:p>
              <a:pPr algn="ctr"/>
              <a:r>
                <a:rPr lang="zh-CN" altLang="en-US" sz="1050" b="1" dirty="0" smtClean="0">
                  <a:solidFill>
                    <a:schemeClr val="bg1"/>
                  </a:solidFill>
                  <a:latin typeface="微软雅黑" pitchFamily="34" charset="-122"/>
                  <a:ea typeface="微软雅黑" pitchFamily="34" charset="-122"/>
                </a:rPr>
                <a:t>标题</a:t>
              </a:r>
              <a:endParaRPr lang="zh-CN" altLang="en-US" sz="1050" b="1" dirty="0">
                <a:solidFill>
                  <a:schemeClr val="bg1"/>
                </a:solidFill>
                <a:latin typeface="微软雅黑" pitchFamily="34" charset="-122"/>
                <a:ea typeface="微软雅黑" pitchFamily="34" charset="-122"/>
              </a:endParaRPr>
            </a:p>
          </p:txBody>
        </p:sp>
      </p:grpSp>
      <p:grpSp>
        <p:nvGrpSpPr>
          <p:cNvPr id="106" name="组合 105"/>
          <p:cNvGrpSpPr/>
          <p:nvPr/>
        </p:nvGrpSpPr>
        <p:grpSpPr>
          <a:xfrm>
            <a:off x="681588" y="2966983"/>
            <a:ext cx="618058" cy="588476"/>
            <a:chOff x="2257865" y="2112361"/>
            <a:chExt cx="997900" cy="950136"/>
          </a:xfrm>
          <a:solidFill>
            <a:schemeClr val="accent1"/>
          </a:solidFill>
        </p:grpSpPr>
        <p:grpSp>
          <p:nvGrpSpPr>
            <p:cNvPr id="107" name="组合 106"/>
            <p:cNvGrpSpPr/>
            <p:nvPr/>
          </p:nvGrpSpPr>
          <p:grpSpPr>
            <a:xfrm>
              <a:off x="2258730" y="2112361"/>
              <a:ext cx="950138" cy="950136"/>
              <a:chOff x="304800" y="673100"/>
              <a:chExt cx="4000500" cy="4000500"/>
            </a:xfrm>
            <a:grpFill/>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solidFill>
                <a:srgbClr val="66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endParaRPr>
              </a:p>
            </p:txBody>
          </p:sp>
          <p:sp>
            <p:nvSpPr>
              <p:cNvPr id="110" name="椭圆 109"/>
              <p:cNvSpPr/>
              <p:nvPr/>
            </p:nvSpPr>
            <p:spPr>
              <a:xfrm>
                <a:off x="392113" y="760413"/>
                <a:ext cx="3825874" cy="3825874"/>
              </a:xfrm>
              <a:prstGeom prst="ellipse">
                <a:avLst/>
              </a:prstGeom>
              <a:solidFill>
                <a:srgbClr val="26A9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p>
            </p:txBody>
          </p:sp>
        </p:grpSp>
        <p:sp>
          <p:nvSpPr>
            <p:cNvPr id="108" name="TextBox 107"/>
            <p:cNvSpPr txBox="1"/>
            <p:nvPr/>
          </p:nvSpPr>
          <p:spPr>
            <a:xfrm>
              <a:off x="2257865" y="2313438"/>
              <a:ext cx="997900" cy="521773"/>
            </a:xfrm>
            <a:prstGeom prst="rect">
              <a:avLst/>
            </a:prstGeom>
            <a:noFill/>
          </p:spPr>
          <p:txBody>
            <a:bodyPr wrap="square" lIns="0" tIns="0" rIns="0" bIns="0" rtlCol="0">
              <a:spAutoFit/>
            </a:bodyPr>
            <a:lstStyle/>
            <a:p>
              <a:pPr algn="ctr"/>
              <a:r>
                <a:rPr lang="zh-CN" altLang="en-US" sz="1050" b="1" dirty="0" smtClean="0">
                  <a:solidFill>
                    <a:schemeClr val="bg1"/>
                  </a:solidFill>
                  <a:latin typeface="微软雅黑" pitchFamily="34" charset="-122"/>
                  <a:ea typeface="微软雅黑" pitchFamily="34" charset="-122"/>
                </a:rPr>
                <a:t>填加</a:t>
              </a:r>
              <a:endParaRPr lang="en-US" altLang="zh-CN" sz="1050" b="1" dirty="0" smtClean="0">
                <a:solidFill>
                  <a:schemeClr val="bg1"/>
                </a:solidFill>
                <a:latin typeface="微软雅黑" pitchFamily="34" charset="-122"/>
                <a:ea typeface="微软雅黑" pitchFamily="34" charset="-122"/>
              </a:endParaRPr>
            </a:p>
            <a:p>
              <a:pPr algn="ctr"/>
              <a:r>
                <a:rPr lang="zh-CN" altLang="en-US" sz="1050" b="1" dirty="0" smtClean="0">
                  <a:solidFill>
                    <a:schemeClr val="bg1"/>
                  </a:solidFill>
                  <a:latin typeface="微软雅黑" pitchFamily="34" charset="-122"/>
                  <a:ea typeface="微软雅黑" pitchFamily="34" charset="-122"/>
                </a:rPr>
                <a:t>标题</a:t>
              </a:r>
              <a:endParaRPr lang="zh-CN" altLang="en-US" sz="1050" b="1" dirty="0">
                <a:solidFill>
                  <a:schemeClr val="bg1"/>
                </a:solidFill>
                <a:latin typeface="微软雅黑" pitchFamily="34" charset="-122"/>
                <a:ea typeface="微软雅黑" pitchFamily="34" charset="-122"/>
              </a:endParaRPr>
            </a:p>
          </p:txBody>
        </p:sp>
      </p:grpSp>
      <p:cxnSp>
        <p:nvCxnSpPr>
          <p:cNvPr id="111" name="Line"/>
          <p:cNvCxnSpPr/>
          <p:nvPr/>
        </p:nvCxnSpPr>
        <p:spPr>
          <a:xfrm rot="19800000" flipH="1" flipV="1">
            <a:off x="-161007" y="1455400"/>
            <a:ext cx="613193" cy="530420"/>
          </a:xfrm>
          <a:prstGeom prst="line">
            <a:avLst/>
          </a:prstGeom>
          <a:ln w="12700" cap="flat">
            <a:solidFill>
              <a:schemeClr val="bg1">
                <a:lumMod val="75000"/>
              </a:schemeClr>
            </a:solidFill>
            <a:prstDash val="dash"/>
            <a:miter lim="800000"/>
          </a:ln>
        </p:spPr>
      </p:cxnSp>
      <p:sp>
        <p:nvSpPr>
          <p:cNvPr id="112" name="TextBox 111"/>
          <p:cNvSpPr txBox="1"/>
          <p:nvPr/>
        </p:nvSpPr>
        <p:spPr>
          <a:xfrm>
            <a:off x="952333" y="309885"/>
            <a:ext cx="1740058" cy="461665"/>
          </a:xfrm>
          <a:prstGeom prst="rect">
            <a:avLst/>
          </a:prstGeom>
          <a:noFill/>
        </p:spPr>
        <p:txBody>
          <a:bodyPr wrap="squar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头脑风暴</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114" name="图片 113"/>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33701" t="32240" r="42280" b="32235"/>
          <a:stretch/>
        </p:blipFill>
        <p:spPr>
          <a:xfrm>
            <a:off x="631842" y="396700"/>
            <a:ext cx="366086" cy="310257"/>
          </a:xfrm>
          <a:prstGeom prst="rect">
            <a:avLst/>
          </a:prstGeom>
        </p:spPr>
      </p:pic>
      <p:pic>
        <p:nvPicPr>
          <p:cNvPr id="115" name="图片 114"/>
          <p:cNvPicPr>
            <a:picLocks noChangeAspect="1"/>
          </p:cNvPicPr>
          <p:nvPr/>
        </p:nvPicPr>
        <p:blipFill rotWithShape="1">
          <a:blip r:embed="rId4" cstate="print">
            <a:extLst>
              <a:ext uri="{28A0092B-C50C-407E-A947-70E740481C1C}">
                <a14:useLocalDpi xmlns:a14="http://schemas.microsoft.com/office/drawing/2010/main" val="0"/>
              </a:ext>
            </a:extLst>
          </a:blip>
          <a:srcRect l="46011" t="38800" r="25969" b="2523"/>
          <a:stretch/>
        </p:blipFill>
        <p:spPr>
          <a:xfrm>
            <a:off x="3851120" y="3169166"/>
            <a:ext cx="1512968" cy="1815566"/>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23771211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4"/>
                                        </p:tgtEl>
                                        <p:attrNameLst>
                                          <p:attrName>style.visibility</p:attrName>
                                        </p:attrNameLst>
                                      </p:cBhvr>
                                      <p:to>
                                        <p:strVal val="visible"/>
                                      </p:to>
                                    </p:set>
                                    <p:animEffect transition="in" filter="fade">
                                      <p:cBhvr>
                                        <p:cTn id="7" dur="500"/>
                                        <p:tgtEl>
                                          <p:spTgt spid="1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fade">
                                      <p:cBhvr>
                                        <p:cTn id="10" dur="500"/>
                                        <p:tgtEl>
                                          <p:spTgt spid="112"/>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anim calcmode="lin" valueType="num">
                                      <p:cBhvr>
                                        <p:cTn id="14" dur="500" fill="hold"/>
                                        <p:tgtEl>
                                          <p:spTgt spid="116"/>
                                        </p:tgtEl>
                                        <p:attrNameLst>
                                          <p:attrName>ppt_x</p:attrName>
                                        </p:attrNameLst>
                                      </p:cBhvr>
                                      <p:tavLst>
                                        <p:tav tm="0">
                                          <p:val>
                                            <p:strVal val="#ppt_x"/>
                                          </p:val>
                                        </p:tav>
                                        <p:tav tm="100000">
                                          <p:val>
                                            <p:strVal val="#ppt_x"/>
                                          </p:val>
                                        </p:tav>
                                      </p:tavLst>
                                    </p:anim>
                                    <p:anim calcmode="lin" valueType="num">
                                      <p:cBhvr>
                                        <p:cTn id="15" dur="500" fill="hold"/>
                                        <p:tgtEl>
                                          <p:spTgt spid="116"/>
                                        </p:tgtEl>
                                        <p:attrNameLst>
                                          <p:attrName>ppt_y</p:attrName>
                                        </p:attrNameLst>
                                      </p:cBhvr>
                                      <p:tavLst>
                                        <p:tav tm="0">
                                          <p:val>
                                            <p:strVal val="#ppt_y+.1"/>
                                          </p:val>
                                        </p:tav>
                                        <p:tav tm="100000">
                                          <p:val>
                                            <p:strVal val="#ppt_y"/>
                                          </p:val>
                                        </p:tav>
                                      </p:tavLst>
                                    </p:anim>
                                  </p:childTnLst>
                                </p:cTn>
                              </p:par>
                              <p:par>
                                <p:cTn id="16" presetID="10" presetClass="entr" presetSubtype="0" fill="hold" nodeType="withEffect">
                                  <p:stCondLst>
                                    <p:cond delay="0"/>
                                  </p:stCondLst>
                                  <p:childTnLst>
                                    <p:set>
                                      <p:cBhvr>
                                        <p:cTn id="17" dur="1" fill="hold">
                                          <p:stCondLst>
                                            <p:cond delay="0"/>
                                          </p:stCondLst>
                                        </p:cTn>
                                        <p:tgtEl>
                                          <p:spTgt spid="115"/>
                                        </p:tgtEl>
                                        <p:attrNameLst>
                                          <p:attrName>style.visibility</p:attrName>
                                        </p:attrNameLst>
                                      </p:cBhvr>
                                      <p:to>
                                        <p:strVal val="visible"/>
                                      </p:to>
                                    </p:set>
                                    <p:animEffect transition="in" filter="fade">
                                      <p:cBhvr>
                                        <p:cTn id="18" dur="500"/>
                                        <p:tgtEl>
                                          <p:spTgt spid="115"/>
                                        </p:tgtEl>
                                      </p:cBhvr>
                                    </p:animEffect>
                                  </p:childTnLst>
                                </p:cTn>
                              </p:par>
                            </p:childTnLst>
                          </p:cTn>
                        </p:par>
                        <p:par>
                          <p:cTn id="19" fill="hold">
                            <p:stCondLst>
                              <p:cond delay="500"/>
                            </p:stCondLst>
                            <p:childTnLst>
                              <p:par>
                                <p:cTn id="20" presetID="53" presetClass="entr" presetSubtype="16" fill="hold"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par>
                                <p:cTn id="25" presetID="53" presetClass="entr" presetSubtype="16" fill="hold" nodeType="withEffect">
                                  <p:stCondLst>
                                    <p:cond delay="0"/>
                                  </p:stCondLst>
                                  <p:childTnLst>
                                    <p:set>
                                      <p:cBhvr>
                                        <p:cTn id="26" dur="1" fill="hold">
                                          <p:stCondLst>
                                            <p:cond delay="0"/>
                                          </p:stCondLst>
                                        </p:cTn>
                                        <p:tgtEl>
                                          <p:spTgt spid="91"/>
                                        </p:tgtEl>
                                        <p:attrNameLst>
                                          <p:attrName>style.visibility</p:attrName>
                                        </p:attrNameLst>
                                      </p:cBhvr>
                                      <p:to>
                                        <p:strVal val="visible"/>
                                      </p:to>
                                    </p:set>
                                    <p:anim calcmode="lin" valueType="num">
                                      <p:cBhvr>
                                        <p:cTn id="27" dur="500" fill="hold"/>
                                        <p:tgtEl>
                                          <p:spTgt spid="91"/>
                                        </p:tgtEl>
                                        <p:attrNameLst>
                                          <p:attrName>ppt_w</p:attrName>
                                        </p:attrNameLst>
                                      </p:cBhvr>
                                      <p:tavLst>
                                        <p:tav tm="0">
                                          <p:val>
                                            <p:fltVal val="0"/>
                                          </p:val>
                                        </p:tav>
                                        <p:tav tm="100000">
                                          <p:val>
                                            <p:strVal val="#ppt_w"/>
                                          </p:val>
                                        </p:tav>
                                      </p:tavLst>
                                    </p:anim>
                                    <p:anim calcmode="lin" valueType="num">
                                      <p:cBhvr>
                                        <p:cTn id="28" dur="500" fill="hold"/>
                                        <p:tgtEl>
                                          <p:spTgt spid="91"/>
                                        </p:tgtEl>
                                        <p:attrNameLst>
                                          <p:attrName>ppt_h</p:attrName>
                                        </p:attrNameLst>
                                      </p:cBhvr>
                                      <p:tavLst>
                                        <p:tav tm="0">
                                          <p:val>
                                            <p:fltVal val="0"/>
                                          </p:val>
                                        </p:tav>
                                        <p:tav tm="100000">
                                          <p:val>
                                            <p:strVal val="#ppt_h"/>
                                          </p:val>
                                        </p:tav>
                                      </p:tavLst>
                                    </p:anim>
                                    <p:animEffect transition="in" filter="fade">
                                      <p:cBhvr>
                                        <p:cTn id="29" dur="500"/>
                                        <p:tgtEl>
                                          <p:spTgt spid="91"/>
                                        </p:tgtEl>
                                      </p:cBhvr>
                                    </p:animEffect>
                                  </p:childTnLst>
                                </p:cTn>
                              </p:par>
                              <p:par>
                                <p:cTn id="30" presetID="53" presetClass="entr" presetSubtype="16" fill="hold" nodeType="withEffect">
                                  <p:stCondLst>
                                    <p:cond delay="1000"/>
                                  </p:stCondLst>
                                  <p:childTnLst>
                                    <p:set>
                                      <p:cBhvr>
                                        <p:cTn id="31" dur="1" fill="hold">
                                          <p:stCondLst>
                                            <p:cond delay="0"/>
                                          </p:stCondLst>
                                        </p:cTn>
                                        <p:tgtEl>
                                          <p:spTgt spid="96"/>
                                        </p:tgtEl>
                                        <p:attrNameLst>
                                          <p:attrName>style.visibility</p:attrName>
                                        </p:attrNameLst>
                                      </p:cBhvr>
                                      <p:to>
                                        <p:strVal val="visible"/>
                                      </p:to>
                                    </p:set>
                                    <p:anim calcmode="lin" valueType="num">
                                      <p:cBhvr>
                                        <p:cTn id="32" dur="500" fill="hold"/>
                                        <p:tgtEl>
                                          <p:spTgt spid="96"/>
                                        </p:tgtEl>
                                        <p:attrNameLst>
                                          <p:attrName>ppt_w</p:attrName>
                                        </p:attrNameLst>
                                      </p:cBhvr>
                                      <p:tavLst>
                                        <p:tav tm="0">
                                          <p:val>
                                            <p:fltVal val="0"/>
                                          </p:val>
                                        </p:tav>
                                        <p:tav tm="100000">
                                          <p:val>
                                            <p:strVal val="#ppt_w"/>
                                          </p:val>
                                        </p:tav>
                                      </p:tavLst>
                                    </p:anim>
                                    <p:anim calcmode="lin" valueType="num">
                                      <p:cBhvr>
                                        <p:cTn id="33" dur="500" fill="hold"/>
                                        <p:tgtEl>
                                          <p:spTgt spid="96"/>
                                        </p:tgtEl>
                                        <p:attrNameLst>
                                          <p:attrName>ppt_h</p:attrName>
                                        </p:attrNameLst>
                                      </p:cBhvr>
                                      <p:tavLst>
                                        <p:tav tm="0">
                                          <p:val>
                                            <p:fltVal val="0"/>
                                          </p:val>
                                        </p:tav>
                                        <p:tav tm="100000">
                                          <p:val>
                                            <p:strVal val="#ppt_h"/>
                                          </p:val>
                                        </p:tav>
                                      </p:tavLst>
                                    </p:anim>
                                    <p:animEffect transition="in" filter="fade">
                                      <p:cBhvr>
                                        <p:cTn id="34" dur="500"/>
                                        <p:tgtEl>
                                          <p:spTgt spid="96"/>
                                        </p:tgtEl>
                                      </p:cBhvr>
                                    </p:animEffect>
                                  </p:childTnLst>
                                </p:cTn>
                              </p:par>
                              <p:par>
                                <p:cTn id="35" presetID="53" presetClass="entr" presetSubtype="16" fill="hold" nodeType="withEffect">
                                  <p:stCondLst>
                                    <p:cond delay="50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500" fill="hold"/>
                                        <p:tgtEl>
                                          <p:spTgt spid="106"/>
                                        </p:tgtEl>
                                        <p:attrNameLst>
                                          <p:attrName>ppt_w</p:attrName>
                                        </p:attrNameLst>
                                      </p:cBhvr>
                                      <p:tavLst>
                                        <p:tav tm="0">
                                          <p:val>
                                            <p:fltVal val="0"/>
                                          </p:val>
                                        </p:tav>
                                        <p:tav tm="100000">
                                          <p:val>
                                            <p:strVal val="#ppt_w"/>
                                          </p:val>
                                        </p:tav>
                                      </p:tavLst>
                                    </p:anim>
                                    <p:anim calcmode="lin" valueType="num">
                                      <p:cBhvr>
                                        <p:cTn id="38" dur="500" fill="hold"/>
                                        <p:tgtEl>
                                          <p:spTgt spid="106"/>
                                        </p:tgtEl>
                                        <p:attrNameLst>
                                          <p:attrName>ppt_h</p:attrName>
                                        </p:attrNameLst>
                                      </p:cBhvr>
                                      <p:tavLst>
                                        <p:tav tm="0">
                                          <p:val>
                                            <p:fltVal val="0"/>
                                          </p:val>
                                        </p:tav>
                                        <p:tav tm="100000">
                                          <p:val>
                                            <p:strVal val="#ppt_h"/>
                                          </p:val>
                                        </p:tav>
                                      </p:tavLst>
                                    </p:anim>
                                    <p:animEffect transition="in" filter="fade">
                                      <p:cBhvr>
                                        <p:cTn id="39" dur="500"/>
                                        <p:tgtEl>
                                          <p:spTgt spid="106"/>
                                        </p:tgtEl>
                                      </p:cBhvr>
                                    </p:animEffect>
                                  </p:childTnLst>
                                </p:cTn>
                              </p:par>
                              <p:par>
                                <p:cTn id="40" presetID="53" presetClass="entr" presetSubtype="16" fill="hold" nodeType="withEffect">
                                  <p:stCondLst>
                                    <p:cond delay="250"/>
                                  </p:stCondLst>
                                  <p:childTnLst>
                                    <p:set>
                                      <p:cBhvr>
                                        <p:cTn id="41" dur="1" fill="hold">
                                          <p:stCondLst>
                                            <p:cond delay="0"/>
                                          </p:stCondLst>
                                        </p:cTn>
                                        <p:tgtEl>
                                          <p:spTgt spid="36"/>
                                        </p:tgtEl>
                                        <p:attrNameLst>
                                          <p:attrName>style.visibility</p:attrName>
                                        </p:attrNameLst>
                                      </p:cBhvr>
                                      <p:to>
                                        <p:strVal val="visible"/>
                                      </p:to>
                                    </p:set>
                                    <p:anim calcmode="lin" valueType="num">
                                      <p:cBhvr>
                                        <p:cTn id="42" dur="500" fill="hold"/>
                                        <p:tgtEl>
                                          <p:spTgt spid="36"/>
                                        </p:tgtEl>
                                        <p:attrNameLst>
                                          <p:attrName>ppt_w</p:attrName>
                                        </p:attrNameLst>
                                      </p:cBhvr>
                                      <p:tavLst>
                                        <p:tav tm="0">
                                          <p:val>
                                            <p:fltVal val="0"/>
                                          </p:val>
                                        </p:tav>
                                        <p:tav tm="100000">
                                          <p:val>
                                            <p:strVal val="#ppt_w"/>
                                          </p:val>
                                        </p:tav>
                                      </p:tavLst>
                                    </p:anim>
                                    <p:anim calcmode="lin" valueType="num">
                                      <p:cBhvr>
                                        <p:cTn id="43" dur="500" fill="hold"/>
                                        <p:tgtEl>
                                          <p:spTgt spid="36"/>
                                        </p:tgtEl>
                                        <p:attrNameLst>
                                          <p:attrName>ppt_h</p:attrName>
                                        </p:attrNameLst>
                                      </p:cBhvr>
                                      <p:tavLst>
                                        <p:tav tm="0">
                                          <p:val>
                                            <p:fltVal val="0"/>
                                          </p:val>
                                        </p:tav>
                                        <p:tav tm="100000">
                                          <p:val>
                                            <p:strVal val="#ppt_h"/>
                                          </p:val>
                                        </p:tav>
                                      </p:tavLst>
                                    </p:anim>
                                    <p:animEffect transition="in" filter="fade">
                                      <p:cBhvr>
                                        <p:cTn id="44" dur="500"/>
                                        <p:tgtEl>
                                          <p:spTgt spid="36"/>
                                        </p:tgtEl>
                                      </p:cBhvr>
                                    </p:animEffect>
                                  </p:childTnLst>
                                </p:cTn>
                              </p:par>
                              <p:par>
                                <p:cTn id="45" presetID="53" presetClass="entr" presetSubtype="16" fill="hold" nodeType="withEffect">
                                  <p:stCondLst>
                                    <p:cond delay="100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nodeType="with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p:cTn id="52" dur="500" fill="hold"/>
                                        <p:tgtEl>
                                          <p:spTgt spid="66"/>
                                        </p:tgtEl>
                                        <p:attrNameLst>
                                          <p:attrName>ppt_w</p:attrName>
                                        </p:attrNameLst>
                                      </p:cBhvr>
                                      <p:tavLst>
                                        <p:tav tm="0">
                                          <p:val>
                                            <p:fltVal val="0"/>
                                          </p:val>
                                        </p:tav>
                                        <p:tav tm="100000">
                                          <p:val>
                                            <p:strVal val="#ppt_w"/>
                                          </p:val>
                                        </p:tav>
                                      </p:tavLst>
                                    </p:anim>
                                    <p:anim calcmode="lin" valueType="num">
                                      <p:cBhvr>
                                        <p:cTn id="53" dur="500" fill="hold"/>
                                        <p:tgtEl>
                                          <p:spTgt spid="66"/>
                                        </p:tgtEl>
                                        <p:attrNameLst>
                                          <p:attrName>ppt_h</p:attrName>
                                        </p:attrNameLst>
                                      </p:cBhvr>
                                      <p:tavLst>
                                        <p:tav tm="0">
                                          <p:val>
                                            <p:fltVal val="0"/>
                                          </p:val>
                                        </p:tav>
                                        <p:tav tm="100000">
                                          <p:val>
                                            <p:strVal val="#ppt_h"/>
                                          </p:val>
                                        </p:tav>
                                      </p:tavLst>
                                    </p:anim>
                                    <p:animEffect transition="in" filter="fade">
                                      <p:cBhvr>
                                        <p:cTn id="54" dur="500"/>
                                        <p:tgtEl>
                                          <p:spTgt spid="66"/>
                                        </p:tgtEl>
                                      </p:cBhvr>
                                    </p:animEffect>
                                  </p:childTnLst>
                                </p:cTn>
                              </p:par>
                              <p:par>
                                <p:cTn id="55" presetID="53" presetClass="entr" presetSubtype="16" fill="hold" nodeType="withEffect">
                                  <p:stCondLst>
                                    <p:cond delay="250"/>
                                  </p:stCondLst>
                                  <p:childTnLst>
                                    <p:set>
                                      <p:cBhvr>
                                        <p:cTn id="56" dur="1" fill="hold">
                                          <p:stCondLst>
                                            <p:cond delay="0"/>
                                          </p:stCondLst>
                                        </p:cTn>
                                        <p:tgtEl>
                                          <p:spTgt spid="41"/>
                                        </p:tgtEl>
                                        <p:attrNameLst>
                                          <p:attrName>style.visibility</p:attrName>
                                        </p:attrNameLst>
                                      </p:cBhvr>
                                      <p:to>
                                        <p:strVal val="visible"/>
                                      </p:to>
                                    </p:set>
                                    <p:anim calcmode="lin" valueType="num">
                                      <p:cBhvr>
                                        <p:cTn id="57" dur="500" fill="hold"/>
                                        <p:tgtEl>
                                          <p:spTgt spid="41"/>
                                        </p:tgtEl>
                                        <p:attrNameLst>
                                          <p:attrName>ppt_w</p:attrName>
                                        </p:attrNameLst>
                                      </p:cBhvr>
                                      <p:tavLst>
                                        <p:tav tm="0">
                                          <p:val>
                                            <p:fltVal val="0"/>
                                          </p:val>
                                        </p:tav>
                                        <p:tav tm="100000">
                                          <p:val>
                                            <p:strVal val="#ppt_w"/>
                                          </p:val>
                                        </p:tav>
                                      </p:tavLst>
                                    </p:anim>
                                    <p:anim calcmode="lin" valueType="num">
                                      <p:cBhvr>
                                        <p:cTn id="58" dur="500" fill="hold"/>
                                        <p:tgtEl>
                                          <p:spTgt spid="41"/>
                                        </p:tgtEl>
                                        <p:attrNameLst>
                                          <p:attrName>ppt_h</p:attrName>
                                        </p:attrNameLst>
                                      </p:cBhvr>
                                      <p:tavLst>
                                        <p:tav tm="0">
                                          <p:val>
                                            <p:fltVal val="0"/>
                                          </p:val>
                                        </p:tav>
                                        <p:tav tm="100000">
                                          <p:val>
                                            <p:strVal val="#ppt_h"/>
                                          </p:val>
                                        </p:tav>
                                      </p:tavLst>
                                    </p:anim>
                                    <p:animEffect transition="in" filter="fade">
                                      <p:cBhvr>
                                        <p:cTn id="59" dur="500"/>
                                        <p:tgtEl>
                                          <p:spTgt spid="41"/>
                                        </p:tgtEl>
                                      </p:cBhvr>
                                    </p:animEffect>
                                  </p:childTnLst>
                                </p:cTn>
                              </p:par>
                              <p:par>
                                <p:cTn id="60" presetID="53" presetClass="entr" presetSubtype="16" fill="hold" nodeType="withEffect">
                                  <p:stCondLst>
                                    <p:cond delay="500"/>
                                  </p:stCondLst>
                                  <p:childTnLst>
                                    <p:set>
                                      <p:cBhvr>
                                        <p:cTn id="61" dur="1" fill="hold">
                                          <p:stCondLst>
                                            <p:cond delay="0"/>
                                          </p:stCondLst>
                                        </p:cTn>
                                        <p:tgtEl>
                                          <p:spTgt spid="101"/>
                                        </p:tgtEl>
                                        <p:attrNameLst>
                                          <p:attrName>style.visibility</p:attrName>
                                        </p:attrNameLst>
                                      </p:cBhvr>
                                      <p:to>
                                        <p:strVal val="visible"/>
                                      </p:to>
                                    </p:set>
                                    <p:anim calcmode="lin" valueType="num">
                                      <p:cBhvr>
                                        <p:cTn id="62" dur="500" fill="hold"/>
                                        <p:tgtEl>
                                          <p:spTgt spid="101"/>
                                        </p:tgtEl>
                                        <p:attrNameLst>
                                          <p:attrName>ppt_w</p:attrName>
                                        </p:attrNameLst>
                                      </p:cBhvr>
                                      <p:tavLst>
                                        <p:tav tm="0">
                                          <p:val>
                                            <p:fltVal val="0"/>
                                          </p:val>
                                        </p:tav>
                                        <p:tav tm="100000">
                                          <p:val>
                                            <p:strVal val="#ppt_w"/>
                                          </p:val>
                                        </p:tav>
                                      </p:tavLst>
                                    </p:anim>
                                    <p:anim calcmode="lin" valueType="num">
                                      <p:cBhvr>
                                        <p:cTn id="63" dur="500" fill="hold"/>
                                        <p:tgtEl>
                                          <p:spTgt spid="101"/>
                                        </p:tgtEl>
                                        <p:attrNameLst>
                                          <p:attrName>ppt_h</p:attrName>
                                        </p:attrNameLst>
                                      </p:cBhvr>
                                      <p:tavLst>
                                        <p:tav tm="0">
                                          <p:val>
                                            <p:fltVal val="0"/>
                                          </p:val>
                                        </p:tav>
                                        <p:tav tm="100000">
                                          <p:val>
                                            <p:strVal val="#ppt_h"/>
                                          </p:val>
                                        </p:tav>
                                      </p:tavLst>
                                    </p:anim>
                                    <p:animEffect transition="in" filter="fade">
                                      <p:cBhvr>
                                        <p:cTn id="64" dur="500"/>
                                        <p:tgtEl>
                                          <p:spTgt spid="101"/>
                                        </p:tgtEl>
                                      </p:cBhvr>
                                    </p:animEffect>
                                  </p:childTnLst>
                                </p:cTn>
                              </p:par>
                              <p:par>
                                <p:cTn id="65" presetID="53" presetClass="entr" presetSubtype="16" fill="hold" nodeType="withEffect">
                                  <p:stCondLst>
                                    <p:cond delay="25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fltVal val="0"/>
                                          </p:val>
                                        </p:tav>
                                        <p:tav tm="100000">
                                          <p:val>
                                            <p:strVal val="#ppt_w"/>
                                          </p:val>
                                        </p:tav>
                                      </p:tavLst>
                                    </p:anim>
                                    <p:anim calcmode="lin" valueType="num">
                                      <p:cBhvr>
                                        <p:cTn id="68" dur="500" fill="hold"/>
                                        <p:tgtEl>
                                          <p:spTgt spid="46"/>
                                        </p:tgtEl>
                                        <p:attrNameLst>
                                          <p:attrName>ppt_h</p:attrName>
                                        </p:attrNameLst>
                                      </p:cBhvr>
                                      <p:tavLst>
                                        <p:tav tm="0">
                                          <p:val>
                                            <p:fltVal val="0"/>
                                          </p:val>
                                        </p:tav>
                                        <p:tav tm="100000">
                                          <p:val>
                                            <p:strVal val="#ppt_h"/>
                                          </p:val>
                                        </p:tav>
                                      </p:tavLst>
                                    </p:anim>
                                    <p:animEffect transition="in" filter="fade">
                                      <p:cBhvr>
                                        <p:cTn id="69" dur="500"/>
                                        <p:tgtEl>
                                          <p:spTgt spid="46"/>
                                        </p:tgtEl>
                                      </p:cBhvr>
                                    </p:animEffect>
                                  </p:childTnLst>
                                </p:cTn>
                              </p:par>
                              <p:par>
                                <p:cTn id="70" presetID="53" presetClass="entr" presetSubtype="16" fill="hold" nodeType="with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par>
                                <p:cTn id="75" presetID="53" presetClass="entr" presetSubtype="16" fill="hold" nodeType="withEffect">
                                  <p:stCondLst>
                                    <p:cond delay="500"/>
                                  </p:stCondLst>
                                  <p:childTnLst>
                                    <p:set>
                                      <p:cBhvr>
                                        <p:cTn id="76" dur="1" fill="hold">
                                          <p:stCondLst>
                                            <p:cond delay="0"/>
                                          </p:stCondLst>
                                        </p:cTn>
                                        <p:tgtEl>
                                          <p:spTgt spid="71"/>
                                        </p:tgtEl>
                                        <p:attrNameLst>
                                          <p:attrName>style.visibility</p:attrName>
                                        </p:attrNameLst>
                                      </p:cBhvr>
                                      <p:to>
                                        <p:strVal val="visible"/>
                                      </p:to>
                                    </p:set>
                                    <p:anim calcmode="lin" valueType="num">
                                      <p:cBhvr>
                                        <p:cTn id="77" dur="500" fill="hold"/>
                                        <p:tgtEl>
                                          <p:spTgt spid="71"/>
                                        </p:tgtEl>
                                        <p:attrNameLst>
                                          <p:attrName>ppt_w</p:attrName>
                                        </p:attrNameLst>
                                      </p:cBhvr>
                                      <p:tavLst>
                                        <p:tav tm="0">
                                          <p:val>
                                            <p:fltVal val="0"/>
                                          </p:val>
                                        </p:tav>
                                        <p:tav tm="100000">
                                          <p:val>
                                            <p:strVal val="#ppt_w"/>
                                          </p:val>
                                        </p:tav>
                                      </p:tavLst>
                                    </p:anim>
                                    <p:anim calcmode="lin" valueType="num">
                                      <p:cBhvr>
                                        <p:cTn id="78" dur="500" fill="hold"/>
                                        <p:tgtEl>
                                          <p:spTgt spid="71"/>
                                        </p:tgtEl>
                                        <p:attrNameLst>
                                          <p:attrName>ppt_h</p:attrName>
                                        </p:attrNameLst>
                                      </p:cBhvr>
                                      <p:tavLst>
                                        <p:tav tm="0">
                                          <p:val>
                                            <p:fltVal val="0"/>
                                          </p:val>
                                        </p:tav>
                                        <p:tav tm="100000">
                                          <p:val>
                                            <p:strVal val="#ppt_h"/>
                                          </p:val>
                                        </p:tav>
                                      </p:tavLst>
                                    </p:anim>
                                    <p:animEffect transition="in" filter="fade">
                                      <p:cBhvr>
                                        <p:cTn id="79" dur="500"/>
                                        <p:tgtEl>
                                          <p:spTgt spid="71"/>
                                        </p:tgtEl>
                                      </p:cBhvr>
                                    </p:animEffect>
                                  </p:childTnLst>
                                </p:cTn>
                              </p:par>
                              <p:par>
                                <p:cTn id="80" presetID="53" presetClass="entr" presetSubtype="16" fill="hold" nodeType="withEffect">
                                  <p:stCondLst>
                                    <p:cond delay="500"/>
                                  </p:stCondLst>
                                  <p:childTnLst>
                                    <p:set>
                                      <p:cBhvr>
                                        <p:cTn id="81" dur="1" fill="hold">
                                          <p:stCondLst>
                                            <p:cond delay="0"/>
                                          </p:stCondLst>
                                        </p:cTn>
                                        <p:tgtEl>
                                          <p:spTgt spid="86"/>
                                        </p:tgtEl>
                                        <p:attrNameLst>
                                          <p:attrName>style.visibility</p:attrName>
                                        </p:attrNameLst>
                                      </p:cBhvr>
                                      <p:to>
                                        <p:strVal val="visible"/>
                                      </p:to>
                                    </p:set>
                                    <p:anim calcmode="lin" valueType="num">
                                      <p:cBhvr>
                                        <p:cTn id="82" dur="500" fill="hold"/>
                                        <p:tgtEl>
                                          <p:spTgt spid="86"/>
                                        </p:tgtEl>
                                        <p:attrNameLst>
                                          <p:attrName>ppt_w</p:attrName>
                                        </p:attrNameLst>
                                      </p:cBhvr>
                                      <p:tavLst>
                                        <p:tav tm="0">
                                          <p:val>
                                            <p:fltVal val="0"/>
                                          </p:val>
                                        </p:tav>
                                        <p:tav tm="100000">
                                          <p:val>
                                            <p:strVal val="#ppt_w"/>
                                          </p:val>
                                        </p:tav>
                                      </p:tavLst>
                                    </p:anim>
                                    <p:anim calcmode="lin" valueType="num">
                                      <p:cBhvr>
                                        <p:cTn id="83" dur="500" fill="hold"/>
                                        <p:tgtEl>
                                          <p:spTgt spid="86"/>
                                        </p:tgtEl>
                                        <p:attrNameLst>
                                          <p:attrName>ppt_h</p:attrName>
                                        </p:attrNameLst>
                                      </p:cBhvr>
                                      <p:tavLst>
                                        <p:tav tm="0">
                                          <p:val>
                                            <p:fltVal val="0"/>
                                          </p:val>
                                        </p:tav>
                                        <p:tav tm="100000">
                                          <p:val>
                                            <p:strVal val="#ppt_h"/>
                                          </p:val>
                                        </p:tav>
                                      </p:tavLst>
                                    </p:anim>
                                    <p:animEffect transition="in" filter="fade">
                                      <p:cBhvr>
                                        <p:cTn id="84" dur="500"/>
                                        <p:tgtEl>
                                          <p:spTgt spid="86"/>
                                        </p:tgtEl>
                                      </p:cBhvr>
                                    </p:animEffect>
                                  </p:childTnLst>
                                </p:cTn>
                              </p:par>
                              <p:par>
                                <p:cTn id="85" presetID="53" presetClass="entr" presetSubtype="16" fill="hold" nodeType="withEffect">
                                  <p:stCondLst>
                                    <p:cond delay="250"/>
                                  </p:stCondLst>
                                  <p:childTnLst>
                                    <p:set>
                                      <p:cBhvr>
                                        <p:cTn id="86" dur="1" fill="hold">
                                          <p:stCondLst>
                                            <p:cond delay="0"/>
                                          </p:stCondLst>
                                        </p:cTn>
                                        <p:tgtEl>
                                          <p:spTgt spid="56"/>
                                        </p:tgtEl>
                                        <p:attrNameLst>
                                          <p:attrName>style.visibility</p:attrName>
                                        </p:attrNameLst>
                                      </p:cBhvr>
                                      <p:to>
                                        <p:strVal val="visible"/>
                                      </p:to>
                                    </p:set>
                                    <p:anim calcmode="lin" valueType="num">
                                      <p:cBhvr>
                                        <p:cTn id="87" dur="500" fill="hold"/>
                                        <p:tgtEl>
                                          <p:spTgt spid="56"/>
                                        </p:tgtEl>
                                        <p:attrNameLst>
                                          <p:attrName>ppt_w</p:attrName>
                                        </p:attrNameLst>
                                      </p:cBhvr>
                                      <p:tavLst>
                                        <p:tav tm="0">
                                          <p:val>
                                            <p:fltVal val="0"/>
                                          </p:val>
                                        </p:tav>
                                        <p:tav tm="100000">
                                          <p:val>
                                            <p:strVal val="#ppt_w"/>
                                          </p:val>
                                        </p:tav>
                                      </p:tavLst>
                                    </p:anim>
                                    <p:anim calcmode="lin" valueType="num">
                                      <p:cBhvr>
                                        <p:cTn id="88" dur="500" fill="hold"/>
                                        <p:tgtEl>
                                          <p:spTgt spid="56"/>
                                        </p:tgtEl>
                                        <p:attrNameLst>
                                          <p:attrName>ppt_h</p:attrName>
                                        </p:attrNameLst>
                                      </p:cBhvr>
                                      <p:tavLst>
                                        <p:tav tm="0">
                                          <p:val>
                                            <p:fltVal val="0"/>
                                          </p:val>
                                        </p:tav>
                                        <p:tav tm="100000">
                                          <p:val>
                                            <p:strVal val="#ppt_h"/>
                                          </p:val>
                                        </p:tav>
                                      </p:tavLst>
                                    </p:anim>
                                    <p:animEffect transition="in" filter="fade">
                                      <p:cBhvr>
                                        <p:cTn id="89" dur="500"/>
                                        <p:tgtEl>
                                          <p:spTgt spid="56"/>
                                        </p:tgtEl>
                                      </p:cBhvr>
                                    </p:animEffect>
                                  </p:childTnLst>
                                </p:cTn>
                              </p:par>
                              <p:par>
                                <p:cTn id="90" presetID="53" presetClass="entr" presetSubtype="16" fill="hold" nodeType="withEffect">
                                  <p:stCondLst>
                                    <p:cond delay="500"/>
                                  </p:stCondLst>
                                  <p:childTnLst>
                                    <p:set>
                                      <p:cBhvr>
                                        <p:cTn id="91" dur="1" fill="hold">
                                          <p:stCondLst>
                                            <p:cond delay="0"/>
                                          </p:stCondLst>
                                        </p:cTn>
                                        <p:tgtEl>
                                          <p:spTgt spid="76"/>
                                        </p:tgtEl>
                                        <p:attrNameLst>
                                          <p:attrName>style.visibility</p:attrName>
                                        </p:attrNameLst>
                                      </p:cBhvr>
                                      <p:to>
                                        <p:strVal val="visible"/>
                                      </p:to>
                                    </p:set>
                                    <p:anim calcmode="lin" valueType="num">
                                      <p:cBhvr>
                                        <p:cTn id="92" dur="500" fill="hold"/>
                                        <p:tgtEl>
                                          <p:spTgt spid="76"/>
                                        </p:tgtEl>
                                        <p:attrNameLst>
                                          <p:attrName>ppt_w</p:attrName>
                                        </p:attrNameLst>
                                      </p:cBhvr>
                                      <p:tavLst>
                                        <p:tav tm="0">
                                          <p:val>
                                            <p:fltVal val="0"/>
                                          </p:val>
                                        </p:tav>
                                        <p:tav tm="100000">
                                          <p:val>
                                            <p:strVal val="#ppt_w"/>
                                          </p:val>
                                        </p:tav>
                                      </p:tavLst>
                                    </p:anim>
                                    <p:anim calcmode="lin" valueType="num">
                                      <p:cBhvr>
                                        <p:cTn id="93" dur="500" fill="hold"/>
                                        <p:tgtEl>
                                          <p:spTgt spid="76"/>
                                        </p:tgtEl>
                                        <p:attrNameLst>
                                          <p:attrName>ppt_h</p:attrName>
                                        </p:attrNameLst>
                                      </p:cBhvr>
                                      <p:tavLst>
                                        <p:tav tm="0">
                                          <p:val>
                                            <p:fltVal val="0"/>
                                          </p:val>
                                        </p:tav>
                                        <p:tav tm="100000">
                                          <p:val>
                                            <p:strVal val="#ppt_h"/>
                                          </p:val>
                                        </p:tav>
                                      </p:tavLst>
                                    </p:anim>
                                    <p:animEffect transition="in" filter="fade">
                                      <p:cBhvr>
                                        <p:cTn id="94" dur="500"/>
                                        <p:tgtEl>
                                          <p:spTgt spid="76"/>
                                        </p:tgtEl>
                                      </p:cBhvr>
                                    </p:animEffect>
                                  </p:childTnLst>
                                </p:cTn>
                              </p:par>
                              <p:par>
                                <p:cTn id="95" presetID="53" presetClass="entr" presetSubtype="16" fill="hold" nodeType="withEffect">
                                  <p:stCondLst>
                                    <p:cond delay="1000"/>
                                  </p:stCondLst>
                                  <p:childTnLst>
                                    <p:set>
                                      <p:cBhvr>
                                        <p:cTn id="96" dur="1" fill="hold">
                                          <p:stCondLst>
                                            <p:cond delay="0"/>
                                          </p:stCondLst>
                                        </p:cTn>
                                        <p:tgtEl>
                                          <p:spTgt spid="81"/>
                                        </p:tgtEl>
                                        <p:attrNameLst>
                                          <p:attrName>style.visibility</p:attrName>
                                        </p:attrNameLst>
                                      </p:cBhvr>
                                      <p:to>
                                        <p:strVal val="visible"/>
                                      </p:to>
                                    </p:set>
                                    <p:anim calcmode="lin" valueType="num">
                                      <p:cBhvr>
                                        <p:cTn id="97" dur="500" fill="hold"/>
                                        <p:tgtEl>
                                          <p:spTgt spid="81"/>
                                        </p:tgtEl>
                                        <p:attrNameLst>
                                          <p:attrName>ppt_w</p:attrName>
                                        </p:attrNameLst>
                                      </p:cBhvr>
                                      <p:tavLst>
                                        <p:tav tm="0">
                                          <p:val>
                                            <p:fltVal val="0"/>
                                          </p:val>
                                        </p:tav>
                                        <p:tav tm="100000">
                                          <p:val>
                                            <p:strVal val="#ppt_w"/>
                                          </p:val>
                                        </p:tav>
                                      </p:tavLst>
                                    </p:anim>
                                    <p:anim calcmode="lin" valueType="num">
                                      <p:cBhvr>
                                        <p:cTn id="98" dur="500" fill="hold"/>
                                        <p:tgtEl>
                                          <p:spTgt spid="81"/>
                                        </p:tgtEl>
                                        <p:attrNameLst>
                                          <p:attrName>ppt_h</p:attrName>
                                        </p:attrNameLst>
                                      </p:cBhvr>
                                      <p:tavLst>
                                        <p:tav tm="0">
                                          <p:val>
                                            <p:fltVal val="0"/>
                                          </p:val>
                                        </p:tav>
                                        <p:tav tm="100000">
                                          <p:val>
                                            <p:strVal val="#ppt_h"/>
                                          </p:val>
                                        </p:tav>
                                      </p:tavLst>
                                    </p:anim>
                                    <p:animEffect transition="in" filter="fade">
                                      <p:cBhvr>
                                        <p:cTn id="99" dur="500"/>
                                        <p:tgtEl>
                                          <p:spTgt spid="81"/>
                                        </p:tgtEl>
                                      </p:cBhvr>
                                    </p:animEffect>
                                  </p:childTnLst>
                                </p:cTn>
                              </p:par>
                            </p:childTnLst>
                          </p:cTn>
                        </p:par>
                        <p:par>
                          <p:cTn id="100" fill="hold">
                            <p:stCondLst>
                              <p:cond delay="2000"/>
                            </p:stCondLst>
                            <p:childTnLst>
                              <p:par>
                                <p:cTn id="101" presetID="22" presetClass="entr" presetSubtype="2" fill="hold" nodeType="after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right)">
                                      <p:cBhvr>
                                        <p:cTn id="103" dur="500"/>
                                        <p:tgtEl>
                                          <p:spTgt spid="30"/>
                                        </p:tgtEl>
                                      </p:cBhvr>
                                    </p:animEffect>
                                  </p:childTnLst>
                                </p:cTn>
                              </p:par>
                              <p:par>
                                <p:cTn id="104" presetID="22" presetClass="entr" presetSubtype="2" fill="hold" nodeType="withEffect">
                                  <p:stCondLst>
                                    <p:cond delay="0"/>
                                  </p:stCondLst>
                                  <p:childTnLst>
                                    <p:set>
                                      <p:cBhvr>
                                        <p:cTn id="105" dur="1" fill="hold">
                                          <p:stCondLst>
                                            <p:cond delay="0"/>
                                          </p:stCondLst>
                                        </p:cTn>
                                        <p:tgtEl>
                                          <p:spTgt spid="14"/>
                                        </p:tgtEl>
                                        <p:attrNameLst>
                                          <p:attrName>style.visibility</p:attrName>
                                        </p:attrNameLst>
                                      </p:cBhvr>
                                      <p:to>
                                        <p:strVal val="visible"/>
                                      </p:to>
                                    </p:set>
                                    <p:animEffect transition="in" filter="wipe(right)">
                                      <p:cBhvr>
                                        <p:cTn id="106" dur="500"/>
                                        <p:tgtEl>
                                          <p:spTgt spid="14"/>
                                        </p:tgtEl>
                                      </p:cBhvr>
                                    </p:animEffect>
                                  </p:childTnLst>
                                </p:cTn>
                              </p:par>
                              <p:par>
                                <p:cTn id="107" presetID="22" presetClass="entr" presetSubtype="2" fill="hold" nodeType="with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right)">
                                      <p:cBhvr>
                                        <p:cTn id="109" dur="500"/>
                                        <p:tgtEl>
                                          <p:spTgt spid="11"/>
                                        </p:tgtEl>
                                      </p:cBhvr>
                                    </p:animEffect>
                                  </p:childTnLst>
                                </p:cTn>
                              </p:par>
                              <p:par>
                                <p:cTn id="110" presetID="22" presetClass="entr" presetSubtype="2" fill="hold" nodeType="withEffect">
                                  <p:stCondLst>
                                    <p:cond delay="0"/>
                                  </p:stCondLst>
                                  <p:childTnLst>
                                    <p:set>
                                      <p:cBhvr>
                                        <p:cTn id="111" dur="1" fill="hold">
                                          <p:stCondLst>
                                            <p:cond delay="0"/>
                                          </p:stCondLst>
                                        </p:cTn>
                                        <p:tgtEl>
                                          <p:spTgt spid="12"/>
                                        </p:tgtEl>
                                        <p:attrNameLst>
                                          <p:attrName>style.visibility</p:attrName>
                                        </p:attrNameLst>
                                      </p:cBhvr>
                                      <p:to>
                                        <p:strVal val="visible"/>
                                      </p:to>
                                    </p:set>
                                    <p:animEffect transition="in" filter="wipe(right)">
                                      <p:cBhvr>
                                        <p:cTn id="112" dur="500"/>
                                        <p:tgtEl>
                                          <p:spTgt spid="12"/>
                                        </p:tgtEl>
                                      </p:cBhvr>
                                    </p:animEffect>
                                  </p:childTnLst>
                                </p:cTn>
                              </p:par>
                              <p:par>
                                <p:cTn id="113" presetID="22" presetClass="entr" presetSubtype="2" fill="hold" nodeType="withEffect">
                                  <p:stCondLst>
                                    <p:cond delay="0"/>
                                  </p:stCondLst>
                                  <p:childTnLst>
                                    <p:set>
                                      <p:cBhvr>
                                        <p:cTn id="114" dur="1" fill="hold">
                                          <p:stCondLst>
                                            <p:cond delay="0"/>
                                          </p:stCondLst>
                                        </p:cTn>
                                        <p:tgtEl>
                                          <p:spTgt spid="13"/>
                                        </p:tgtEl>
                                        <p:attrNameLst>
                                          <p:attrName>style.visibility</p:attrName>
                                        </p:attrNameLst>
                                      </p:cBhvr>
                                      <p:to>
                                        <p:strVal val="visible"/>
                                      </p:to>
                                    </p:set>
                                    <p:animEffect transition="in" filter="wipe(right)">
                                      <p:cBhvr>
                                        <p:cTn id="115" dur="500"/>
                                        <p:tgtEl>
                                          <p:spTgt spid="13"/>
                                        </p:tgtEl>
                                      </p:cBhvr>
                                    </p:animEffect>
                                  </p:childTnLst>
                                </p:cTn>
                              </p:par>
                              <p:par>
                                <p:cTn id="116" presetID="22" presetClass="entr" presetSubtype="2" fill="hold" nodeType="withEffect">
                                  <p:stCondLst>
                                    <p:cond delay="0"/>
                                  </p:stCondLst>
                                  <p:childTnLst>
                                    <p:set>
                                      <p:cBhvr>
                                        <p:cTn id="117" dur="1" fill="hold">
                                          <p:stCondLst>
                                            <p:cond delay="0"/>
                                          </p:stCondLst>
                                        </p:cTn>
                                        <p:tgtEl>
                                          <p:spTgt spid="8"/>
                                        </p:tgtEl>
                                        <p:attrNameLst>
                                          <p:attrName>style.visibility</p:attrName>
                                        </p:attrNameLst>
                                      </p:cBhvr>
                                      <p:to>
                                        <p:strVal val="visible"/>
                                      </p:to>
                                    </p:set>
                                    <p:animEffect transition="in" filter="wipe(right)">
                                      <p:cBhvr>
                                        <p:cTn id="118" dur="500"/>
                                        <p:tgtEl>
                                          <p:spTgt spid="8"/>
                                        </p:tgtEl>
                                      </p:cBhvr>
                                    </p:animEffect>
                                  </p:childTnLst>
                                </p:cTn>
                              </p:par>
                              <p:par>
                                <p:cTn id="119" presetID="22" presetClass="entr" presetSubtype="2" fill="hold" nodeType="withEffect">
                                  <p:stCondLst>
                                    <p:cond delay="0"/>
                                  </p:stCondLst>
                                  <p:childTnLst>
                                    <p:set>
                                      <p:cBhvr>
                                        <p:cTn id="120" dur="1" fill="hold">
                                          <p:stCondLst>
                                            <p:cond delay="0"/>
                                          </p:stCondLst>
                                        </p:cTn>
                                        <p:tgtEl>
                                          <p:spTgt spid="9"/>
                                        </p:tgtEl>
                                        <p:attrNameLst>
                                          <p:attrName>style.visibility</p:attrName>
                                        </p:attrNameLst>
                                      </p:cBhvr>
                                      <p:to>
                                        <p:strVal val="visible"/>
                                      </p:to>
                                    </p:set>
                                    <p:animEffect transition="in" filter="wipe(right)">
                                      <p:cBhvr>
                                        <p:cTn id="121" dur="500"/>
                                        <p:tgtEl>
                                          <p:spTgt spid="9"/>
                                        </p:tgtEl>
                                      </p:cBhvr>
                                    </p:animEffect>
                                  </p:childTnLst>
                                </p:cTn>
                              </p:par>
                              <p:par>
                                <p:cTn id="122" presetID="22" presetClass="entr" presetSubtype="2" fill="hold" nodeType="withEffect">
                                  <p:stCondLst>
                                    <p:cond delay="0"/>
                                  </p:stCondLst>
                                  <p:childTnLst>
                                    <p:set>
                                      <p:cBhvr>
                                        <p:cTn id="123" dur="1" fill="hold">
                                          <p:stCondLst>
                                            <p:cond delay="0"/>
                                          </p:stCondLst>
                                        </p:cTn>
                                        <p:tgtEl>
                                          <p:spTgt spid="10"/>
                                        </p:tgtEl>
                                        <p:attrNameLst>
                                          <p:attrName>style.visibility</p:attrName>
                                        </p:attrNameLst>
                                      </p:cBhvr>
                                      <p:to>
                                        <p:strVal val="visible"/>
                                      </p:to>
                                    </p:set>
                                    <p:animEffect transition="in" filter="wipe(right)">
                                      <p:cBhvr>
                                        <p:cTn id="124" dur="500"/>
                                        <p:tgtEl>
                                          <p:spTgt spid="10"/>
                                        </p:tgtEl>
                                      </p:cBhvr>
                                    </p:animEffect>
                                  </p:childTnLst>
                                </p:cTn>
                              </p:par>
                              <p:par>
                                <p:cTn id="125" presetID="22" presetClass="entr" presetSubtype="2" fill="hold" nodeType="withEffect">
                                  <p:stCondLst>
                                    <p:cond delay="0"/>
                                  </p:stCondLst>
                                  <p:childTnLst>
                                    <p:set>
                                      <p:cBhvr>
                                        <p:cTn id="126" dur="1" fill="hold">
                                          <p:stCondLst>
                                            <p:cond delay="0"/>
                                          </p:stCondLst>
                                        </p:cTn>
                                        <p:tgtEl>
                                          <p:spTgt spid="111"/>
                                        </p:tgtEl>
                                        <p:attrNameLst>
                                          <p:attrName>style.visibility</p:attrName>
                                        </p:attrNameLst>
                                      </p:cBhvr>
                                      <p:to>
                                        <p:strVal val="visible"/>
                                      </p:to>
                                    </p:set>
                                    <p:animEffect transition="in" filter="wipe(right)">
                                      <p:cBhvr>
                                        <p:cTn id="127" dur="500"/>
                                        <p:tgtEl>
                                          <p:spTgt spid="111"/>
                                        </p:tgtEl>
                                      </p:cBhvr>
                                    </p:animEffect>
                                  </p:childTnLst>
                                </p:cTn>
                              </p:par>
                              <p:par>
                                <p:cTn id="128" presetID="22" presetClass="entr" presetSubtype="2" fill="hold" nodeType="withEffect">
                                  <p:stCondLst>
                                    <p:cond delay="0"/>
                                  </p:stCondLst>
                                  <p:childTnLst>
                                    <p:set>
                                      <p:cBhvr>
                                        <p:cTn id="129" dur="1" fill="hold">
                                          <p:stCondLst>
                                            <p:cond delay="0"/>
                                          </p:stCondLst>
                                        </p:cTn>
                                        <p:tgtEl>
                                          <p:spTgt spid="7"/>
                                        </p:tgtEl>
                                        <p:attrNameLst>
                                          <p:attrName>style.visibility</p:attrName>
                                        </p:attrNameLst>
                                      </p:cBhvr>
                                      <p:to>
                                        <p:strVal val="visible"/>
                                      </p:to>
                                    </p:set>
                                    <p:animEffect transition="in" filter="wipe(right)">
                                      <p:cBhvr>
                                        <p:cTn id="130" dur="500"/>
                                        <p:tgtEl>
                                          <p:spTgt spid="7"/>
                                        </p:tgtEl>
                                      </p:cBhvr>
                                    </p:animEffect>
                                  </p:childTnLst>
                                </p:cTn>
                              </p:par>
                              <p:par>
                                <p:cTn id="131" presetID="22" presetClass="entr" presetSubtype="2" fill="hold" nodeType="withEffect">
                                  <p:stCondLst>
                                    <p:cond delay="0"/>
                                  </p:stCondLst>
                                  <p:childTnLst>
                                    <p:set>
                                      <p:cBhvr>
                                        <p:cTn id="132" dur="1" fill="hold">
                                          <p:stCondLst>
                                            <p:cond delay="0"/>
                                          </p:stCondLst>
                                        </p:cTn>
                                        <p:tgtEl>
                                          <p:spTgt spid="6"/>
                                        </p:tgtEl>
                                        <p:attrNameLst>
                                          <p:attrName>style.visibility</p:attrName>
                                        </p:attrNameLst>
                                      </p:cBhvr>
                                      <p:to>
                                        <p:strVal val="visible"/>
                                      </p:to>
                                    </p:set>
                                    <p:animEffect transition="in" filter="wipe(right)">
                                      <p:cBhvr>
                                        <p:cTn id="133" dur="500"/>
                                        <p:tgtEl>
                                          <p:spTgt spid="6"/>
                                        </p:tgtEl>
                                      </p:cBhvr>
                                    </p:animEffect>
                                  </p:childTnLst>
                                </p:cTn>
                              </p:par>
                              <p:par>
                                <p:cTn id="134" presetID="22" presetClass="entr" presetSubtype="2" fill="hold" nodeType="withEffect">
                                  <p:stCondLst>
                                    <p:cond delay="0"/>
                                  </p:stCondLst>
                                  <p:childTnLst>
                                    <p:set>
                                      <p:cBhvr>
                                        <p:cTn id="135" dur="1" fill="hold">
                                          <p:stCondLst>
                                            <p:cond delay="0"/>
                                          </p:stCondLst>
                                        </p:cTn>
                                        <p:tgtEl>
                                          <p:spTgt spid="5"/>
                                        </p:tgtEl>
                                        <p:attrNameLst>
                                          <p:attrName>style.visibility</p:attrName>
                                        </p:attrNameLst>
                                      </p:cBhvr>
                                      <p:to>
                                        <p:strVal val="visible"/>
                                      </p:to>
                                    </p:set>
                                    <p:animEffect transition="in" filter="wipe(right)">
                                      <p:cBhvr>
                                        <p:cTn id="136" dur="500"/>
                                        <p:tgtEl>
                                          <p:spTgt spid="5"/>
                                        </p:tgtEl>
                                      </p:cBhvr>
                                    </p:animEffect>
                                  </p:childTnLst>
                                </p:cTn>
                              </p:par>
                            </p:childTnLst>
                          </p:cTn>
                        </p:par>
                        <p:par>
                          <p:cTn id="137" fill="hold">
                            <p:stCondLst>
                              <p:cond delay="2500"/>
                            </p:stCondLst>
                            <p:childTnLst>
                              <p:par>
                                <p:cTn id="138" presetID="22" presetClass="entr" presetSubtype="2" fill="hold" nodeType="afterEffect">
                                  <p:stCondLst>
                                    <p:cond delay="0"/>
                                  </p:stCondLst>
                                  <p:childTnLst>
                                    <p:set>
                                      <p:cBhvr>
                                        <p:cTn id="139" dur="1" fill="hold">
                                          <p:stCondLst>
                                            <p:cond delay="0"/>
                                          </p:stCondLst>
                                        </p:cTn>
                                        <p:tgtEl>
                                          <p:spTgt spid="4"/>
                                        </p:tgtEl>
                                        <p:attrNameLst>
                                          <p:attrName>style.visibility</p:attrName>
                                        </p:attrNameLst>
                                      </p:cBhvr>
                                      <p:to>
                                        <p:strVal val="visible"/>
                                      </p:to>
                                    </p:set>
                                    <p:animEffect transition="in" filter="wipe(right)">
                                      <p:cBhvr>
                                        <p:cTn id="140" dur="500"/>
                                        <p:tgtEl>
                                          <p:spTgt spid="4"/>
                                        </p:tgtEl>
                                      </p:cBhvr>
                                    </p:animEffect>
                                  </p:childTnLst>
                                </p:cTn>
                              </p:par>
                              <p:par>
                                <p:cTn id="141" presetID="22" presetClass="entr" presetSubtype="2" fill="hold" nodeType="withEffect">
                                  <p:stCondLst>
                                    <p:cond delay="0"/>
                                  </p:stCondLst>
                                  <p:childTnLst>
                                    <p:set>
                                      <p:cBhvr>
                                        <p:cTn id="142" dur="1" fill="hold">
                                          <p:stCondLst>
                                            <p:cond delay="0"/>
                                          </p:stCondLst>
                                        </p:cTn>
                                        <p:tgtEl>
                                          <p:spTgt spid="3"/>
                                        </p:tgtEl>
                                        <p:attrNameLst>
                                          <p:attrName>style.visibility</p:attrName>
                                        </p:attrNameLst>
                                      </p:cBhvr>
                                      <p:to>
                                        <p:strVal val="visible"/>
                                      </p:to>
                                    </p:set>
                                    <p:animEffect transition="in" filter="wipe(right)">
                                      <p:cBhvr>
                                        <p:cTn id="143" dur="500"/>
                                        <p:tgtEl>
                                          <p:spTgt spid="3"/>
                                        </p:tgtEl>
                                      </p:cBhvr>
                                    </p:animEffect>
                                  </p:childTnLst>
                                </p:cTn>
                              </p:par>
                              <p:par>
                                <p:cTn id="144" presetID="22" presetClass="entr" presetSubtype="2" fill="hold" nodeType="withEffect">
                                  <p:stCondLst>
                                    <p:cond delay="0"/>
                                  </p:stCondLst>
                                  <p:childTnLst>
                                    <p:set>
                                      <p:cBhvr>
                                        <p:cTn id="145" dur="1" fill="hold">
                                          <p:stCondLst>
                                            <p:cond delay="0"/>
                                          </p:stCondLst>
                                        </p:cTn>
                                        <p:tgtEl>
                                          <p:spTgt spid="2"/>
                                        </p:tgtEl>
                                        <p:attrNameLst>
                                          <p:attrName>style.visibility</p:attrName>
                                        </p:attrNameLst>
                                      </p:cBhvr>
                                      <p:to>
                                        <p:strVal val="visible"/>
                                      </p:to>
                                    </p:set>
                                    <p:animEffect transition="in" filter="wipe(right)">
                                      <p:cBhvr>
                                        <p:cTn id="1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rotWithShape="1">
          <a:blip r:embed="rId3" cstate="print">
            <a:biLevel thresh="50000"/>
            <a:extLst>
              <a:ext uri="{28A0092B-C50C-407E-A947-70E740481C1C}">
                <a14:useLocalDpi xmlns:a14="http://schemas.microsoft.com/office/drawing/2010/main" val="0"/>
              </a:ext>
            </a:extLst>
          </a:blip>
          <a:srcRect l="54434" t="16732" r="17641" b="26797"/>
          <a:stretch/>
        </p:blipFill>
        <p:spPr>
          <a:xfrm>
            <a:off x="611560" y="381893"/>
            <a:ext cx="398401" cy="461665"/>
          </a:xfrm>
          <a:prstGeom prst="rect">
            <a:avLst/>
          </a:prstGeom>
        </p:spPr>
      </p:pic>
      <p:sp>
        <p:nvSpPr>
          <p:cNvPr id="29" name="矩形 28"/>
          <p:cNvSpPr/>
          <p:nvPr/>
        </p:nvSpPr>
        <p:spPr>
          <a:xfrm>
            <a:off x="611560" y="1275606"/>
            <a:ext cx="1872208"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65188" y="1343548"/>
            <a:ext cx="1224136" cy="400110"/>
          </a:xfrm>
          <a:prstGeom prst="rect">
            <a:avLst/>
          </a:prstGeom>
          <a:noFill/>
        </p:spPr>
        <p:txBody>
          <a:bodyPr wrap="square" rtlCol="0">
            <a:spAutoFit/>
          </a:bodyPr>
          <a:lstStyle/>
          <a:p>
            <a:r>
              <a:rPr lang="zh-CN" altLang="en-US" sz="2000" b="1" dirty="0" smtClean="0">
                <a:solidFill>
                  <a:srgbClr val="26A9E0"/>
                </a:solidFill>
                <a:latin typeface="微软雅黑" panose="020B0503020204020204" pitchFamily="34" charset="-122"/>
                <a:ea typeface="微软雅黑" panose="020B0503020204020204" pitchFamily="34" charset="-122"/>
              </a:rPr>
              <a:t>第一阶段</a:t>
            </a:r>
            <a:endParaRPr lang="zh-CN" altLang="en-US" sz="2000" b="1" dirty="0">
              <a:solidFill>
                <a:srgbClr val="26A9E0"/>
              </a:solidFill>
              <a:latin typeface="微软雅黑" panose="020B0503020204020204" pitchFamily="34" charset="-122"/>
              <a:ea typeface="微软雅黑" panose="020B0503020204020204" pitchFamily="34" charset="-122"/>
            </a:endParaRPr>
          </a:p>
        </p:txBody>
      </p:sp>
      <p:sp>
        <p:nvSpPr>
          <p:cNvPr id="31" name="矩形 30"/>
          <p:cNvSpPr/>
          <p:nvPr/>
        </p:nvSpPr>
        <p:spPr>
          <a:xfrm>
            <a:off x="2627784" y="1275606"/>
            <a:ext cx="1872208" cy="504056"/>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2981412" y="1343548"/>
            <a:ext cx="1224136"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第二阶段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4644008" y="1295865"/>
            <a:ext cx="1872208" cy="5040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4997636" y="1363807"/>
            <a:ext cx="1224136" cy="400110"/>
          </a:xfrm>
          <a:prstGeom prst="rect">
            <a:avLst/>
          </a:prstGeom>
          <a:noFill/>
        </p:spPr>
        <p:txBody>
          <a:bodyPr wrap="square" rtlCol="0">
            <a:spAutoFit/>
          </a:bodyPr>
          <a:lstStyle/>
          <a:p>
            <a:r>
              <a:rPr lang="zh-CN" altLang="en-US" sz="2000" b="1" dirty="0" smtClean="0">
                <a:solidFill>
                  <a:srgbClr val="26A9E0"/>
                </a:solidFill>
                <a:latin typeface="微软雅黑" panose="020B0503020204020204" pitchFamily="34" charset="-122"/>
                <a:ea typeface="微软雅黑" panose="020B0503020204020204" pitchFamily="34" charset="-122"/>
              </a:rPr>
              <a:t>第三阶段</a:t>
            </a:r>
            <a:endParaRPr lang="zh-CN" altLang="en-US" sz="2000" b="1" dirty="0">
              <a:solidFill>
                <a:srgbClr val="26A9E0"/>
              </a:solidFill>
              <a:latin typeface="微软雅黑" panose="020B0503020204020204" pitchFamily="34" charset="-122"/>
              <a:ea typeface="微软雅黑" panose="020B0503020204020204" pitchFamily="34" charset="-122"/>
            </a:endParaRPr>
          </a:p>
        </p:txBody>
      </p:sp>
      <p:sp>
        <p:nvSpPr>
          <p:cNvPr id="35" name="矩形 34"/>
          <p:cNvSpPr/>
          <p:nvPr/>
        </p:nvSpPr>
        <p:spPr>
          <a:xfrm>
            <a:off x="6660232" y="1311610"/>
            <a:ext cx="1872208" cy="504056"/>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7020272" y="1379552"/>
            <a:ext cx="1224136" cy="400110"/>
          </a:xfrm>
          <a:prstGeom prst="rect">
            <a:avLst/>
          </a:prstGeom>
          <a:noFill/>
        </p:spPr>
        <p:txBody>
          <a:bodyPr wrap="squar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第四阶段</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3762" y="2053265"/>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8" name="TextBox 37"/>
          <p:cNvSpPr txBox="1"/>
          <p:nvPr/>
        </p:nvSpPr>
        <p:spPr>
          <a:xfrm>
            <a:off x="733804" y="2357467"/>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39" name="矩形 38"/>
          <p:cNvSpPr>
            <a:spLocks noChangeAspect="1"/>
          </p:cNvSpPr>
          <p:nvPr/>
        </p:nvSpPr>
        <p:spPr>
          <a:xfrm>
            <a:off x="603763" y="3147814"/>
            <a:ext cx="1909454" cy="1272969"/>
          </a:xfrm>
          <a:prstGeom prst="rect">
            <a:avLst/>
          </a:prstGeom>
          <a:blipFill dpi="0" rotWithShape="1">
            <a:blip r:embed="rId4">
              <a:duotone>
                <a:prstClr val="black"/>
                <a:srgbClr val="D9C3A5">
                  <a:tint val="50000"/>
                  <a:satMod val="180000"/>
                </a:srgbClr>
              </a:duotone>
              <a:extLst>
                <a:ext uri="{BEBA8EAE-BF5A-486C-A8C5-ECC9F3942E4B}">
                  <a14:imgProps xmlns:a14="http://schemas.microsoft.com/office/drawing/2010/main">
                    <a14:imgLayer r:embed="rId5">
                      <a14:imgEffect>
                        <a14:artisticBlur radius="27"/>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0" name="TextBox 39"/>
          <p:cNvSpPr txBox="1"/>
          <p:nvPr/>
        </p:nvSpPr>
        <p:spPr>
          <a:xfrm>
            <a:off x="2627784" y="2053265"/>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41" name="TextBox 40"/>
          <p:cNvSpPr txBox="1"/>
          <p:nvPr/>
        </p:nvSpPr>
        <p:spPr>
          <a:xfrm>
            <a:off x="2757826" y="2357467"/>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42" name="矩形 41"/>
          <p:cNvSpPr>
            <a:spLocks noChangeAspect="1"/>
          </p:cNvSpPr>
          <p:nvPr/>
        </p:nvSpPr>
        <p:spPr>
          <a:xfrm>
            <a:off x="2612986" y="3147814"/>
            <a:ext cx="1887006" cy="1259970"/>
          </a:xfrm>
          <a:prstGeom prst="rect">
            <a:avLst/>
          </a:prstGeom>
          <a:blipFill dpi="0" rotWithShape="1">
            <a:blip r:embed="rId6">
              <a:duotone>
                <a:prstClr val="black"/>
                <a:srgbClr val="D9C3A5">
                  <a:tint val="50000"/>
                  <a:satMod val="180000"/>
                </a:srgbClr>
              </a:duotone>
              <a:extLst>
                <a:ext uri="{BEBA8EAE-BF5A-486C-A8C5-ECC9F3942E4B}">
                  <a14:imgProps xmlns:a14="http://schemas.microsoft.com/office/drawing/2010/main">
                    <a14:imgLayer r:embed="rId7">
                      <a14:imgEffect>
                        <a14:artisticBlur radius="73"/>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3" name="TextBox 42"/>
          <p:cNvSpPr txBox="1"/>
          <p:nvPr/>
        </p:nvSpPr>
        <p:spPr>
          <a:xfrm>
            <a:off x="4708218" y="2067694"/>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44" name="TextBox 43"/>
          <p:cNvSpPr txBox="1"/>
          <p:nvPr/>
        </p:nvSpPr>
        <p:spPr>
          <a:xfrm>
            <a:off x="4838260" y="237189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45" name="矩形 44"/>
          <p:cNvSpPr>
            <a:spLocks noChangeAspect="1"/>
          </p:cNvSpPr>
          <p:nvPr/>
        </p:nvSpPr>
        <p:spPr>
          <a:xfrm>
            <a:off x="4626261" y="3147814"/>
            <a:ext cx="1889955" cy="1259970"/>
          </a:xfrm>
          <a:prstGeom prst="rect">
            <a:avLst/>
          </a:prstGeom>
          <a:blipFill dpi="0" rotWithShape="1">
            <a:blip r:embed="rId8">
              <a:duotone>
                <a:prstClr val="black"/>
                <a:srgbClr val="D9C3A5">
                  <a:tint val="50000"/>
                  <a:satMod val="180000"/>
                </a:srgbClr>
              </a:duotone>
              <a:extLst>
                <a:ext uri="{BEBA8EAE-BF5A-486C-A8C5-ECC9F3942E4B}">
                  <a14:imgProps xmlns:a14="http://schemas.microsoft.com/office/drawing/2010/main">
                    <a14:imgLayer r:embed="rId9">
                      <a14:imgEffect>
                        <a14:artisticBlur radius="7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6" name="TextBox 45"/>
          <p:cNvSpPr txBox="1"/>
          <p:nvPr/>
        </p:nvSpPr>
        <p:spPr>
          <a:xfrm>
            <a:off x="6724442" y="2067694"/>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47" name="TextBox 46"/>
          <p:cNvSpPr txBox="1"/>
          <p:nvPr/>
        </p:nvSpPr>
        <p:spPr>
          <a:xfrm>
            <a:off x="6854484" y="2371896"/>
            <a:ext cx="1547915" cy="646331"/>
          </a:xfrm>
          <a:prstGeom prst="rect">
            <a:avLst/>
          </a:prstGeom>
          <a:noFill/>
        </p:spPr>
        <p:txBody>
          <a:bodyPr wrap="square" lIns="0" rIns="0" bIns="0" rtlCol="0">
            <a:spAutoFit/>
          </a:bodyPr>
          <a:lstStyle/>
          <a:p>
            <a:pPr algn="ct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sp>
        <p:nvSpPr>
          <p:cNvPr id="48" name="矩形 47"/>
          <p:cNvSpPr>
            <a:spLocks noChangeAspect="1"/>
          </p:cNvSpPr>
          <p:nvPr/>
        </p:nvSpPr>
        <p:spPr>
          <a:xfrm>
            <a:off x="6637291" y="3147814"/>
            <a:ext cx="1895150" cy="1263434"/>
          </a:xfrm>
          <a:prstGeom prst="rect">
            <a:avLst/>
          </a:prstGeom>
          <a:blipFill dpi="0" rotWithShape="1">
            <a:blip r:embed="rId10">
              <a:duotone>
                <a:prstClr val="black"/>
                <a:srgbClr val="D9C3A5">
                  <a:tint val="50000"/>
                  <a:satMod val="180000"/>
                </a:srgbClr>
              </a:duotone>
              <a:extLst>
                <a:ext uri="{BEBA8EAE-BF5A-486C-A8C5-ECC9F3942E4B}">
                  <a14:imgProps xmlns:a14="http://schemas.microsoft.com/office/drawing/2010/main">
                    <a14:imgLayer r:embed="rId11">
                      <a14:imgEffect>
                        <a14:artisticBlur radius="73"/>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326974983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500"/>
                                        <p:tgtEl>
                                          <p:spTgt spid="30"/>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fade">
                                      <p:cBhvr>
                                        <p:cTn id="35" dur="500"/>
                                        <p:tgtEl>
                                          <p:spTgt spid="31"/>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500"/>
                                        <p:tgtEl>
                                          <p:spTgt spid="41"/>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fade">
                                      <p:cBhvr>
                                        <p:cTn id="50" dur="500"/>
                                        <p:tgtEl>
                                          <p:spTgt spid="3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fade">
                                      <p:cBhvr>
                                        <p:cTn id="57" dur="500"/>
                                        <p:tgtEl>
                                          <p:spTgt spid="4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500"/>
                                        <p:tgtEl>
                                          <p:spTgt spid="36"/>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childTnLst>
                          </p:cTn>
                        </p:par>
                        <p:par>
                          <p:cTn id="72" fill="hold">
                            <p:stCondLst>
                              <p:cond delay="5500"/>
                            </p:stCondLst>
                            <p:childTnLst>
                              <p:par>
                                <p:cTn id="73" presetID="10" presetClass="entr" presetSubtype="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500"/>
                                        <p:tgtEl>
                                          <p:spTgt spid="4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500"/>
                                        <p:tgtEl>
                                          <p:spTgt spid="47"/>
                                        </p:tgtEl>
                                      </p:cBhvr>
                                    </p:animEffect>
                                  </p:childTnLst>
                                </p:cTn>
                              </p:par>
                            </p:childTnLst>
                          </p:cTn>
                        </p:par>
                        <p:par>
                          <p:cTn id="79" fill="hold">
                            <p:stCondLst>
                              <p:cond delay="6000"/>
                            </p:stCondLst>
                            <p:childTnLst>
                              <p:par>
                                <p:cTn id="80" presetID="10" presetClass="entr" presetSubtype="0" fill="hold" grpId="0"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animBg="1"/>
      <p:bldP spid="30" grpId="0"/>
      <p:bldP spid="31" grpId="0" animBg="1"/>
      <p:bldP spid="32" grpId="0"/>
      <p:bldP spid="33" grpId="0" animBg="1"/>
      <p:bldP spid="34" grpId="0"/>
      <p:bldP spid="35" grpId="0" animBg="1"/>
      <p:bldP spid="36" grpId="0"/>
      <p:bldP spid="37" grpId="0"/>
      <p:bldP spid="38" grpId="0"/>
      <p:bldP spid="39" grpId="0" animBg="1"/>
      <p:bldP spid="40" grpId="0"/>
      <p:bldP spid="41" grpId="0"/>
      <p:bldP spid="42" grpId="0" animBg="1"/>
      <p:bldP spid="43" grpId="0"/>
      <p:bldP spid="44" grpId="0"/>
      <p:bldP spid="45" grpId="0" animBg="1"/>
      <p:bldP spid="46" grpId="0"/>
      <p:bldP spid="47" grpId="0"/>
      <p:bldP spid="4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1985" t="25556" r="16128" b="19111"/>
          <a:stretch/>
        </p:blipFill>
        <p:spPr>
          <a:xfrm>
            <a:off x="-36512" y="-108585"/>
            <a:ext cx="5554980" cy="2846070"/>
          </a:xfrm>
          <a:prstGeom prst="rect">
            <a:avLst/>
          </a:prstGeom>
        </p:spPr>
      </p:pic>
      <p:sp>
        <p:nvSpPr>
          <p:cNvPr id="2" name="TextBox 1"/>
          <p:cNvSpPr txBox="1"/>
          <p:nvPr/>
        </p:nvSpPr>
        <p:spPr>
          <a:xfrm>
            <a:off x="574938" y="1184429"/>
            <a:ext cx="2664296" cy="707886"/>
          </a:xfrm>
          <a:prstGeom prst="rect">
            <a:avLst/>
          </a:prstGeom>
          <a:noFill/>
        </p:spPr>
        <p:txBody>
          <a:bodyPr wrap="square" rtlCol="0">
            <a:spAutoFit/>
          </a:bodyPr>
          <a:lstStyle/>
          <a:p>
            <a:pPr algn="r"/>
            <a:r>
              <a:rPr lang="en-US" altLang="zh-CN" sz="4000" dirty="0" smtClean="0">
                <a:solidFill>
                  <a:schemeClr val="bg1"/>
                </a:solidFill>
                <a:latin typeface="微软雅黑" panose="020B0503020204020204" pitchFamily="34" charset="-122"/>
                <a:ea typeface="微软雅黑" panose="020B0503020204020204" pitchFamily="34" charset="-122"/>
              </a:rPr>
              <a:t>PART 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187624" y="1966069"/>
            <a:ext cx="7956376"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184741" y="2057701"/>
            <a:ext cx="4395371" cy="769441"/>
          </a:xfrm>
          <a:prstGeom prst="rect">
            <a:avLst/>
          </a:prstGeom>
          <a:noFill/>
        </p:spPr>
        <p:txBody>
          <a:bodyPr wrap="square" rtlCol="0">
            <a:spAutoFit/>
          </a:bodyPr>
          <a:lstStyle/>
          <a:p>
            <a:r>
              <a:rPr lang="zh-CN" altLang="en-US" sz="4400" dirty="0" smtClean="0">
                <a:solidFill>
                  <a:srgbClr val="26A9E0"/>
                </a:solidFill>
                <a:latin typeface="微软雅黑" panose="020B0503020204020204" pitchFamily="34" charset="-122"/>
                <a:ea typeface="微软雅黑" panose="020B0503020204020204" pitchFamily="34" charset="-122"/>
              </a:rPr>
              <a:t>以前的工作业绩</a:t>
            </a:r>
            <a:endParaRPr lang="zh-CN" altLang="en-US" sz="4400" dirty="0">
              <a:solidFill>
                <a:srgbClr val="26A9E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86276" y="3596936"/>
            <a:ext cx="1596703" cy="369332"/>
            <a:chOff x="6143649" y="2787774"/>
            <a:chExt cx="1596703" cy="369332"/>
          </a:xfrm>
        </p:grpSpPr>
        <p:pic>
          <p:nvPicPr>
            <p:cNvPr id="11" name="图片 10"/>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33701" t="32240" r="42280" b="32235"/>
            <a:stretch/>
          </p:blipFill>
          <p:spPr>
            <a:xfrm>
              <a:off x="6143649" y="2828424"/>
              <a:ext cx="339862" cy="288032"/>
            </a:xfrm>
            <a:prstGeom prst="rect">
              <a:avLst/>
            </a:prstGeom>
          </p:spPr>
        </p:pic>
        <p:sp>
          <p:nvSpPr>
            <p:cNvPr id="12" name="TextBox 11"/>
            <p:cNvSpPr txBox="1"/>
            <p:nvPr/>
          </p:nvSpPr>
          <p:spPr>
            <a:xfrm>
              <a:off x="6464170" y="278777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120802" y="3581625"/>
            <a:ext cx="1636222" cy="369332"/>
            <a:chOff x="4283968" y="3206630"/>
            <a:chExt cx="1636222" cy="369332"/>
          </a:xfrm>
        </p:grpSpPr>
        <p:pic>
          <p:nvPicPr>
            <p:cNvPr id="13" name="图片 12"/>
            <p:cNvPicPr>
              <a:picLocks noChangeAspect="1"/>
            </p:cNvPicPr>
            <p:nvPr/>
          </p:nvPicPr>
          <p:blipFill rotWithShape="1">
            <a:blip r:embed="rId5" cstate="print">
              <a:biLevel thresh="50000"/>
              <a:extLst>
                <a:ext uri="{28A0092B-C50C-407E-A947-70E740481C1C}">
                  <a14:useLocalDpi xmlns:a14="http://schemas.microsoft.com/office/drawing/2010/main" val="0"/>
                </a:ext>
              </a:extLst>
            </a:blip>
            <a:srcRect l="54434" t="16732" r="17641" b="26797"/>
            <a:stretch/>
          </p:blipFill>
          <p:spPr>
            <a:xfrm>
              <a:off x="4283968" y="3206630"/>
              <a:ext cx="310702" cy="360040"/>
            </a:xfrm>
            <a:prstGeom prst="rect">
              <a:avLst/>
            </a:prstGeom>
          </p:spPr>
        </p:pic>
        <p:sp>
          <p:nvSpPr>
            <p:cNvPr id="14" name="TextBox 13"/>
            <p:cNvSpPr txBox="1"/>
            <p:nvPr/>
          </p:nvSpPr>
          <p:spPr>
            <a:xfrm>
              <a:off x="4644008" y="3206630"/>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87936" y="3074807"/>
            <a:ext cx="1596052" cy="378509"/>
            <a:chOff x="1287936" y="3074807"/>
            <a:chExt cx="1596052" cy="378509"/>
          </a:xfrm>
        </p:grpSpPr>
        <p:sp>
          <p:nvSpPr>
            <p:cNvPr id="16" name="TextBox 15"/>
            <p:cNvSpPr txBox="1"/>
            <p:nvPr/>
          </p:nvSpPr>
          <p:spPr>
            <a:xfrm>
              <a:off x="1607806" y="308398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6" cstate="print">
              <a:biLevel thresh="25000"/>
              <a:extLst>
                <a:ext uri="{28A0092B-C50C-407E-A947-70E740481C1C}">
                  <a14:useLocalDpi xmlns:a14="http://schemas.microsoft.com/office/drawing/2010/main" val="0"/>
                </a:ext>
              </a:extLst>
            </a:blip>
            <a:srcRect l="46232" t="40006" r="34789" b="23678"/>
            <a:stretch/>
          </p:blipFill>
          <p:spPr>
            <a:xfrm>
              <a:off x="1287936" y="3074807"/>
              <a:ext cx="338202" cy="370836"/>
            </a:xfrm>
            <a:prstGeom prst="rect">
              <a:avLst/>
            </a:prstGeom>
          </p:spPr>
        </p:pic>
      </p:grpSp>
      <p:grpSp>
        <p:nvGrpSpPr>
          <p:cNvPr id="23" name="组合 22"/>
          <p:cNvGrpSpPr/>
          <p:nvPr/>
        </p:nvGrpSpPr>
        <p:grpSpPr>
          <a:xfrm>
            <a:off x="3144314" y="3047933"/>
            <a:ext cx="1592651" cy="424584"/>
            <a:chOff x="3144314" y="3047933"/>
            <a:chExt cx="1592651" cy="424584"/>
          </a:xfrm>
        </p:grpSpPr>
        <p:sp>
          <p:nvSpPr>
            <p:cNvPr id="10" name="TextBox 9"/>
            <p:cNvSpPr txBox="1"/>
            <p:nvPr/>
          </p:nvSpPr>
          <p:spPr>
            <a:xfrm>
              <a:off x="3460783" y="3077569"/>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rotWithShape="1">
            <a:blip r:embed="rId7" cstate="print">
              <a:lum bright="70000" contrast="-70000"/>
              <a:extLst>
                <a:ext uri="{BEBA8EAE-BF5A-486C-A8C5-ECC9F3942E4B}">
                  <a14:imgProps xmlns:a14="http://schemas.microsoft.com/office/drawing/2010/main">
                    <a14:imgLayer r:embed="rId8">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3144314" y="3047933"/>
              <a:ext cx="238112" cy="424584"/>
            </a:xfrm>
            <a:prstGeom prst="rect">
              <a:avLst/>
            </a:prstGeom>
          </p:spPr>
        </p:pic>
      </p:grpSp>
      <p:pic>
        <p:nvPicPr>
          <p:cNvPr id="7" name="图片 6"/>
          <p:cNvPicPr>
            <a:picLocks noChangeAspect="1"/>
          </p:cNvPicPr>
          <p:nvPr/>
        </p:nvPicPr>
        <p:blipFill rotWithShape="1">
          <a:blip r:embed="rId9" cstate="print">
            <a:extLst>
              <a:ext uri="{28A0092B-C50C-407E-A947-70E740481C1C}">
                <a14:useLocalDpi xmlns:a14="http://schemas.microsoft.com/office/drawing/2010/main" val="0"/>
              </a:ext>
            </a:extLst>
          </a:blip>
          <a:srcRect l="31183" t="15631" r="11887" b="23367"/>
          <a:stretch/>
        </p:blipFill>
        <p:spPr>
          <a:xfrm>
            <a:off x="5952037" y="955954"/>
            <a:ext cx="3148933" cy="193344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41289887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sp>
        <p:nvSpPr>
          <p:cNvPr id="2" name="Freeform 5"/>
          <p:cNvSpPr>
            <a:spLocks noChangeArrowheads="1"/>
          </p:cNvSpPr>
          <p:nvPr/>
        </p:nvSpPr>
        <p:spPr bwMode="auto">
          <a:xfrm>
            <a:off x="1885950" y="915566"/>
            <a:ext cx="1704975" cy="1722437"/>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chemeClr val="accent5">
              <a:lumMod val="75000"/>
            </a:schemeClr>
          </a:solidFill>
          <a:ln>
            <a:noFill/>
          </a:ln>
        </p:spPr>
        <p:txBody>
          <a:bodyPr/>
          <a:lstStyle/>
          <a:p>
            <a:endParaRPr lang="zh-CN" altLang="zh-CN" sz="1600">
              <a:solidFill>
                <a:srgbClr val="000000"/>
              </a:solidFill>
              <a:sym typeface="宋体" pitchFamily="2" charset="-122"/>
            </a:endParaRPr>
          </a:p>
        </p:txBody>
      </p:sp>
      <p:sp>
        <p:nvSpPr>
          <p:cNvPr id="3" name="Freeform 6"/>
          <p:cNvSpPr>
            <a:spLocks noChangeArrowheads="1"/>
          </p:cNvSpPr>
          <p:nvPr/>
        </p:nvSpPr>
        <p:spPr bwMode="auto">
          <a:xfrm>
            <a:off x="4176713" y="937791"/>
            <a:ext cx="1709737" cy="1722437"/>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chemeClr val="bg1"/>
          </a:solidFill>
          <a:ln>
            <a:noFill/>
          </a:ln>
        </p:spPr>
        <p:txBody>
          <a:bodyPr/>
          <a:lstStyle/>
          <a:p>
            <a:endParaRPr lang="zh-CN" altLang="zh-CN" sz="1600">
              <a:solidFill>
                <a:schemeClr val="accent5">
                  <a:lumMod val="75000"/>
                </a:schemeClr>
              </a:solidFill>
              <a:sym typeface="宋体" pitchFamily="2" charset="-122"/>
            </a:endParaRPr>
          </a:p>
        </p:txBody>
      </p:sp>
      <p:sp>
        <p:nvSpPr>
          <p:cNvPr id="4" name="Freeform 7"/>
          <p:cNvSpPr>
            <a:spLocks noChangeArrowheads="1"/>
          </p:cNvSpPr>
          <p:nvPr/>
        </p:nvSpPr>
        <p:spPr bwMode="auto">
          <a:xfrm>
            <a:off x="6569075" y="915566"/>
            <a:ext cx="1709738" cy="172561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chemeClr val="accent5">
              <a:lumMod val="75000"/>
            </a:schemeClr>
          </a:solidFill>
          <a:ln>
            <a:noFill/>
          </a:ln>
        </p:spPr>
        <p:txBody>
          <a:bodyPr/>
          <a:lstStyle/>
          <a:p>
            <a:endParaRPr lang="zh-CN" altLang="zh-CN" sz="1600">
              <a:solidFill>
                <a:srgbClr val="000000"/>
              </a:solidFill>
              <a:sym typeface="宋体" pitchFamily="2" charset="-122"/>
            </a:endParaRPr>
          </a:p>
        </p:txBody>
      </p:sp>
      <p:sp>
        <p:nvSpPr>
          <p:cNvPr id="5" name="Freeform 378"/>
          <p:cNvSpPr>
            <a:spLocks noChangeArrowheads="1"/>
          </p:cNvSpPr>
          <p:nvPr/>
        </p:nvSpPr>
        <p:spPr bwMode="auto">
          <a:xfrm>
            <a:off x="865188" y="2866603"/>
            <a:ext cx="955675" cy="242888"/>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chemeClr val="accent5">
              <a:lumMod val="75000"/>
            </a:schemeClr>
          </a:solidFill>
          <a:ln w="9525" cmpd="sng">
            <a:solidFill>
              <a:schemeClr val="accent5">
                <a:lumMod val="75000"/>
              </a:schemeClr>
            </a:solidFill>
            <a:bevel/>
            <a:headEnd/>
            <a:tailEnd/>
          </a:ln>
        </p:spPr>
        <p:txBody>
          <a:bodyPr/>
          <a:lstStyle/>
          <a:p>
            <a:endParaRPr lang="zh-CN" altLang="zh-CN" sz="1600">
              <a:solidFill>
                <a:srgbClr val="000000"/>
              </a:solidFill>
              <a:sym typeface="宋体" pitchFamily="2" charset="-122"/>
            </a:endParaRPr>
          </a:p>
        </p:txBody>
      </p:sp>
      <p:sp>
        <p:nvSpPr>
          <p:cNvPr id="6" name="Freeform 379"/>
          <p:cNvSpPr>
            <a:spLocks noChangeArrowheads="1"/>
          </p:cNvSpPr>
          <p:nvPr/>
        </p:nvSpPr>
        <p:spPr bwMode="auto">
          <a:xfrm>
            <a:off x="1847850" y="2866603"/>
            <a:ext cx="960438" cy="242888"/>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chemeClr val="accent5">
              <a:lumMod val="75000"/>
            </a:schemeClr>
          </a:solidFill>
          <a:ln w="9525" cmpd="sng">
            <a:solidFill>
              <a:schemeClr val="accent5">
                <a:lumMod val="75000"/>
              </a:schemeClr>
            </a:solidFill>
            <a:bevel/>
            <a:headEnd/>
            <a:tailEnd/>
          </a:ln>
        </p:spPr>
        <p:txBody>
          <a:bodyPr/>
          <a:lstStyle/>
          <a:p>
            <a:endParaRPr lang="zh-CN" altLang="zh-CN" sz="1600">
              <a:solidFill>
                <a:srgbClr val="000000"/>
              </a:solidFill>
              <a:sym typeface="宋体" pitchFamily="2" charset="-122"/>
            </a:endParaRPr>
          </a:p>
        </p:txBody>
      </p:sp>
      <p:sp>
        <p:nvSpPr>
          <p:cNvPr id="7" name="Freeform 380"/>
          <p:cNvSpPr>
            <a:spLocks noChangeArrowheads="1"/>
          </p:cNvSpPr>
          <p:nvPr/>
        </p:nvSpPr>
        <p:spPr bwMode="auto">
          <a:xfrm>
            <a:off x="2687638" y="2866603"/>
            <a:ext cx="1549400"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8" name="Freeform 381"/>
          <p:cNvSpPr>
            <a:spLocks noChangeArrowheads="1"/>
          </p:cNvSpPr>
          <p:nvPr/>
        </p:nvSpPr>
        <p:spPr bwMode="auto">
          <a:xfrm>
            <a:off x="3832225" y="2866603"/>
            <a:ext cx="1547813" cy="242888"/>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9" name="Freeform 382"/>
          <p:cNvSpPr>
            <a:spLocks noChangeArrowheads="1"/>
          </p:cNvSpPr>
          <p:nvPr/>
        </p:nvSpPr>
        <p:spPr bwMode="auto">
          <a:xfrm>
            <a:off x="5233988" y="2866603"/>
            <a:ext cx="2938462" cy="242888"/>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chemeClr val="accent5">
              <a:lumMod val="75000"/>
            </a:schemeClr>
          </a:solidFill>
          <a:ln>
            <a:noFill/>
          </a:ln>
        </p:spPr>
        <p:txBody>
          <a:bodyPr/>
          <a:lstStyle/>
          <a:p>
            <a:endParaRPr lang="zh-CN" altLang="zh-CN" sz="1600">
              <a:solidFill>
                <a:srgbClr val="000000"/>
              </a:solidFill>
              <a:sym typeface="宋体" pitchFamily="2" charset="-122"/>
            </a:endParaRPr>
          </a:p>
        </p:txBody>
      </p:sp>
      <p:sp>
        <p:nvSpPr>
          <p:cNvPr id="11" name="Oval 414"/>
          <p:cNvSpPr>
            <a:spLocks noChangeArrowheads="1"/>
          </p:cNvSpPr>
          <p:nvPr/>
        </p:nvSpPr>
        <p:spPr bwMode="auto">
          <a:xfrm>
            <a:off x="6645629" y="2726903"/>
            <a:ext cx="525463" cy="522288"/>
          </a:xfrm>
          <a:prstGeom prst="ellipse">
            <a:avLst/>
          </a:prstGeom>
          <a:solidFill>
            <a:schemeClr val="bg1"/>
          </a:solidFill>
          <a:ln>
            <a:noFill/>
          </a:ln>
        </p:spPr>
        <p:txBody>
          <a:bodyPr/>
          <a:lstStyle/>
          <a:p>
            <a:endParaRPr lang="zh-CN" altLang="zh-CN">
              <a:solidFill>
                <a:srgbClr val="000000"/>
              </a:solidFill>
              <a:sym typeface="宋体" pitchFamily="2" charset="-122"/>
            </a:endParaRPr>
          </a:p>
        </p:txBody>
      </p:sp>
      <p:sp>
        <p:nvSpPr>
          <p:cNvPr id="12" name="Oval 415"/>
          <p:cNvSpPr>
            <a:spLocks noChangeArrowheads="1"/>
          </p:cNvSpPr>
          <p:nvPr/>
        </p:nvSpPr>
        <p:spPr bwMode="auto">
          <a:xfrm>
            <a:off x="6789738" y="2880891"/>
            <a:ext cx="217487" cy="214312"/>
          </a:xfrm>
          <a:prstGeom prst="ellipse">
            <a:avLst/>
          </a:prstGeom>
          <a:solidFill>
            <a:schemeClr val="accent5">
              <a:lumMod val="75000"/>
            </a:schemeClr>
          </a:solidFill>
          <a:ln>
            <a:noFill/>
          </a:ln>
        </p:spPr>
        <p:txBody>
          <a:bodyPr/>
          <a:lstStyle/>
          <a:p>
            <a:endParaRPr lang="zh-CN" altLang="zh-CN" sz="1600">
              <a:solidFill>
                <a:srgbClr val="000000"/>
              </a:solidFill>
              <a:sym typeface="宋体" pitchFamily="2" charset="-122"/>
            </a:endParaRPr>
          </a:p>
        </p:txBody>
      </p:sp>
      <p:sp>
        <p:nvSpPr>
          <p:cNvPr id="13" name="Oval 416"/>
          <p:cNvSpPr>
            <a:spLocks noChangeArrowheads="1"/>
          </p:cNvSpPr>
          <p:nvPr/>
        </p:nvSpPr>
        <p:spPr bwMode="auto">
          <a:xfrm>
            <a:off x="4083050" y="2726903"/>
            <a:ext cx="523875" cy="522288"/>
          </a:xfrm>
          <a:prstGeom prst="ellipse">
            <a:avLst/>
          </a:prstGeom>
          <a:solidFill>
            <a:schemeClr val="accent5">
              <a:lumMod val="75000"/>
            </a:schemeClr>
          </a:solidFill>
          <a:ln>
            <a:noFill/>
          </a:ln>
        </p:spPr>
        <p:txBody>
          <a:bodyPr/>
          <a:lstStyle/>
          <a:p>
            <a:endParaRPr lang="zh-CN" altLang="zh-CN">
              <a:solidFill>
                <a:srgbClr val="000000"/>
              </a:solidFill>
              <a:sym typeface="宋体" pitchFamily="2" charset="-122"/>
            </a:endParaRPr>
          </a:p>
        </p:txBody>
      </p:sp>
      <p:sp>
        <p:nvSpPr>
          <p:cNvPr id="14" name="Oval 417"/>
          <p:cNvSpPr>
            <a:spLocks noChangeArrowheads="1"/>
          </p:cNvSpPr>
          <p:nvPr/>
        </p:nvSpPr>
        <p:spPr bwMode="auto">
          <a:xfrm>
            <a:off x="4237038" y="2880891"/>
            <a:ext cx="217487" cy="214312"/>
          </a:xfrm>
          <a:prstGeom prst="ellipse">
            <a:avLst/>
          </a:prstGeom>
          <a:solidFill>
            <a:schemeClr val="bg1"/>
          </a:solidFill>
          <a:ln>
            <a:noFill/>
          </a:ln>
        </p:spPr>
        <p:txBody>
          <a:bodyPr/>
          <a:lstStyle/>
          <a:p>
            <a:endParaRPr lang="zh-CN" altLang="zh-CN" sz="1600">
              <a:solidFill>
                <a:srgbClr val="000000"/>
              </a:solidFill>
              <a:sym typeface="宋体" pitchFamily="2" charset="-122"/>
            </a:endParaRPr>
          </a:p>
        </p:txBody>
      </p:sp>
      <p:sp>
        <p:nvSpPr>
          <p:cNvPr id="15" name="Oval 416"/>
          <p:cNvSpPr>
            <a:spLocks noChangeArrowheads="1"/>
          </p:cNvSpPr>
          <p:nvPr/>
        </p:nvSpPr>
        <p:spPr bwMode="auto">
          <a:xfrm>
            <a:off x="1568450" y="2726903"/>
            <a:ext cx="523875" cy="522288"/>
          </a:xfrm>
          <a:prstGeom prst="ellipse">
            <a:avLst/>
          </a:prstGeom>
          <a:solidFill>
            <a:schemeClr val="bg1"/>
          </a:solidFill>
          <a:ln>
            <a:noFill/>
          </a:ln>
        </p:spPr>
        <p:txBody>
          <a:bodyPr/>
          <a:lstStyle/>
          <a:p>
            <a:endParaRPr lang="zh-CN" altLang="zh-CN">
              <a:solidFill>
                <a:srgbClr val="000000"/>
              </a:solidFill>
              <a:sym typeface="宋体" pitchFamily="2" charset="-122"/>
            </a:endParaRPr>
          </a:p>
        </p:txBody>
      </p:sp>
      <p:sp>
        <p:nvSpPr>
          <p:cNvPr id="16" name="Oval 417"/>
          <p:cNvSpPr>
            <a:spLocks noChangeArrowheads="1"/>
          </p:cNvSpPr>
          <p:nvPr/>
        </p:nvSpPr>
        <p:spPr bwMode="auto">
          <a:xfrm>
            <a:off x="1722438" y="2880891"/>
            <a:ext cx="217487" cy="214312"/>
          </a:xfrm>
          <a:prstGeom prst="ellipse">
            <a:avLst/>
          </a:prstGeom>
          <a:solidFill>
            <a:schemeClr val="accent5">
              <a:lumMod val="75000"/>
            </a:schemeClr>
          </a:solidFill>
          <a:ln w="9525" cmpd="sng">
            <a:solidFill>
              <a:schemeClr val="accent5">
                <a:lumMod val="75000"/>
              </a:schemeClr>
            </a:solidFill>
            <a:bevel/>
            <a:headEnd/>
            <a:tailEnd/>
          </a:ln>
        </p:spPr>
        <p:txBody>
          <a:bodyPr/>
          <a:lstStyle/>
          <a:p>
            <a:endParaRPr lang="zh-CN" altLang="zh-CN" sz="1600">
              <a:solidFill>
                <a:srgbClr val="000000"/>
              </a:solidFill>
              <a:sym typeface="宋体" pitchFamily="2" charset="-122"/>
            </a:endParaRPr>
          </a:p>
        </p:txBody>
      </p:sp>
      <p:sp>
        <p:nvSpPr>
          <p:cNvPr id="18" name="矩形 1"/>
          <p:cNvSpPr>
            <a:spLocks noChangeArrowheads="1"/>
          </p:cNvSpPr>
          <p:nvPr/>
        </p:nvSpPr>
        <p:spPr bwMode="auto">
          <a:xfrm>
            <a:off x="1949450" y="1714078"/>
            <a:ext cx="156845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smtClean="0">
                <a:solidFill>
                  <a:schemeClr val="bg1"/>
                </a:solidFill>
                <a:latin typeface="微软雅黑" pitchFamily="34" charset="-122"/>
                <a:ea typeface="微软雅黑" pitchFamily="34" charset="-122"/>
                <a:sym typeface="微软雅黑" pitchFamily="34" charset="-122"/>
              </a:rPr>
              <a:t>单击此处文本单击此处文本单击此处文本单击此处文本单击此处文本</a:t>
            </a:r>
            <a:endParaRPr lang="zh-CN" altLang="en-US" sz="1100" dirty="0">
              <a:solidFill>
                <a:schemeClr val="bg1"/>
              </a:solidFill>
              <a:latin typeface="微软雅黑" pitchFamily="34" charset="-122"/>
              <a:ea typeface="微软雅黑" pitchFamily="34" charset="-122"/>
              <a:sym typeface="微软雅黑" pitchFamily="34" charset="-122"/>
            </a:endParaRPr>
          </a:p>
        </p:txBody>
      </p:sp>
      <p:sp>
        <p:nvSpPr>
          <p:cNvPr id="20" name="矩形 1"/>
          <p:cNvSpPr>
            <a:spLocks noChangeArrowheads="1"/>
          </p:cNvSpPr>
          <p:nvPr/>
        </p:nvSpPr>
        <p:spPr bwMode="auto">
          <a:xfrm>
            <a:off x="4235450" y="1714078"/>
            <a:ext cx="15684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smtClean="0">
                <a:solidFill>
                  <a:schemeClr val="accent5">
                    <a:lumMod val="75000"/>
                  </a:schemeClr>
                </a:solidFill>
                <a:latin typeface="微软雅黑" pitchFamily="34" charset="-122"/>
                <a:ea typeface="微软雅黑" pitchFamily="34" charset="-122"/>
                <a:sym typeface="微软雅黑" pitchFamily="34" charset="-122"/>
              </a:rPr>
              <a:t>单击此处文本单击此处文本单击此处文本单击此处文本单击此处文本</a:t>
            </a:r>
            <a:endParaRPr lang="zh-CN" altLang="en-US" sz="1100" dirty="0">
              <a:solidFill>
                <a:schemeClr val="accent5">
                  <a:lumMod val="75000"/>
                </a:schemeClr>
              </a:solidFill>
              <a:latin typeface="微软雅黑" pitchFamily="34" charset="-122"/>
              <a:ea typeface="微软雅黑" pitchFamily="34" charset="-122"/>
              <a:sym typeface="微软雅黑" pitchFamily="34" charset="-122"/>
            </a:endParaRPr>
          </a:p>
        </p:txBody>
      </p:sp>
      <p:sp>
        <p:nvSpPr>
          <p:cNvPr id="22" name="矩形 1"/>
          <p:cNvSpPr>
            <a:spLocks noChangeArrowheads="1"/>
          </p:cNvSpPr>
          <p:nvPr/>
        </p:nvSpPr>
        <p:spPr bwMode="auto">
          <a:xfrm>
            <a:off x="6635750" y="1714078"/>
            <a:ext cx="15684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smtClean="0">
                <a:solidFill>
                  <a:schemeClr val="bg1"/>
                </a:solidFill>
                <a:latin typeface="微软雅黑" pitchFamily="34" charset="-122"/>
                <a:ea typeface="微软雅黑" pitchFamily="34" charset="-122"/>
                <a:sym typeface="微软雅黑" pitchFamily="34" charset="-122"/>
              </a:rPr>
              <a:t>单击此处文本单击此处文本单击此处文本单击此处文本单击此处文本</a:t>
            </a:r>
            <a:endParaRPr lang="zh-CN" altLang="en-US" sz="1100" dirty="0">
              <a:solidFill>
                <a:schemeClr val="bg1"/>
              </a:solidFill>
              <a:latin typeface="微软雅黑" pitchFamily="34" charset="-122"/>
              <a:ea typeface="微软雅黑" pitchFamily="34" charset="-122"/>
              <a:sym typeface="微软雅黑" pitchFamily="34" charset="-122"/>
            </a:endParaRPr>
          </a:p>
        </p:txBody>
      </p:sp>
      <p:sp>
        <p:nvSpPr>
          <p:cNvPr id="23" name="直接连接符 4"/>
          <p:cNvSpPr>
            <a:spLocks noChangeShapeType="1"/>
          </p:cNvSpPr>
          <p:nvPr/>
        </p:nvSpPr>
        <p:spPr bwMode="auto">
          <a:xfrm>
            <a:off x="2035175" y="1658516"/>
            <a:ext cx="1387475"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 name="直接连接符 704"/>
          <p:cNvSpPr>
            <a:spLocks noChangeShapeType="1"/>
          </p:cNvSpPr>
          <p:nvPr/>
        </p:nvSpPr>
        <p:spPr bwMode="auto">
          <a:xfrm>
            <a:off x="4313238" y="1658516"/>
            <a:ext cx="1389062" cy="0"/>
          </a:xfrm>
          <a:prstGeom prst="line">
            <a:avLst/>
          </a:prstGeom>
          <a:noFill/>
          <a:ln w="9525" cap="flat" cmpd="sng">
            <a:solidFill>
              <a:schemeClr val="accent5">
                <a:lumMod val="75000"/>
              </a:schemeClr>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accent5">
                  <a:lumMod val="75000"/>
                </a:schemeClr>
              </a:solidFill>
            </a:endParaRPr>
          </a:p>
        </p:txBody>
      </p:sp>
      <p:sp>
        <p:nvSpPr>
          <p:cNvPr id="25" name="直接连接符 705"/>
          <p:cNvSpPr>
            <a:spLocks noChangeShapeType="1"/>
          </p:cNvSpPr>
          <p:nvPr/>
        </p:nvSpPr>
        <p:spPr bwMode="auto">
          <a:xfrm>
            <a:off x="6697663" y="1658516"/>
            <a:ext cx="1389062"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6" name="TextBox 25"/>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27" name="图片 26"/>
          <p:cNvPicPr>
            <a:picLocks noChangeAspect="1"/>
          </p:cNvPicPr>
          <p:nvPr/>
        </p:nvPicPr>
        <p:blipFill rotWithShape="1">
          <a:blip r:embed="rId4" cstate="print">
            <a:biLevel thresh="25000"/>
            <a:extLst>
              <a:ext uri="{28A0092B-C50C-407E-A947-70E740481C1C}">
                <a14:useLocalDpi xmlns:a14="http://schemas.microsoft.com/office/drawing/2010/main" val="0"/>
              </a:ext>
            </a:extLst>
          </a:blip>
          <a:srcRect l="46232" t="40006" r="34789" b="23678"/>
          <a:stretch/>
        </p:blipFill>
        <p:spPr>
          <a:xfrm>
            <a:off x="551425" y="405681"/>
            <a:ext cx="401694" cy="440455"/>
          </a:xfrm>
          <a:prstGeom prst="rect">
            <a:avLst/>
          </a:prstGeom>
        </p:spPr>
      </p:pic>
      <p:sp>
        <p:nvSpPr>
          <p:cNvPr id="28" name="TextBox 27"/>
          <p:cNvSpPr txBox="1"/>
          <p:nvPr/>
        </p:nvSpPr>
        <p:spPr>
          <a:xfrm>
            <a:off x="930439" y="3291830"/>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前期工作</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29" name="TextBox 28"/>
          <p:cNvSpPr txBox="1"/>
          <p:nvPr/>
        </p:nvSpPr>
        <p:spPr>
          <a:xfrm>
            <a:off x="3484082" y="3291830"/>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参与项目</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0" name="TextBox 29"/>
          <p:cNvSpPr txBox="1"/>
          <p:nvPr/>
        </p:nvSpPr>
        <p:spPr>
          <a:xfrm>
            <a:off x="6004362" y="3291830"/>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市场部分</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19652" t="14321" r="38681" b="23316"/>
          <a:stretch/>
        </p:blipFill>
        <p:spPr>
          <a:xfrm>
            <a:off x="2476102" y="1131547"/>
            <a:ext cx="524670" cy="449971"/>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val="0"/>
              </a:ext>
            </a:extLst>
          </a:blip>
          <a:srcRect l="34719" t="24203" r="31182" b="26158"/>
          <a:stretch/>
        </p:blipFill>
        <p:spPr>
          <a:xfrm>
            <a:off x="4734386" y="1133209"/>
            <a:ext cx="546765" cy="456104"/>
          </a:xfrm>
          <a:prstGeom prst="rect">
            <a:avLst/>
          </a:prstGeom>
        </p:spPr>
      </p:pic>
      <p:pic>
        <p:nvPicPr>
          <p:cNvPr id="33" name="图片 32"/>
          <p:cNvPicPr>
            <a:picLocks noChangeAspect="1"/>
          </p:cNvPicPr>
          <p:nvPr/>
        </p:nvPicPr>
        <p:blipFill rotWithShape="1">
          <a:blip r:embed="rId7" cstate="print">
            <a:extLst>
              <a:ext uri="{28A0092B-C50C-407E-A947-70E740481C1C}">
                <a14:useLocalDpi xmlns:a14="http://schemas.microsoft.com/office/drawing/2010/main" val="0"/>
              </a:ext>
            </a:extLst>
          </a:blip>
          <a:srcRect l="47951" t="44938" r="6846"/>
          <a:stretch/>
        </p:blipFill>
        <p:spPr>
          <a:xfrm>
            <a:off x="7145652" y="1184548"/>
            <a:ext cx="594700" cy="415103"/>
          </a:xfrm>
          <a:prstGeom prst="rect">
            <a:avLst/>
          </a:prstGeom>
        </p:spPr>
      </p:pic>
      <p:pic>
        <p:nvPicPr>
          <p:cNvPr id="35" name="图片 34"/>
          <p:cNvPicPr>
            <a:picLocks noChangeAspect="1"/>
          </p:cNvPicPr>
          <p:nvPr/>
        </p:nvPicPr>
        <p:blipFill rotWithShape="1">
          <a:blip r:embed="rId8"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36" name="图片 35"/>
          <p:cNvPicPr>
            <a:picLocks noChangeAspect="1"/>
          </p:cNvPicPr>
          <p:nvPr/>
        </p:nvPicPr>
        <p:blipFill rotWithShape="1">
          <a:blip r:embed="rId9"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
        <p:nvSpPr>
          <p:cNvPr id="37" name="矩形 36"/>
          <p:cNvSpPr>
            <a:spLocks noChangeAspect="1"/>
          </p:cNvSpPr>
          <p:nvPr/>
        </p:nvSpPr>
        <p:spPr>
          <a:xfrm>
            <a:off x="869157" y="3632532"/>
            <a:ext cx="1757199" cy="1171466"/>
          </a:xfrm>
          <a:prstGeom prst="rect">
            <a:avLst/>
          </a:prstGeom>
          <a:blipFill dpi="0" rotWithShape="1">
            <a:blip r:embed="rId10">
              <a:extLst>
                <a:ext uri="{BEBA8EAE-BF5A-486C-A8C5-ECC9F3942E4B}">
                  <a14:imgProps xmlns:a14="http://schemas.microsoft.com/office/drawing/2010/main">
                    <a14:imgLayer r:embed="rId11">
                      <a14:imgEffect>
                        <a14:artisticBlur radius="36"/>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0" name="矩形 39"/>
          <p:cNvSpPr>
            <a:spLocks noChangeAspect="1"/>
          </p:cNvSpPr>
          <p:nvPr/>
        </p:nvSpPr>
        <p:spPr>
          <a:xfrm>
            <a:off x="3484082" y="3626256"/>
            <a:ext cx="1759948" cy="1171466"/>
          </a:xfrm>
          <a:prstGeom prst="rect">
            <a:avLst/>
          </a:prstGeom>
          <a:blipFill dpi="0" rotWithShape="1">
            <a:blip r:embed="rId12">
              <a:extLst>
                <a:ext uri="{BEBA8EAE-BF5A-486C-A8C5-ECC9F3942E4B}">
                  <a14:imgProps xmlns:a14="http://schemas.microsoft.com/office/drawing/2010/main">
                    <a14:imgLayer r:embed="rId13">
                      <a14:imgEffect>
                        <a14:artisticBlur radius="33"/>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1" name="矩形 40"/>
          <p:cNvSpPr>
            <a:spLocks noChangeAspect="1"/>
          </p:cNvSpPr>
          <p:nvPr/>
        </p:nvSpPr>
        <p:spPr>
          <a:xfrm>
            <a:off x="6070386" y="3639128"/>
            <a:ext cx="1741974" cy="1158594"/>
          </a:xfrm>
          <a:prstGeom prst="rect">
            <a:avLst/>
          </a:prstGeom>
          <a:blipFill dpi="0" rotWithShape="1">
            <a:blip r:embed="rId14">
              <a:extLst>
                <a:ext uri="{BEBA8EAE-BF5A-486C-A8C5-ECC9F3942E4B}">
                  <a14:imgProps xmlns:a14="http://schemas.microsoft.com/office/drawing/2010/main">
                    <a14:imgLayer r:embed="rId15">
                      <a14:imgEffect>
                        <a14:artisticBlur radius="37"/>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006857061"/>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par>
                                <p:cTn id="14" presetID="10" presetClass="entr" presetSubtype="0" fill="hold"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fade">
                                      <p:cBhvr>
                                        <p:cTn id="16" dur="500"/>
                                        <p:tgtEl>
                                          <p:spTgt spid="36"/>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500"/>
                                        <p:tgtEl>
                                          <p:spTgt spid="15"/>
                                        </p:tgtEl>
                                      </p:cBhvr>
                                    </p:animEffect>
                                  </p:childTnLst>
                                </p:cTn>
                              </p:par>
                            </p:childTnLst>
                          </p:cTn>
                        </p:par>
                        <p:par>
                          <p:cTn id="33" fill="hold">
                            <p:stCondLst>
                              <p:cond delay="1000"/>
                            </p:stCondLst>
                            <p:childTnLst>
                              <p:par>
                                <p:cTn id="34" presetID="22" presetClass="entr" presetSubtype="4" fill="hold" grpId="0"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wipe(down)">
                                      <p:cBhvr>
                                        <p:cTn id="36" dur="500"/>
                                        <p:tgtEl>
                                          <p:spTgt spid="2"/>
                                        </p:tgtEl>
                                      </p:cBhvr>
                                    </p:animEffect>
                                  </p:childTnLst>
                                </p:cTn>
                              </p:par>
                            </p:childTnLst>
                          </p:cTn>
                        </p:par>
                        <p:par>
                          <p:cTn id="37" fill="hold">
                            <p:stCondLst>
                              <p:cond delay="1500"/>
                            </p:stCondLst>
                            <p:childTnLst>
                              <p:par>
                                <p:cTn id="38" presetID="10" presetClass="entr" presetSubtype="0"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fade">
                                      <p:cBhvr>
                                        <p:cTn id="49" dur="500"/>
                                        <p:tgtEl>
                                          <p:spTgt spid="37"/>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500"/>
                                        <p:tgtEl>
                                          <p:spTgt spid="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00"/>
                                        <p:tgtEl>
                                          <p:spTgt spid="14"/>
                                        </p:tgtEl>
                                      </p:cBhvr>
                                    </p:animEffect>
                                  </p:childTnLst>
                                </p:cTn>
                              </p:par>
                            </p:childTnLst>
                          </p:cTn>
                        </p:par>
                        <p:par>
                          <p:cTn id="66" fill="hold">
                            <p:stCondLst>
                              <p:cond delay="2500"/>
                            </p:stCondLst>
                            <p:childTnLst>
                              <p:par>
                                <p:cTn id="67" presetID="22" presetClass="entr" presetSubtype="4" fill="hold" grpId="0" nodeType="afterEffect">
                                  <p:stCondLst>
                                    <p:cond delay="0"/>
                                  </p:stCondLst>
                                  <p:childTnLst>
                                    <p:set>
                                      <p:cBhvr>
                                        <p:cTn id="68" dur="1" fill="hold">
                                          <p:stCondLst>
                                            <p:cond delay="0"/>
                                          </p:stCondLst>
                                        </p:cTn>
                                        <p:tgtEl>
                                          <p:spTgt spid="3"/>
                                        </p:tgtEl>
                                        <p:attrNameLst>
                                          <p:attrName>style.visibility</p:attrName>
                                        </p:attrNameLst>
                                      </p:cBhvr>
                                      <p:to>
                                        <p:strVal val="visible"/>
                                      </p:to>
                                    </p:set>
                                    <p:animEffect transition="in" filter="wipe(down)">
                                      <p:cBhvr>
                                        <p:cTn id="69" dur="500"/>
                                        <p:tgtEl>
                                          <p:spTgt spid="3"/>
                                        </p:tgtEl>
                                      </p:cBhvr>
                                    </p:animEffect>
                                  </p:childTnLst>
                                </p:cTn>
                              </p:par>
                              <p:par>
                                <p:cTn id="70" presetID="10" presetClass="entr" presetSubtype="0" fill="hold" nodeType="with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500"/>
                                        <p:tgtEl>
                                          <p:spTgt spid="3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childTnLst>
                                </p:cTn>
                              </p:par>
                            </p:childTnLst>
                          </p:cTn>
                        </p:par>
                        <p:par>
                          <p:cTn id="82" fill="hold">
                            <p:stCondLst>
                              <p:cond delay="3000"/>
                            </p:stCondLst>
                            <p:childTnLst>
                              <p:par>
                                <p:cTn id="83" presetID="10" presetClass="entr" presetSubtype="0"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Effect transition="in" filter="fade">
                                      <p:cBhvr>
                                        <p:cTn id="85" dur="500"/>
                                        <p:tgtEl>
                                          <p:spTgt spid="30"/>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fade">
                                      <p:cBhvr>
                                        <p:cTn id="91" dur="500"/>
                                        <p:tgtEl>
                                          <p:spTgt spid="12"/>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childTnLst>
                                </p:cTn>
                              </p:par>
                            </p:childTnLst>
                          </p:cTn>
                        </p:par>
                        <p:par>
                          <p:cTn id="95" fill="hold">
                            <p:stCondLst>
                              <p:cond delay="3500"/>
                            </p:stCondLst>
                            <p:childTnLst>
                              <p:par>
                                <p:cTn id="96" presetID="10" presetClass="entr" presetSubtype="0" fill="hold" grpId="0" nodeType="afterEffect">
                                  <p:stCondLst>
                                    <p:cond delay="0"/>
                                  </p:stCondLst>
                                  <p:childTnLst>
                                    <p:set>
                                      <p:cBhvr>
                                        <p:cTn id="97" dur="1" fill="hold">
                                          <p:stCondLst>
                                            <p:cond delay="0"/>
                                          </p:stCondLst>
                                        </p:cTn>
                                        <p:tgtEl>
                                          <p:spTgt spid="41"/>
                                        </p:tgtEl>
                                        <p:attrNameLst>
                                          <p:attrName>style.visibility</p:attrName>
                                        </p:attrNameLst>
                                      </p:cBhvr>
                                      <p:to>
                                        <p:strVal val="visible"/>
                                      </p:to>
                                    </p:set>
                                    <p:animEffect transition="in" filter="fade">
                                      <p:cBhvr>
                                        <p:cTn id="98" dur="500"/>
                                        <p:tgtEl>
                                          <p:spTgt spid="41"/>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4"/>
                                        </p:tgtEl>
                                        <p:attrNameLst>
                                          <p:attrName>style.visibility</p:attrName>
                                        </p:attrNameLst>
                                      </p:cBhvr>
                                      <p:to>
                                        <p:strVal val="visible"/>
                                      </p:to>
                                    </p:set>
                                    <p:animEffect transition="in" filter="wipe(down)">
                                      <p:cBhvr>
                                        <p:cTn id="101" dur="500"/>
                                        <p:tgtEl>
                                          <p:spTgt spid="4"/>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fade">
                                      <p:cBhvr>
                                        <p:cTn id="104" dur="500"/>
                                        <p:tgtEl>
                                          <p:spTgt spid="2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500"/>
                                        <p:tgtEl>
                                          <p:spTgt spid="25"/>
                                        </p:tgtEl>
                                      </p:cBhvr>
                                    </p:animEffect>
                                  </p:childTnLst>
                                </p:cTn>
                              </p:par>
                              <p:par>
                                <p:cTn id="108" presetID="10" presetClass="entr" presetSubtype="0" fill="hold" nodeType="with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8" grpId="0"/>
      <p:bldP spid="20" grpId="0"/>
      <p:bldP spid="22" grpId="0"/>
      <p:bldP spid="23" grpId="0" animBg="1"/>
      <p:bldP spid="24" grpId="0" animBg="1"/>
      <p:bldP spid="25" grpId="0" animBg="1"/>
      <p:bldP spid="26" grpId="0"/>
      <p:bldP spid="28" grpId="0"/>
      <p:bldP spid="29" grpId="0"/>
      <p:bldP spid="30" grpId="0"/>
      <p:bldP spid="37" grpId="0" animBg="1"/>
      <p:bldP spid="40" grpId="0" animBg="1"/>
      <p:bldP spid="4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723090" y="400433"/>
            <a:ext cx="248510" cy="443125"/>
          </a:xfrm>
          <a:prstGeom prst="rect">
            <a:avLst/>
          </a:prstGeom>
        </p:spPr>
      </p:pic>
      <p:grpSp>
        <p:nvGrpSpPr>
          <p:cNvPr id="8" name="组合 7"/>
          <p:cNvGrpSpPr/>
          <p:nvPr/>
        </p:nvGrpSpPr>
        <p:grpSpPr>
          <a:xfrm>
            <a:off x="755576" y="2432659"/>
            <a:ext cx="568960" cy="568960"/>
            <a:chOff x="968922" y="3147814"/>
            <a:chExt cx="568960" cy="568960"/>
          </a:xfrm>
        </p:grpSpPr>
        <p:sp>
          <p:nvSpPr>
            <p:cNvPr id="6" name="Oval 16"/>
            <p:cNvSpPr/>
            <p:nvPr/>
          </p:nvSpPr>
          <p:spPr>
            <a:xfrm>
              <a:off x="968922" y="3147814"/>
              <a:ext cx="568960" cy="568960"/>
            </a:xfrm>
            <a:prstGeom prst="ellipse">
              <a:avLst/>
            </a:prstGeom>
            <a:solidFill>
              <a:schemeClr val="bg1"/>
            </a:solidFill>
            <a:ln w="57150">
              <a:solidFill>
                <a:schemeClr val="accent5">
                  <a:lumMod val="60000"/>
                  <a:lumOff val="40000"/>
                </a:schemeClr>
              </a:soli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dirty="0">
                <a:solidFill>
                  <a:schemeClr val="bg1"/>
                </a:solidFill>
                <a:latin typeface="微软雅黑" panose="020B0503020204020204" pitchFamily="34" charset="-122"/>
                <a:ea typeface="微软雅黑" panose="020B0503020204020204" pitchFamily="34" charset="-122"/>
                <a:cs typeface="Gotham Light"/>
              </a:endParaRPr>
            </a:p>
          </p:txBody>
        </p:sp>
        <p:sp>
          <p:nvSpPr>
            <p:cNvPr id="7" name="TextBox 6"/>
            <p:cNvSpPr txBox="1"/>
            <p:nvPr/>
          </p:nvSpPr>
          <p:spPr>
            <a:xfrm>
              <a:off x="1073382" y="3247628"/>
              <a:ext cx="360040" cy="400110"/>
            </a:xfrm>
            <a:prstGeom prst="rect">
              <a:avLst/>
            </a:prstGeom>
            <a:noFill/>
          </p:spPr>
          <p:txBody>
            <a:bodyPr wrap="square" rtlCol="0">
              <a:spAutoFit/>
            </a:bodyPr>
            <a:lstStyle/>
            <a:p>
              <a:r>
                <a:rPr lang="en-US" altLang="zh-CN" sz="2000" dirty="0" smtClean="0">
                  <a:solidFill>
                    <a:srgbClr val="26A9E0"/>
                  </a:solidFill>
                  <a:latin typeface="微软雅黑" panose="020B0503020204020204" pitchFamily="34" charset="-122"/>
                  <a:ea typeface="微软雅黑" panose="020B0503020204020204" pitchFamily="34" charset="-122"/>
                </a:rPr>
                <a:t>2</a:t>
              </a:r>
              <a:endParaRPr lang="zh-CN" altLang="en-US" sz="2000" dirty="0">
                <a:solidFill>
                  <a:srgbClr val="26A9E0"/>
                </a:solidFill>
                <a:latin typeface="微软雅黑" panose="020B0503020204020204" pitchFamily="34" charset="-122"/>
                <a:ea typeface="微软雅黑" panose="020B0503020204020204" pitchFamily="34" charset="-122"/>
              </a:endParaRPr>
            </a:p>
          </p:txBody>
        </p:sp>
      </p:grpSp>
      <p:sp>
        <p:nvSpPr>
          <p:cNvPr id="12" name="矩形 1"/>
          <p:cNvSpPr>
            <a:spLocks noChangeArrowheads="1"/>
          </p:cNvSpPr>
          <p:nvPr/>
        </p:nvSpPr>
        <p:spPr bwMode="auto">
          <a:xfrm>
            <a:off x="1486647" y="1250821"/>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nvGrpSpPr>
          <p:cNvPr id="13" name="组合 12"/>
          <p:cNvGrpSpPr/>
          <p:nvPr/>
        </p:nvGrpSpPr>
        <p:grpSpPr>
          <a:xfrm>
            <a:off x="755576" y="1428006"/>
            <a:ext cx="568960" cy="568960"/>
            <a:chOff x="968922" y="3147814"/>
            <a:chExt cx="568960" cy="568960"/>
          </a:xfrm>
        </p:grpSpPr>
        <p:sp>
          <p:nvSpPr>
            <p:cNvPr id="14" name="Oval 16"/>
            <p:cNvSpPr/>
            <p:nvPr/>
          </p:nvSpPr>
          <p:spPr>
            <a:xfrm>
              <a:off x="968922" y="3147814"/>
              <a:ext cx="568960" cy="568960"/>
            </a:xfrm>
            <a:prstGeom prst="ellipse">
              <a:avLst/>
            </a:prstGeom>
            <a:solidFill>
              <a:srgbClr val="26A9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dirty="0">
                <a:solidFill>
                  <a:schemeClr val="bg1"/>
                </a:solidFill>
                <a:latin typeface="微软雅黑" panose="020B0503020204020204" pitchFamily="34" charset="-122"/>
                <a:ea typeface="微软雅黑" panose="020B0503020204020204" pitchFamily="34" charset="-122"/>
                <a:cs typeface="Gotham Light"/>
              </a:endParaRPr>
            </a:p>
          </p:txBody>
        </p:sp>
        <p:sp>
          <p:nvSpPr>
            <p:cNvPr id="15" name="TextBox 14"/>
            <p:cNvSpPr txBox="1"/>
            <p:nvPr/>
          </p:nvSpPr>
          <p:spPr>
            <a:xfrm>
              <a:off x="1073382" y="3247628"/>
              <a:ext cx="360040"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1</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sp>
        <p:nvSpPr>
          <p:cNvPr id="16" name="矩形 1"/>
          <p:cNvSpPr>
            <a:spLocks noChangeArrowheads="1"/>
          </p:cNvSpPr>
          <p:nvPr/>
        </p:nvSpPr>
        <p:spPr bwMode="auto">
          <a:xfrm>
            <a:off x="1475656" y="2283718"/>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17" name="矩形 1"/>
          <p:cNvSpPr>
            <a:spLocks noChangeArrowheads="1"/>
          </p:cNvSpPr>
          <p:nvPr/>
        </p:nvSpPr>
        <p:spPr bwMode="auto">
          <a:xfrm>
            <a:off x="1486647" y="3291830"/>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nvGrpSpPr>
          <p:cNvPr id="18" name="组合 17"/>
          <p:cNvGrpSpPr/>
          <p:nvPr/>
        </p:nvGrpSpPr>
        <p:grpSpPr>
          <a:xfrm>
            <a:off x="755576" y="3469015"/>
            <a:ext cx="568960" cy="568960"/>
            <a:chOff x="968922" y="3147814"/>
            <a:chExt cx="568960" cy="568960"/>
          </a:xfrm>
        </p:grpSpPr>
        <p:sp>
          <p:nvSpPr>
            <p:cNvPr id="19" name="Oval 16"/>
            <p:cNvSpPr/>
            <p:nvPr/>
          </p:nvSpPr>
          <p:spPr>
            <a:xfrm>
              <a:off x="968922" y="3147814"/>
              <a:ext cx="568960" cy="568960"/>
            </a:xfrm>
            <a:prstGeom prst="ellipse">
              <a:avLst/>
            </a:prstGeom>
            <a:solidFill>
              <a:srgbClr val="26A9E0"/>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wrap="none" lIns="0" rIns="0" rtlCol="0" anchor="ctr"/>
            <a:lstStyle/>
            <a:p>
              <a:pPr algn="ctr">
                <a:lnSpc>
                  <a:spcPts val="1320"/>
                </a:lnSpc>
              </a:pPr>
              <a:endParaRPr lang="en-US" dirty="0">
                <a:solidFill>
                  <a:schemeClr val="bg1"/>
                </a:solidFill>
                <a:latin typeface="微软雅黑" panose="020B0503020204020204" pitchFamily="34" charset="-122"/>
                <a:ea typeface="微软雅黑" panose="020B0503020204020204" pitchFamily="34" charset="-122"/>
                <a:cs typeface="Gotham Light"/>
              </a:endParaRPr>
            </a:p>
          </p:txBody>
        </p:sp>
        <p:sp>
          <p:nvSpPr>
            <p:cNvPr id="20" name="TextBox 19"/>
            <p:cNvSpPr txBox="1"/>
            <p:nvPr/>
          </p:nvSpPr>
          <p:spPr>
            <a:xfrm>
              <a:off x="1073382" y="3247628"/>
              <a:ext cx="360040" cy="400110"/>
            </a:xfrm>
            <a:prstGeom prst="rect">
              <a:avLst/>
            </a:prstGeom>
            <a:noFill/>
          </p:spPr>
          <p:txBody>
            <a:bodyPr wrap="square" rtlCol="0">
              <a:spAutoFit/>
            </a:bodyPr>
            <a:lstStyle/>
            <a:p>
              <a:r>
                <a:rPr lang="en-US" altLang="zh-CN" sz="2000" dirty="0" smtClean="0">
                  <a:solidFill>
                    <a:schemeClr val="bg1"/>
                  </a:solidFill>
                  <a:latin typeface="微软雅黑" panose="020B0503020204020204" pitchFamily="34" charset="-122"/>
                  <a:ea typeface="微软雅黑" panose="020B0503020204020204" pitchFamily="34" charset="-122"/>
                </a:rPr>
                <a:t>3</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
        <p:nvSpPr>
          <p:cNvPr id="24" name="矩形 23"/>
          <p:cNvSpPr>
            <a:spLocks noChangeAspect="1"/>
          </p:cNvSpPr>
          <p:nvPr/>
        </p:nvSpPr>
        <p:spPr>
          <a:xfrm>
            <a:off x="6228184" y="1205738"/>
            <a:ext cx="2062802" cy="3094204"/>
          </a:xfrm>
          <a:prstGeom prst="rect">
            <a:avLst/>
          </a:prstGeom>
          <a:blipFill dpi="0" rotWithShape="1">
            <a:blip r:embed="rId8">
              <a:extLst>
                <a:ext uri="{BEBA8EAE-BF5A-486C-A8C5-ECC9F3942E4B}">
                  <a14:imgProps xmlns:a14="http://schemas.microsoft.com/office/drawing/2010/main">
                    <a14:imgLayer r:embed="rId9">
                      <a14:imgEffect>
                        <a14:artisticPencilGrayscale/>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403536502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6" grpId="0"/>
      <p:bldP spid="17" grpId="0"/>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723090" y="400433"/>
            <a:ext cx="248510" cy="443125"/>
          </a:xfrm>
          <a:prstGeom prst="rect">
            <a:avLst/>
          </a:prstGeom>
        </p:spPr>
      </p:pic>
      <p:sp>
        <p:nvSpPr>
          <p:cNvPr id="12" name="矩形 1"/>
          <p:cNvSpPr>
            <a:spLocks noChangeArrowheads="1"/>
          </p:cNvSpPr>
          <p:nvPr/>
        </p:nvSpPr>
        <p:spPr bwMode="auto">
          <a:xfrm>
            <a:off x="539552" y="1662115"/>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pic>
        <p:nvPicPr>
          <p:cNvPr id="21" name="图片 20"/>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22" name="图片 21"/>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23" name="图片 22"/>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532440" y="1388715"/>
            <a:ext cx="803624" cy="746317"/>
          </a:xfrm>
          <a:prstGeom prst="rect">
            <a:avLst/>
          </a:prstGeom>
        </p:spPr>
      </p:pic>
      <p:cxnSp>
        <p:nvCxnSpPr>
          <p:cNvPr id="3" name="直接连接符 2"/>
          <p:cNvCxnSpPr/>
          <p:nvPr/>
        </p:nvCxnSpPr>
        <p:spPr>
          <a:xfrm>
            <a:off x="3197423" y="1379181"/>
            <a:ext cx="0" cy="273120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28484" y="1347614"/>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26" name="矩形 1"/>
          <p:cNvSpPr>
            <a:spLocks noChangeArrowheads="1"/>
          </p:cNvSpPr>
          <p:nvPr/>
        </p:nvSpPr>
        <p:spPr bwMode="auto">
          <a:xfrm>
            <a:off x="3263020" y="1685922"/>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27" name="TextBox 26"/>
          <p:cNvSpPr txBox="1"/>
          <p:nvPr/>
        </p:nvSpPr>
        <p:spPr>
          <a:xfrm>
            <a:off x="3651952" y="1371421"/>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cxnSp>
        <p:nvCxnSpPr>
          <p:cNvPr id="28" name="直接连接符 27"/>
          <p:cNvCxnSpPr/>
          <p:nvPr/>
        </p:nvCxnSpPr>
        <p:spPr>
          <a:xfrm>
            <a:off x="5933727" y="1374083"/>
            <a:ext cx="0" cy="273630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矩形 1"/>
          <p:cNvSpPr>
            <a:spLocks noChangeArrowheads="1"/>
          </p:cNvSpPr>
          <p:nvPr/>
        </p:nvSpPr>
        <p:spPr bwMode="auto">
          <a:xfrm>
            <a:off x="6012160" y="1688584"/>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30" name="TextBox 29"/>
          <p:cNvSpPr txBox="1"/>
          <p:nvPr/>
        </p:nvSpPr>
        <p:spPr>
          <a:xfrm>
            <a:off x="6401092" y="1374083"/>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32" name="矩形 31"/>
          <p:cNvSpPr>
            <a:spLocks noChangeAspect="1"/>
          </p:cNvSpPr>
          <p:nvPr/>
        </p:nvSpPr>
        <p:spPr>
          <a:xfrm>
            <a:off x="814233" y="2888913"/>
            <a:ext cx="1909454" cy="1272969"/>
          </a:xfrm>
          <a:prstGeom prst="rect">
            <a:avLst/>
          </a:prstGeom>
          <a:blipFill dpi="0" rotWithShape="1">
            <a:blip r:embed="rId8">
              <a:duotone>
                <a:prstClr val="black"/>
                <a:srgbClr val="D9C3A5">
                  <a:tint val="50000"/>
                  <a:satMod val="180000"/>
                </a:srgbClr>
              </a:duotone>
              <a:extLst>
                <a:ext uri="{BEBA8EAE-BF5A-486C-A8C5-ECC9F3942E4B}">
                  <a14:imgProps xmlns:a14="http://schemas.microsoft.com/office/drawing/2010/main">
                    <a14:imgLayer r:embed="rId9">
                      <a14:imgEffect>
                        <a14:artisticBlur radius="27"/>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4" name="矩形 33"/>
          <p:cNvSpPr>
            <a:spLocks noChangeAspect="1"/>
          </p:cNvSpPr>
          <p:nvPr/>
        </p:nvSpPr>
        <p:spPr>
          <a:xfrm>
            <a:off x="3598650" y="2882957"/>
            <a:ext cx="1909454" cy="1272969"/>
          </a:xfrm>
          <a:prstGeom prst="rect">
            <a:avLst/>
          </a:prstGeom>
          <a:blipFill dpi="0" rotWithShape="1">
            <a:blip r:embed="rId8">
              <a:duotone>
                <a:prstClr val="black"/>
                <a:srgbClr val="D9C3A5">
                  <a:tint val="50000"/>
                  <a:satMod val="180000"/>
                </a:srgbClr>
              </a:duotone>
              <a:extLst>
                <a:ext uri="{BEBA8EAE-BF5A-486C-A8C5-ECC9F3942E4B}">
                  <a14:imgProps xmlns:a14="http://schemas.microsoft.com/office/drawing/2010/main">
                    <a14:imgLayer r:embed="rId9">
                      <a14:imgEffect>
                        <a14:artisticBlur radius="27"/>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35" name="矩形 34"/>
          <p:cNvSpPr>
            <a:spLocks noChangeAspect="1"/>
          </p:cNvSpPr>
          <p:nvPr/>
        </p:nvSpPr>
        <p:spPr>
          <a:xfrm>
            <a:off x="6406962" y="2882957"/>
            <a:ext cx="1909454" cy="1272969"/>
          </a:xfrm>
          <a:prstGeom prst="rect">
            <a:avLst/>
          </a:prstGeom>
          <a:blipFill dpi="0" rotWithShape="1">
            <a:blip r:embed="rId8">
              <a:duotone>
                <a:prstClr val="black"/>
                <a:srgbClr val="D9C3A5">
                  <a:tint val="50000"/>
                  <a:satMod val="180000"/>
                </a:srgbClr>
              </a:duotone>
              <a:extLst>
                <a:ext uri="{BEBA8EAE-BF5A-486C-A8C5-ECC9F3942E4B}">
                  <a14:imgProps xmlns:a14="http://schemas.microsoft.com/office/drawing/2010/main">
                    <a14:imgLayer r:embed="rId9">
                      <a14:imgEffect>
                        <a14:artisticBlur radius="27"/>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4411095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22" presetClass="entr" presetSubtype="1" fill="hold" nodeType="with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up)">
                                      <p:cBhvr>
                                        <p:cTn id="38" dur="500"/>
                                        <p:tgtEl>
                                          <p:spTgt spid="3"/>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500"/>
                                        <p:tgtEl>
                                          <p:spTgt spid="26"/>
                                        </p:tgtEl>
                                      </p:cBhvr>
                                    </p:animEffect>
                                  </p:childTnLst>
                                </p:cTn>
                              </p:par>
                            </p:childTnLst>
                          </p:cTn>
                        </p:par>
                        <p:par>
                          <p:cTn id="43" fill="hold">
                            <p:stCondLst>
                              <p:cond delay="3000"/>
                            </p:stCondLst>
                            <p:childTnLst>
                              <p:par>
                                <p:cTn id="44" presetID="10" presetClass="entr" presetSubtype="0" fill="hold" grpId="0" nodeType="after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childTnLst>
                          </p:cTn>
                        </p:par>
                        <p:par>
                          <p:cTn id="47" fill="hold">
                            <p:stCondLst>
                              <p:cond delay="3500"/>
                            </p:stCondLst>
                            <p:childTnLst>
                              <p:par>
                                <p:cTn id="48" presetID="10" presetClass="entr" presetSubtype="0"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22" presetClass="entr" presetSubtype="1"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up)">
                                      <p:cBhvr>
                                        <p:cTn id="53" dur="500"/>
                                        <p:tgtEl>
                                          <p:spTgt spid="28"/>
                                        </p:tgtEl>
                                      </p:cBhvr>
                                    </p:animEffect>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500"/>
                                        <p:tgtEl>
                                          <p:spTgt spid="29"/>
                                        </p:tgtEl>
                                      </p:cBhvr>
                                    </p:animEffect>
                                  </p:childTnLst>
                                </p:cTn>
                              </p:par>
                            </p:childTnLst>
                          </p:cTn>
                        </p:par>
                        <p:par>
                          <p:cTn id="58" fill="hold">
                            <p:stCondLst>
                              <p:cond delay="45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25" grpId="0"/>
      <p:bldP spid="26" grpId="0"/>
      <p:bldP spid="27" grpId="0"/>
      <p:bldP spid="29" grpId="0"/>
      <p:bldP spid="30" grpId="0"/>
      <p:bldP spid="32" grpId="0" animBg="1"/>
      <p:bldP spid="34"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27" name="图片 26"/>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
        <p:nvSpPr>
          <p:cNvPr id="2" name="TextBox 1"/>
          <p:cNvSpPr txBox="1"/>
          <p:nvPr/>
        </p:nvSpPr>
        <p:spPr>
          <a:xfrm>
            <a:off x="952333" y="309885"/>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项目分析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6" cstate="print">
            <a:lum bright="70000" contrast="-70000"/>
            <a:extLst>
              <a:ext uri="{28A0092B-C50C-407E-A947-70E740481C1C}">
                <a14:useLocalDpi xmlns:a14="http://schemas.microsoft.com/office/drawing/2010/main" val="0"/>
              </a:ext>
            </a:extLst>
          </a:blip>
          <a:srcRect l="33701" t="32240" r="42280" b="32235"/>
          <a:stretch/>
        </p:blipFill>
        <p:spPr>
          <a:xfrm>
            <a:off x="631842" y="396700"/>
            <a:ext cx="366086" cy="310257"/>
          </a:xfrm>
          <a:prstGeom prst="rect">
            <a:avLst/>
          </a:prstGeom>
        </p:spPr>
      </p:pic>
      <p:grpSp>
        <p:nvGrpSpPr>
          <p:cNvPr id="4" name="组合 3"/>
          <p:cNvGrpSpPr/>
          <p:nvPr/>
        </p:nvGrpSpPr>
        <p:grpSpPr>
          <a:xfrm>
            <a:off x="952333" y="1059582"/>
            <a:ext cx="1901750" cy="1901746"/>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1431902" y="1533401"/>
            <a:ext cx="1224136" cy="954107"/>
          </a:xfrm>
          <a:prstGeom prst="rect">
            <a:avLst/>
          </a:prstGeom>
          <a:noFill/>
        </p:spPr>
        <p:txBody>
          <a:bodyPr wrap="square" rtlCol="0">
            <a:spAutoFit/>
          </a:bodyPr>
          <a:lstStyle/>
          <a:p>
            <a:r>
              <a:rPr lang="zh-CN" altLang="en-US" sz="2800" b="1" dirty="0" smtClean="0">
                <a:solidFill>
                  <a:srgbClr val="26A9E0"/>
                </a:solidFill>
                <a:latin typeface="微软雅黑" panose="020B0503020204020204" pitchFamily="34" charset="-122"/>
                <a:ea typeface="微软雅黑" panose="020B0503020204020204" pitchFamily="34" charset="-122"/>
              </a:rPr>
              <a:t>项目分析</a:t>
            </a:r>
            <a:endParaRPr lang="zh-CN" altLang="en-US" sz="2800" b="1" dirty="0">
              <a:solidFill>
                <a:srgbClr val="26A9E0"/>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3779912" y="1119762"/>
            <a:ext cx="4680520" cy="890693"/>
            <a:chOff x="3779912" y="1119762"/>
            <a:chExt cx="4680520" cy="890693"/>
          </a:xfrm>
        </p:grpSpPr>
        <p:sp>
          <p:nvSpPr>
            <p:cNvPr id="8" name="燕尾形 7"/>
            <p:cNvSpPr/>
            <p:nvPr/>
          </p:nvSpPr>
          <p:spPr>
            <a:xfrm>
              <a:off x="3779912" y="1203598"/>
              <a:ext cx="216024" cy="21602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矩形 1"/>
            <p:cNvSpPr>
              <a:spLocks noChangeArrowheads="1"/>
            </p:cNvSpPr>
            <p:nvPr/>
          </p:nvSpPr>
          <p:spPr bwMode="auto">
            <a:xfrm>
              <a:off x="4139952" y="1119762"/>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grpSp>
        <p:nvGrpSpPr>
          <p:cNvPr id="11" name="组合 10"/>
          <p:cNvGrpSpPr/>
          <p:nvPr/>
        </p:nvGrpSpPr>
        <p:grpSpPr>
          <a:xfrm>
            <a:off x="3779912" y="2041097"/>
            <a:ext cx="4680520" cy="890693"/>
            <a:chOff x="3779912" y="1119762"/>
            <a:chExt cx="4680520" cy="890693"/>
          </a:xfrm>
        </p:grpSpPr>
        <p:sp>
          <p:nvSpPr>
            <p:cNvPr id="12" name="燕尾形 11"/>
            <p:cNvSpPr/>
            <p:nvPr/>
          </p:nvSpPr>
          <p:spPr>
            <a:xfrm>
              <a:off x="3779912" y="1203598"/>
              <a:ext cx="216024" cy="21602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矩形 1"/>
            <p:cNvSpPr>
              <a:spLocks noChangeArrowheads="1"/>
            </p:cNvSpPr>
            <p:nvPr/>
          </p:nvSpPr>
          <p:spPr bwMode="auto">
            <a:xfrm>
              <a:off x="4139952" y="1119762"/>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grpSp>
        <p:nvGrpSpPr>
          <p:cNvPr id="14" name="组合 13"/>
          <p:cNvGrpSpPr/>
          <p:nvPr/>
        </p:nvGrpSpPr>
        <p:grpSpPr>
          <a:xfrm>
            <a:off x="3779912" y="2977201"/>
            <a:ext cx="4680520" cy="890693"/>
            <a:chOff x="3779912" y="1119762"/>
            <a:chExt cx="4680520" cy="890693"/>
          </a:xfrm>
        </p:grpSpPr>
        <p:sp>
          <p:nvSpPr>
            <p:cNvPr id="15" name="燕尾形 14"/>
            <p:cNvSpPr/>
            <p:nvPr/>
          </p:nvSpPr>
          <p:spPr>
            <a:xfrm>
              <a:off x="3779912" y="1203598"/>
              <a:ext cx="216024" cy="21602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矩形 1"/>
            <p:cNvSpPr>
              <a:spLocks noChangeArrowheads="1"/>
            </p:cNvSpPr>
            <p:nvPr/>
          </p:nvSpPr>
          <p:spPr bwMode="auto">
            <a:xfrm>
              <a:off x="4139952" y="1119762"/>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grpSp>
        <p:nvGrpSpPr>
          <p:cNvPr id="17" name="组合 16"/>
          <p:cNvGrpSpPr/>
          <p:nvPr/>
        </p:nvGrpSpPr>
        <p:grpSpPr>
          <a:xfrm>
            <a:off x="3779912" y="3913305"/>
            <a:ext cx="4680520" cy="890693"/>
            <a:chOff x="3779912" y="1119762"/>
            <a:chExt cx="4680520" cy="890693"/>
          </a:xfrm>
        </p:grpSpPr>
        <p:sp>
          <p:nvSpPr>
            <p:cNvPr id="18" name="燕尾形 17"/>
            <p:cNvSpPr/>
            <p:nvPr/>
          </p:nvSpPr>
          <p:spPr>
            <a:xfrm>
              <a:off x="3779912" y="1203598"/>
              <a:ext cx="216024" cy="216024"/>
            </a:xfrm>
            <a:prstGeom prst="chevron">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矩形 1"/>
            <p:cNvSpPr>
              <a:spLocks noChangeArrowheads="1"/>
            </p:cNvSpPr>
            <p:nvPr/>
          </p:nvSpPr>
          <p:spPr bwMode="auto">
            <a:xfrm>
              <a:off x="4139952" y="1119762"/>
              <a:ext cx="4320480"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grpSp>
      <p:sp>
        <p:nvSpPr>
          <p:cNvPr id="20" name="矩形 1"/>
          <p:cNvSpPr>
            <a:spLocks noChangeArrowheads="1"/>
          </p:cNvSpPr>
          <p:nvPr/>
        </p:nvSpPr>
        <p:spPr bwMode="auto">
          <a:xfrm>
            <a:off x="1167524" y="3003798"/>
            <a:ext cx="152486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问题</a:t>
            </a:r>
            <a:r>
              <a:rPr lang="en-US" altLang="zh-CN" sz="1200" dirty="0" smtClean="0">
                <a:solidFill>
                  <a:schemeClr val="bg1"/>
                </a:solidFill>
                <a:latin typeface="微软雅黑" pitchFamily="34" charset="-122"/>
                <a:ea typeface="微软雅黑" pitchFamily="34" charset="-122"/>
                <a:sym typeface="微软雅黑" pitchFamily="34" charset="-122"/>
              </a:rPr>
              <a:t>1</a:t>
            </a:r>
            <a:r>
              <a:rPr lang="zh-CN" altLang="en-US" sz="1200" dirty="0" smtClean="0">
                <a:solidFill>
                  <a:schemeClr val="bg1"/>
                </a:solidFill>
                <a:latin typeface="微软雅黑" pitchFamily="34" charset="-122"/>
                <a:ea typeface="微软雅黑" pitchFamily="34" charset="-122"/>
                <a:sym typeface="微软雅黑" pitchFamily="34" charset="-122"/>
              </a:rPr>
              <a:t>：文本文本</a:t>
            </a:r>
            <a:endParaRPr lang="en-US" altLang="zh-CN" sz="1200" dirty="0" smtClean="0">
              <a:solidFill>
                <a:schemeClr val="bg1"/>
              </a:solidFill>
              <a:latin typeface="微软雅黑" pitchFamily="34" charset="-122"/>
              <a:ea typeface="微软雅黑" pitchFamily="34" charset="-122"/>
              <a:sym typeface="微软雅黑" pitchFamily="34" charset="-122"/>
            </a:endParaRPr>
          </a:p>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问题</a:t>
            </a:r>
            <a:r>
              <a:rPr lang="en-US" altLang="zh-CN" sz="1200" dirty="0" smtClean="0">
                <a:solidFill>
                  <a:schemeClr val="bg1"/>
                </a:solidFill>
                <a:latin typeface="微软雅黑" pitchFamily="34" charset="-122"/>
                <a:ea typeface="微软雅黑" pitchFamily="34" charset="-122"/>
                <a:sym typeface="微软雅黑" pitchFamily="34" charset="-122"/>
              </a:rPr>
              <a:t>2</a:t>
            </a:r>
            <a:r>
              <a:rPr lang="zh-CN" altLang="en-US" sz="1200" dirty="0" smtClean="0">
                <a:solidFill>
                  <a:schemeClr val="bg1"/>
                </a:solidFill>
                <a:latin typeface="微软雅黑" pitchFamily="34" charset="-122"/>
                <a:ea typeface="微软雅黑" pitchFamily="34" charset="-122"/>
                <a:sym typeface="微软雅黑" pitchFamily="34" charset="-122"/>
              </a:rPr>
              <a:t>：文本文本</a:t>
            </a:r>
            <a:endParaRPr lang="en-US" altLang="zh-CN" sz="1200" dirty="0" smtClean="0">
              <a:solidFill>
                <a:schemeClr val="bg1"/>
              </a:solidFill>
              <a:latin typeface="微软雅黑" pitchFamily="34" charset="-122"/>
              <a:ea typeface="微软雅黑" pitchFamily="34" charset="-122"/>
              <a:sym typeface="微软雅黑" pitchFamily="34" charset="-122"/>
            </a:endParaRPr>
          </a:p>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问题</a:t>
            </a:r>
            <a:r>
              <a:rPr lang="en-US" altLang="zh-CN" sz="1200" dirty="0" smtClean="0">
                <a:solidFill>
                  <a:schemeClr val="bg1"/>
                </a:solidFill>
                <a:latin typeface="微软雅黑" pitchFamily="34" charset="-122"/>
                <a:ea typeface="微软雅黑" pitchFamily="34" charset="-122"/>
                <a:sym typeface="微软雅黑" pitchFamily="34" charset="-122"/>
              </a:rPr>
              <a:t>3</a:t>
            </a:r>
            <a:r>
              <a:rPr lang="zh-CN" altLang="en-US" sz="1200" dirty="0" smtClean="0">
                <a:solidFill>
                  <a:schemeClr val="bg1"/>
                </a:solidFill>
                <a:latin typeface="微软雅黑" pitchFamily="34" charset="-122"/>
                <a:ea typeface="微软雅黑" pitchFamily="34" charset="-122"/>
                <a:sym typeface="微软雅黑" pitchFamily="34" charset="-122"/>
              </a:rPr>
              <a:t>：文本文本</a:t>
            </a:r>
            <a:endParaRPr lang="en-US" altLang="zh-CN" sz="1200" dirty="0" smtClean="0">
              <a:solidFill>
                <a:schemeClr val="bg1"/>
              </a:solidFill>
              <a:latin typeface="微软雅黑" pitchFamily="34" charset="-122"/>
              <a:ea typeface="微软雅黑" pitchFamily="34" charset="-122"/>
              <a:sym typeface="微软雅黑" pitchFamily="34" charset="-122"/>
            </a:endParaRPr>
          </a:p>
          <a:p>
            <a:pPr algn="just">
              <a:lnSpc>
                <a:spcPct val="150000"/>
              </a:lnSpc>
            </a:pPr>
            <a:endParaRPr lang="zh-CN" altLang="en-US" sz="1200" dirty="0" smtClean="0">
              <a:solidFill>
                <a:schemeClr val="bg1"/>
              </a:solidFill>
              <a:latin typeface="微软雅黑" pitchFamily="34" charset="-122"/>
              <a:ea typeface="微软雅黑" pitchFamily="34" charset="-122"/>
              <a:sym typeface="微软雅黑" pitchFamily="34" charset="-122"/>
            </a:endParaRPr>
          </a:p>
        </p:txBody>
      </p:sp>
      <p:grpSp>
        <p:nvGrpSpPr>
          <p:cNvPr id="24" name="组合 23"/>
          <p:cNvGrpSpPr/>
          <p:nvPr/>
        </p:nvGrpSpPr>
        <p:grpSpPr>
          <a:xfrm>
            <a:off x="844973" y="3939902"/>
            <a:ext cx="2160240" cy="613694"/>
            <a:chOff x="844973" y="4011910"/>
            <a:chExt cx="2160240" cy="613694"/>
          </a:xfrm>
        </p:grpSpPr>
        <p:sp>
          <p:nvSpPr>
            <p:cNvPr id="21" name="直接连接符 834"/>
            <p:cNvSpPr>
              <a:spLocks noChangeShapeType="1"/>
            </p:cNvSpPr>
            <p:nvPr/>
          </p:nvSpPr>
          <p:spPr bwMode="auto">
            <a:xfrm>
              <a:off x="899418" y="4049540"/>
              <a:ext cx="2016398"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22" name="矩形 1"/>
            <p:cNvSpPr>
              <a:spLocks noChangeArrowheads="1"/>
            </p:cNvSpPr>
            <p:nvPr/>
          </p:nvSpPr>
          <p:spPr bwMode="auto">
            <a:xfrm>
              <a:off x="844973" y="4011910"/>
              <a:ext cx="2160240"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bg1"/>
                  </a:solidFill>
                  <a:latin typeface="微软雅黑" pitchFamily="34" charset="-122"/>
                  <a:ea typeface="微软雅黑" pitchFamily="34" charset="-122"/>
                  <a:sym typeface="微软雅黑" pitchFamily="34" charset="-122"/>
                </a:rPr>
                <a:t>单击此处文本单击添加文本单击此处文本单击添加文本</a:t>
              </a:r>
            </a:p>
          </p:txBody>
        </p:sp>
        <p:sp>
          <p:nvSpPr>
            <p:cNvPr id="23" name="直接连接符 834"/>
            <p:cNvSpPr>
              <a:spLocks noChangeShapeType="1"/>
            </p:cNvSpPr>
            <p:nvPr/>
          </p:nvSpPr>
          <p:spPr bwMode="auto">
            <a:xfrm>
              <a:off x="899592" y="4625604"/>
              <a:ext cx="2016398" cy="0"/>
            </a:xfrm>
            <a:prstGeom prst="line">
              <a:avLst/>
            </a:prstGeom>
            <a:noFill/>
            <a:ln w="12700"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spTree>
    <p:extLst>
      <p:ext uri="{BB962C8B-B14F-4D97-AF65-F5344CB8AC3E}">
        <p14:creationId xmlns:p14="http://schemas.microsoft.com/office/powerpoint/2010/main" val="83581394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anim calcmode="lin" valueType="num">
                                      <p:cBhvr>
                                        <p:cTn id="24" dur="500" fill="hold"/>
                                        <p:tgtEl>
                                          <p:spTgt spid="4"/>
                                        </p:tgtEl>
                                        <p:attrNameLst>
                                          <p:attrName>ppt_x</p:attrName>
                                        </p:attrNameLst>
                                      </p:cBhvr>
                                      <p:tavLst>
                                        <p:tav tm="0">
                                          <p:val>
                                            <p:strVal val="#ppt_x"/>
                                          </p:val>
                                        </p:tav>
                                        <p:tav tm="100000">
                                          <p:val>
                                            <p:strVal val="#ppt_x"/>
                                          </p:val>
                                        </p:tav>
                                      </p:tavLst>
                                    </p:anim>
                                    <p:anim calcmode="lin" valueType="num">
                                      <p:cBhvr>
                                        <p:cTn id="25" dur="500" fill="hold"/>
                                        <p:tgtEl>
                                          <p:spTgt spid="4"/>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par>
                          <p:cTn id="33" fill="hold">
                            <p:stCondLst>
                              <p:cond delay="1500"/>
                            </p:stCondLst>
                            <p:childTnLst>
                              <p:par>
                                <p:cTn id="34" presetID="10"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500"/>
                                        <p:tgtEl>
                                          <p:spTgt spid="24"/>
                                        </p:tgtEl>
                                      </p:cBhvr>
                                    </p:animEffect>
                                  </p:childTnLst>
                                </p:cTn>
                              </p:par>
                            </p:childTnLst>
                          </p:cTn>
                        </p:par>
                        <p:par>
                          <p:cTn id="37" fill="hold">
                            <p:stCondLst>
                              <p:cond delay="2000"/>
                            </p:stCondLst>
                            <p:childTnLst>
                              <p:par>
                                <p:cTn id="38" presetID="10" presetClass="entr" presetSubtype="0" fill="hold"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500"/>
                                        <p:tgtEl>
                                          <p:spTgt spid="10"/>
                                        </p:tgtEl>
                                      </p:cBhvr>
                                    </p:animEffect>
                                  </p:childTnLst>
                                </p:cTn>
                              </p:par>
                            </p:childTnLst>
                          </p:cTn>
                        </p:par>
                        <p:par>
                          <p:cTn id="41" fill="hold">
                            <p:stCondLst>
                              <p:cond delay="2500"/>
                            </p:stCondLst>
                            <p:childTnLst>
                              <p:par>
                                <p:cTn id="42" presetID="10" presetClass="entr" presetSubtype="0" fill="hold"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3000"/>
                            </p:stCondLst>
                            <p:childTnLst>
                              <p:par>
                                <p:cTn id="46" presetID="10" presetClass="entr" presetSubtype="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childTnLst>
                                </p:cTn>
                              </p:par>
                            </p:childTnLst>
                          </p:cTn>
                        </p:par>
                        <p:par>
                          <p:cTn id="49" fill="hold">
                            <p:stCondLst>
                              <p:cond delay="3500"/>
                            </p:stCondLst>
                            <p:childTnLst>
                              <p:par>
                                <p:cTn id="50" presetID="10"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cstate="print">
            <a:biLevel thresh="50000"/>
            <a:extLst>
              <a:ext uri="{28A0092B-C50C-407E-A947-70E740481C1C}">
                <a14:useLocalDpi xmlns:a14="http://schemas.microsoft.com/office/drawing/2010/main" val="0"/>
              </a:ext>
            </a:extLst>
          </a:blip>
          <a:srcRect l="54434" t="16732" r="17641" b="26797"/>
          <a:stretch/>
        </p:blipFill>
        <p:spPr>
          <a:xfrm>
            <a:off x="611560" y="381893"/>
            <a:ext cx="398401" cy="461665"/>
          </a:xfrm>
          <a:prstGeom prst="rect">
            <a:avLst/>
          </a:prstGeom>
        </p:spPr>
      </p:pic>
      <p:sp>
        <p:nvSpPr>
          <p:cNvPr id="4" name="Freeform 5"/>
          <p:cNvSpPr>
            <a:spLocks noChangeArrowheads="1"/>
          </p:cNvSpPr>
          <p:nvPr/>
        </p:nvSpPr>
        <p:spPr bwMode="auto">
          <a:xfrm>
            <a:off x="3925888" y="4116238"/>
            <a:ext cx="1263650" cy="39688"/>
          </a:xfrm>
          <a:custGeom>
            <a:avLst/>
            <a:gdLst>
              <a:gd name="T0" fmla="*/ 208 w 218"/>
              <a:gd name="T1" fmla="*/ 0 h 7"/>
              <a:gd name="T2" fmla="*/ 109 w 218"/>
              <a:gd name="T3" fmla="*/ 1 h 7"/>
              <a:gd name="T4" fmla="*/ 11 w 218"/>
              <a:gd name="T5" fmla="*/ 0 h 7"/>
              <a:gd name="T6" fmla="*/ 1 w 218"/>
              <a:gd name="T7" fmla="*/ 5 h 7"/>
              <a:gd name="T8" fmla="*/ 19 w 218"/>
              <a:gd name="T9" fmla="*/ 7 h 7"/>
              <a:gd name="T10" fmla="*/ 107 w 218"/>
              <a:gd name="T11" fmla="*/ 7 h 7"/>
              <a:gd name="T12" fmla="*/ 110 w 218"/>
              <a:gd name="T13" fmla="*/ 7 h 7"/>
              <a:gd name="T14" fmla="*/ 198 w 218"/>
              <a:gd name="T15" fmla="*/ 7 h 7"/>
              <a:gd name="T16" fmla="*/ 216 w 218"/>
              <a:gd name="T17" fmla="*/ 5 h 7"/>
              <a:gd name="T18" fmla="*/ 208 w 218"/>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8"/>
              <a:gd name="T31" fmla="*/ 0 h 7"/>
              <a:gd name="T32" fmla="*/ 218 w 218"/>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8" h="7">
                <a:moveTo>
                  <a:pt x="208" y="0"/>
                </a:moveTo>
                <a:cubicBezTo>
                  <a:pt x="109" y="1"/>
                  <a:pt x="109" y="1"/>
                  <a:pt x="109" y="1"/>
                </a:cubicBezTo>
                <a:cubicBezTo>
                  <a:pt x="11" y="0"/>
                  <a:pt x="11" y="0"/>
                  <a:pt x="11" y="0"/>
                </a:cubicBezTo>
                <a:cubicBezTo>
                  <a:pt x="0" y="2"/>
                  <a:pt x="1" y="4"/>
                  <a:pt x="1" y="5"/>
                </a:cubicBezTo>
                <a:cubicBezTo>
                  <a:pt x="1" y="7"/>
                  <a:pt x="14" y="7"/>
                  <a:pt x="19" y="7"/>
                </a:cubicBezTo>
                <a:cubicBezTo>
                  <a:pt x="107" y="7"/>
                  <a:pt x="107" y="7"/>
                  <a:pt x="107" y="7"/>
                </a:cubicBezTo>
                <a:cubicBezTo>
                  <a:pt x="107" y="7"/>
                  <a:pt x="108" y="7"/>
                  <a:pt x="110" y="7"/>
                </a:cubicBezTo>
                <a:cubicBezTo>
                  <a:pt x="198" y="7"/>
                  <a:pt x="198" y="7"/>
                  <a:pt x="198" y="7"/>
                </a:cubicBezTo>
                <a:cubicBezTo>
                  <a:pt x="203" y="7"/>
                  <a:pt x="216" y="7"/>
                  <a:pt x="216" y="5"/>
                </a:cubicBezTo>
                <a:cubicBezTo>
                  <a:pt x="216" y="4"/>
                  <a:pt x="218" y="2"/>
                  <a:pt x="208" y="0"/>
                </a:cubicBezTo>
                <a:close/>
              </a:path>
            </a:pathLst>
          </a:custGeom>
          <a:solidFill>
            <a:srgbClr val="313A4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5" name="Freeform 6"/>
          <p:cNvSpPr>
            <a:spLocks noChangeArrowheads="1"/>
          </p:cNvSpPr>
          <p:nvPr/>
        </p:nvSpPr>
        <p:spPr bwMode="auto">
          <a:xfrm>
            <a:off x="3930650" y="4103538"/>
            <a:ext cx="1247775" cy="41275"/>
          </a:xfrm>
          <a:custGeom>
            <a:avLst/>
            <a:gdLst>
              <a:gd name="T0" fmla="*/ 203 w 215"/>
              <a:gd name="T1" fmla="*/ 0 h 7"/>
              <a:gd name="T2" fmla="*/ 108 w 215"/>
              <a:gd name="T3" fmla="*/ 1 h 7"/>
              <a:gd name="T4" fmla="*/ 13 w 215"/>
              <a:gd name="T5" fmla="*/ 0 h 7"/>
              <a:gd name="T6" fmla="*/ 0 w 215"/>
              <a:gd name="T7" fmla="*/ 5 h 7"/>
              <a:gd name="T8" fmla="*/ 18 w 215"/>
              <a:gd name="T9" fmla="*/ 7 h 7"/>
              <a:gd name="T10" fmla="*/ 106 w 215"/>
              <a:gd name="T11" fmla="*/ 7 h 7"/>
              <a:gd name="T12" fmla="*/ 109 w 215"/>
              <a:gd name="T13" fmla="*/ 7 h 7"/>
              <a:gd name="T14" fmla="*/ 197 w 215"/>
              <a:gd name="T15" fmla="*/ 7 h 7"/>
              <a:gd name="T16" fmla="*/ 215 w 215"/>
              <a:gd name="T17" fmla="*/ 5 h 7"/>
              <a:gd name="T18" fmla="*/ 203 w 215"/>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5"/>
              <a:gd name="T31" fmla="*/ 0 h 7"/>
              <a:gd name="T32" fmla="*/ 215 w 21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5" h="7">
                <a:moveTo>
                  <a:pt x="203" y="0"/>
                </a:moveTo>
                <a:cubicBezTo>
                  <a:pt x="108" y="1"/>
                  <a:pt x="108" y="1"/>
                  <a:pt x="108" y="1"/>
                </a:cubicBezTo>
                <a:cubicBezTo>
                  <a:pt x="13" y="0"/>
                  <a:pt x="13" y="0"/>
                  <a:pt x="13" y="0"/>
                </a:cubicBezTo>
                <a:cubicBezTo>
                  <a:pt x="2" y="2"/>
                  <a:pt x="0" y="4"/>
                  <a:pt x="0" y="5"/>
                </a:cubicBezTo>
                <a:cubicBezTo>
                  <a:pt x="0" y="7"/>
                  <a:pt x="13" y="7"/>
                  <a:pt x="18" y="7"/>
                </a:cubicBezTo>
                <a:cubicBezTo>
                  <a:pt x="106" y="7"/>
                  <a:pt x="106" y="7"/>
                  <a:pt x="106" y="7"/>
                </a:cubicBezTo>
                <a:cubicBezTo>
                  <a:pt x="106" y="7"/>
                  <a:pt x="107" y="7"/>
                  <a:pt x="109" y="7"/>
                </a:cubicBezTo>
                <a:cubicBezTo>
                  <a:pt x="197" y="7"/>
                  <a:pt x="197" y="7"/>
                  <a:pt x="197" y="7"/>
                </a:cubicBezTo>
                <a:cubicBezTo>
                  <a:pt x="202" y="7"/>
                  <a:pt x="215" y="7"/>
                  <a:pt x="215" y="5"/>
                </a:cubicBezTo>
                <a:cubicBezTo>
                  <a:pt x="215" y="4"/>
                  <a:pt x="213" y="2"/>
                  <a:pt x="203" y="0"/>
                </a:cubicBezTo>
                <a:close/>
              </a:path>
            </a:pathLst>
          </a:custGeom>
          <a:solidFill>
            <a:srgbClr val="EFE9E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6" name="Freeform 8"/>
          <p:cNvSpPr>
            <a:spLocks noChangeArrowheads="1"/>
          </p:cNvSpPr>
          <p:nvPr/>
        </p:nvSpPr>
        <p:spPr bwMode="auto">
          <a:xfrm>
            <a:off x="3078163" y="1380976"/>
            <a:ext cx="2952750" cy="2311400"/>
          </a:xfrm>
          <a:custGeom>
            <a:avLst/>
            <a:gdLst>
              <a:gd name="T0" fmla="*/ 489 w 509"/>
              <a:gd name="T1" fmla="*/ 0 h 398"/>
              <a:gd name="T2" fmla="*/ 20 w 509"/>
              <a:gd name="T3" fmla="*/ 0 h 398"/>
              <a:gd name="T4" fmla="*/ 0 w 509"/>
              <a:gd name="T5" fmla="*/ 20 h 398"/>
              <a:gd name="T6" fmla="*/ 0 w 509"/>
              <a:gd name="T7" fmla="*/ 378 h 398"/>
              <a:gd name="T8" fmla="*/ 20 w 509"/>
              <a:gd name="T9" fmla="*/ 398 h 398"/>
              <a:gd name="T10" fmla="*/ 489 w 509"/>
              <a:gd name="T11" fmla="*/ 398 h 398"/>
              <a:gd name="T12" fmla="*/ 509 w 509"/>
              <a:gd name="T13" fmla="*/ 378 h 398"/>
              <a:gd name="T14" fmla="*/ 509 w 509"/>
              <a:gd name="T15" fmla="*/ 20 h 398"/>
              <a:gd name="T16" fmla="*/ 489 w 509"/>
              <a:gd name="T17" fmla="*/ 0 h 3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09"/>
              <a:gd name="T28" fmla="*/ 0 h 398"/>
              <a:gd name="T29" fmla="*/ 509 w 509"/>
              <a:gd name="T30" fmla="*/ 398 h 39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09" h="398">
                <a:moveTo>
                  <a:pt x="489" y="0"/>
                </a:moveTo>
                <a:cubicBezTo>
                  <a:pt x="20" y="0"/>
                  <a:pt x="20" y="0"/>
                  <a:pt x="20" y="0"/>
                </a:cubicBezTo>
                <a:cubicBezTo>
                  <a:pt x="9" y="0"/>
                  <a:pt x="0" y="9"/>
                  <a:pt x="0" y="20"/>
                </a:cubicBezTo>
                <a:cubicBezTo>
                  <a:pt x="0" y="378"/>
                  <a:pt x="0" y="378"/>
                  <a:pt x="0" y="378"/>
                </a:cubicBezTo>
                <a:cubicBezTo>
                  <a:pt x="0" y="389"/>
                  <a:pt x="9" y="398"/>
                  <a:pt x="20" y="398"/>
                </a:cubicBezTo>
                <a:cubicBezTo>
                  <a:pt x="489" y="398"/>
                  <a:pt x="489" y="398"/>
                  <a:pt x="489" y="398"/>
                </a:cubicBezTo>
                <a:cubicBezTo>
                  <a:pt x="500" y="398"/>
                  <a:pt x="509" y="389"/>
                  <a:pt x="509" y="378"/>
                </a:cubicBezTo>
                <a:cubicBezTo>
                  <a:pt x="509" y="20"/>
                  <a:pt x="509" y="20"/>
                  <a:pt x="509" y="20"/>
                </a:cubicBezTo>
                <a:cubicBezTo>
                  <a:pt x="509" y="9"/>
                  <a:pt x="500" y="0"/>
                  <a:pt x="489" y="0"/>
                </a:cubicBezTo>
                <a:close/>
              </a:path>
            </a:pathLst>
          </a:custGeom>
          <a:solidFill>
            <a:srgbClr val="171D2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7" name="Freeform 9"/>
          <p:cNvSpPr>
            <a:spLocks noChangeArrowheads="1"/>
          </p:cNvSpPr>
          <p:nvPr/>
        </p:nvSpPr>
        <p:spPr bwMode="auto">
          <a:xfrm>
            <a:off x="3078163" y="1380976"/>
            <a:ext cx="2622550" cy="2009775"/>
          </a:xfrm>
          <a:custGeom>
            <a:avLst/>
            <a:gdLst>
              <a:gd name="T0" fmla="*/ 20 w 452"/>
              <a:gd name="T1" fmla="*/ 0 h 346"/>
              <a:gd name="T2" fmla="*/ 0 w 452"/>
              <a:gd name="T3" fmla="*/ 20 h 346"/>
              <a:gd name="T4" fmla="*/ 0 w 452"/>
              <a:gd name="T5" fmla="*/ 346 h 346"/>
              <a:gd name="T6" fmla="*/ 275 w 452"/>
              <a:gd name="T7" fmla="*/ 346 h 346"/>
              <a:gd name="T8" fmla="*/ 452 w 452"/>
              <a:gd name="T9" fmla="*/ 0 h 346"/>
              <a:gd name="T10" fmla="*/ 20 w 452"/>
              <a:gd name="T11" fmla="*/ 0 h 346"/>
              <a:gd name="T12" fmla="*/ 0 60000 65536"/>
              <a:gd name="T13" fmla="*/ 0 60000 65536"/>
              <a:gd name="T14" fmla="*/ 0 60000 65536"/>
              <a:gd name="T15" fmla="*/ 0 60000 65536"/>
              <a:gd name="T16" fmla="*/ 0 60000 65536"/>
              <a:gd name="T17" fmla="*/ 0 60000 65536"/>
              <a:gd name="T18" fmla="*/ 0 w 452"/>
              <a:gd name="T19" fmla="*/ 0 h 346"/>
              <a:gd name="T20" fmla="*/ 452 w 452"/>
              <a:gd name="T21" fmla="*/ 346 h 346"/>
            </a:gdLst>
            <a:ahLst/>
            <a:cxnLst>
              <a:cxn ang="T12">
                <a:pos x="T0" y="T1"/>
              </a:cxn>
              <a:cxn ang="T13">
                <a:pos x="T2" y="T3"/>
              </a:cxn>
              <a:cxn ang="T14">
                <a:pos x="T4" y="T5"/>
              </a:cxn>
              <a:cxn ang="T15">
                <a:pos x="T6" y="T7"/>
              </a:cxn>
              <a:cxn ang="T16">
                <a:pos x="T8" y="T9"/>
              </a:cxn>
              <a:cxn ang="T17">
                <a:pos x="T10" y="T11"/>
              </a:cxn>
            </a:cxnLst>
            <a:rect l="T18" t="T19" r="T20" b="T21"/>
            <a:pathLst>
              <a:path w="452" h="346">
                <a:moveTo>
                  <a:pt x="20" y="0"/>
                </a:moveTo>
                <a:cubicBezTo>
                  <a:pt x="9" y="0"/>
                  <a:pt x="0" y="9"/>
                  <a:pt x="0" y="20"/>
                </a:cubicBezTo>
                <a:cubicBezTo>
                  <a:pt x="0" y="346"/>
                  <a:pt x="0" y="346"/>
                  <a:pt x="0" y="346"/>
                </a:cubicBezTo>
                <a:cubicBezTo>
                  <a:pt x="275" y="346"/>
                  <a:pt x="275" y="346"/>
                  <a:pt x="275" y="346"/>
                </a:cubicBezTo>
                <a:cubicBezTo>
                  <a:pt x="452" y="0"/>
                  <a:pt x="452" y="0"/>
                  <a:pt x="452" y="0"/>
                </a:cubicBezTo>
                <a:lnTo>
                  <a:pt x="20" y="0"/>
                </a:lnTo>
                <a:close/>
              </a:path>
            </a:pathLst>
          </a:custGeom>
          <a:solidFill>
            <a:srgbClr val="313A4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0" name="Oval 14"/>
          <p:cNvSpPr>
            <a:spLocks noChangeArrowheads="1"/>
          </p:cNvSpPr>
          <p:nvPr/>
        </p:nvSpPr>
        <p:spPr bwMode="auto">
          <a:xfrm>
            <a:off x="4511675" y="3500288"/>
            <a:ext cx="85725" cy="93663"/>
          </a:xfrm>
          <a:prstGeom prst="ellipse">
            <a:avLst/>
          </a:prstGeom>
          <a:solidFill>
            <a:srgbClr val="EFE9E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1" name="Freeform 15"/>
          <p:cNvSpPr>
            <a:spLocks noChangeArrowheads="1"/>
          </p:cNvSpPr>
          <p:nvPr/>
        </p:nvSpPr>
        <p:spPr bwMode="auto">
          <a:xfrm>
            <a:off x="3217863" y="1531788"/>
            <a:ext cx="2400300" cy="1712913"/>
          </a:xfrm>
          <a:custGeom>
            <a:avLst/>
            <a:gdLst>
              <a:gd name="T0" fmla="*/ 0 w 1512"/>
              <a:gd name="T1" fmla="*/ 0 h 1079"/>
              <a:gd name="T2" fmla="*/ 0 w 1512"/>
              <a:gd name="T3" fmla="*/ 1079 h 1079"/>
              <a:gd name="T4" fmla="*/ 979 w 1512"/>
              <a:gd name="T5" fmla="*/ 1079 h 1079"/>
              <a:gd name="T6" fmla="*/ 1512 w 1512"/>
              <a:gd name="T7" fmla="*/ 0 h 1079"/>
              <a:gd name="T8" fmla="*/ 0 w 1512"/>
              <a:gd name="T9" fmla="*/ 0 h 1079"/>
              <a:gd name="T10" fmla="*/ 0 60000 65536"/>
              <a:gd name="T11" fmla="*/ 0 60000 65536"/>
              <a:gd name="T12" fmla="*/ 0 60000 65536"/>
              <a:gd name="T13" fmla="*/ 0 60000 65536"/>
              <a:gd name="T14" fmla="*/ 0 60000 65536"/>
              <a:gd name="T15" fmla="*/ 0 w 1512"/>
              <a:gd name="T16" fmla="*/ 0 h 1079"/>
              <a:gd name="T17" fmla="*/ 1512 w 1512"/>
              <a:gd name="T18" fmla="*/ 1079 h 1079"/>
            </a:gdLst>
            <a:ahLst/>
            <a:cxnLst>
              <a:cxn ang="T10">
                <a:pos x="T0" y="T1"/>
              </a:cxn>
              <a:cxn ang="T11">
                <a:pos x="T2" y="T3"/>
              </a:cxn>
              <a:cxn ang="T12">
                <a:pos x="T4" y="T5"/>
              </a:cxn>
              <a:cxn ang="T13">
                <a:pos x="T6" y="T7"/>
              </a:cxn>
              <a:cxn ang="T14">
                <a:pos x="T8" y="T9"/>
              </a:cxn>
            </a:cxnLst>
            <a:rect l="T15" t="T16" r="T17" b="T18"/>
            <a:pathLst>
              <a:path w="1512" h="1079">
                <a:moveTo>
                  <a:pt x="0" y="0"/>
                </a:moveTo>
                <a:lnTo>
                  <a:pt x="0" y="1079"/>
                </a:lnTo>
                <a:lnTo>
                  <a:pt x="979" y="1079"/>
                </a:lnTo>
                <a:lnTo>
                  <a:pt x="1512" y="0"/>
                </a:lnTo>
                <a:lnTo>
                  <a:pt x="0" y="0"/>
                </a:lnTo>
                <a:close/>
              </a:path>
            </a:pathLst>
          </a:custGeom>
          <a:solidFill>
            <a:srgbClr val="EFE9E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2" name="Freeform 16"/>
          <p:cNvSpPr>
            <a:spLocks noChangeArrowheads="1"/>
          </p:cNvSpPr>
          <p:nvPr/>
        </p:nvSpPr>
        <p:spPr bwMode="auto">
          <a:xfrm>
            <a:off x="4772025" y="1531788"/>
            <a:ext cx="1119188" cy="1712913"/>
          </a:xfrm>
          <a:custGeom>
            <a:avLst/>
            <a:gdLst>
              <a:gd name="T0" fmla="*/ 705 w 705"/>
              <a:gd name="T1" fmla="*/ 0 h 1079"/>
              <a:gd name="T2" fmla="*/ 533 w 705"/>
              <a:gd name="T3" fmla="*/ 0 h 1079"/>
              <a:gd name="T4" fmla="*/ 0 w 705"/>
              <a:gd name="T5" fmla="*/ 1079 h 1079"/>
              <a:gd name="T6" fmla="*/ 705 w 705"/>
              <a:gd name="T7" fmla="*/ 1079 h 1079"/>
              <a:gd name="T8" fmla="*/ 705 w 705"/>
              <a:gd name="T9" fmla="*/ 0 h 1079"/>
              <a:gd name="T10" fmla="*/ 0 60000 65536"/>
              <a:gd name="T11" fmla="*/ 0 60000 65536"/>
              <a:gd name="T12" fmla="*/ 0 60000 65536"/>
              <a:gd name="T13" fmla="*/ 0 60000 65536"/>
              <a:gd name="T14" fmla="*/ 0 60000 65536"/>
              <a:gd name="T15" fmla="*/ 0 w 705"/>
              <a:gd name="T16" fmla="*/ 0 h 1079"/>
              <a:gd name="T17" fmla="*/ 705 w 705"/>
              <a:gd name="T18" fmla="*/ 1079 h 1079"/>
            </a:gdLst>
            <a:ahLst/>
            <a:cxnLst>
              <a:cxn ang="T10">
                <a:pos x="T0" y="T1"/>
              </a:cxn>
              <a:cxn ang="T11">
                <a:pos x="T2" y="T3"/>
              </a:cxn>
              <a:cxn ang="T12">
                <a:pos x="T4" y="T5"/>
              </a:cxn>
              <a:cxn ang="T13">
                <a:pos x="T6" y="T7"/>
              </a:cxn>
              <a:cxn ang="T14">
                <a:pos x="T8" y="T9"/>
              </a:cxn>
            </a:cxnLst>
            <a:rect l="T15" t="T16" r="T17" b="T18"/>
            <a:pathLst>
              <a:path w="705" h="1079">
                <a:moveTo>
                  <a:pt x="705" y="0"/>
                </a:moveTo>
                <a:lnTo>
                  <a:pt x="533" y="0"/>
                </a:lnTo>
                <a:lnTo>
                  <a:pt x="0" y="1079"/>
                </a:lnTo>
                <a:lnTo>
                  <a:pt x="705" y="1079"/>
                </a:lnTo>
                <a:lnTo>
                  <a:pt x="705" y="0"/>
                </a:lnTo>
                <a:close/>
              </a:path>
            </a:pathLst>
          </a:custGeom>
          <a:solidFill>
            <a:schemeClr val="bg1"/>
          </a:solidFill>
          <a:ln>
            <a:noFill/>
          </a:ln>
        </p:spPr>
        <p:txBody>
          <a:bodyPr/>
          <a:lstStyle/>
          <a:p>
            <a:endParaRPr lang="zh-CN" altLang="zh-CN">
              <a:solidFill>
                <a:srgbClr val="000000"/>
              </a:solidFill>
              <a:sym typeface="宋体" pitchFamily="2" charset="-122"/>
            </a:endParaRPr>
          </a:p>
        </p:txBody>
      </p:sp>
      <p:sp>
        <p:nvSpPr>
          <p:cNvPr id="112" name="任意多边形 1"/>
          <p:cNvSpPr>
            <a:spLocks noChangeArrowheads="1"/>
          </p:cNvSpPr>
          <p:nvPr/>
        </p:nvSpPr>
        <p:spPr bwMode="auto">
          <a:xfrm>
            <a:off x="3924300" y="3697138"/>
            <a:ext cx="1266825" cy="447675"/>
          </a:xfrm>
          <a:custGeom>
            <a:avLst/>
            <a:gdLst>
              <a:gd name="T0" fmla="*/ 215900 w 1266825"/>
              <a:gd name="T1" fmla="*/ 0 h 447675"/>
              <a:gd name="T2" fmla="*/ 190500 w 1266825"/>
              <a:gd name="T3" fmla="*/ 377825 h 447675"/>
              <a:gd name="T4" fmla="*/ 0 w 1266825"/>
              <a:gd name="T5" fmla="*/ 447675 h 447675"/>
              <a:gd name="T6" fmla="*/ 1266825 w 1266825"/>
              <a:gd name="T7" fmla="*/ 447675 h 447675"/>
              <a:gd name="T8" fmla="*/ 1073150 w 1266825"/>
              <a:gd name="T9" fmla="*/ 377825 h 447675"/>
              <a:gd name="T10" fmla="*/ 1047750 w 1266825"/>
              <a:gd name="T11" fmla="*/ 3175 h 447675"/>
              <a:gd name="T12" fmla="*/ 215900 w 1266825"/>
              <a:gd name="T13" fmla="*/ 0 h 447675"/>
              <a:gd name="T14" fmla="*/ 0 60000 65536"/>
              <a:gd name="T15" fmla="*/ 0 60000 65536"/>
              <a:gd name="T16" fmla="*/ 0 60000 65536"/>
              <a:gd name="T17" fmla="*/ 0 60000 65536"/>
              <a:gd name="T18" fmla="*/ 0 60000 65536"/>
              <a:gd name="T19" fmla="*/ 0 60000 65536"/>
              <a:gd name="T20" fmla="*/ 0 60000 65536"/>
              <a:gd name="T21" fmla="*/ 0 w 1266825"/>
              <a:gd name="T22" fmla="*/ 0 h 447675"/>
              <a:gd name="T23" fmla="*/ 1266825 w 1266825"/>
              <a:gd name="T24" fmla="*/ 447675 h 4476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66825" h="447675">
                <a:moveTo>
                  <a:pt x="215900" y="0"/>
                </a:moveTo>
                <a:lnTo>
                  <a:pt x="190500" y="377825"/>
                </a:lnTo>
                <a:lnTo>
                  <a:pt x="0" y="447675"/>
                </a:lnTo>
                <a:lnTo>
                  <a:pt x="1266825" y="447675"/>
                </a:lnTo>
                <a:lnTo>
                  <a:pt x="1073150" y="377825"/>
                </a:lnTo>
                <a:lnTo>
                  <a:pt x="1047750" y="3175"/>
                </a:lnTo>
                <a:lnTo>
                  <a:pt x="215900" y="0"/>
                </a:lnTo>
                <a:close/>
              </a:path>
            </a:pathLst>
          </a:custGeom>
          <a:solidFill>
            <a:srgbClr val="7F7F7F"/>
          </a:solidFill>
          <a:ln>
            <a:noFill/>
          </a:ln>
          <a:extLst>
            <a:ext uri="{91240B29-F687-4F45-9708-019B960494DF}">
              <a14:hiddenLine xmlns:a14="http://schemas.microsoft.com/office/drawing/2010/main" w="25400" cap="flat" cmpd="sng">
                <a:solidFill>
                  <a:srgbClr val="395E8A"/>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9" name="TextBox 692"/>
          <p:cNvSpPr>
            <a:spLocks noChangeArrowheads="1"/>
          </p:cNvSpPr>
          <p:nvPr/>
        </p:nvSpPr>
        <p:spPr bwMode="auto">
          <a:xfrm>
            <a:off x="3295726" y="172187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1600" dirty="0">
                <a:solidFill>
                  <a:srgbClr val="26A9E0"/>
                </a:solidFill>
                <a:latin typeface="微软雅黑" pitchFamily="34" charset="-122"/>
                <a:ea typeface="微软雅黑" pitchFamily="34" charset="-122"/>
                <a:sym typeface="Arial" pitchFamily="34" charset="0"/>
              </a:rPr>
              <a:t>添加标题</a:t>
            </a:r>
          </a:p>
        </p:txBody>
      </p:sp>
      <p:sp>
        <p:nvSpPr>
          <p:cNvPr id="120" name="矩形 1"/>
          <p:cNvSpPr>
            <a:spLocks noChangeArrowheads="1"/>
          </p:cNvSpPr>
          <p:nvPr/>
        </p:nvSpPr>
        <p:spPr bwMode="auto">
          <a:xfrm>
            <a:off x="3293046" y="2100793"/>
            <a:ext cx="135096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r>
              <a:rPr lang="zh-CN" altLang="en-US" sz="800" dirty="0">
                <a:solidFill>
                  <a:srgbClr val="26A9E0"/>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122" name="矩形 121"/>
          <p:cNvSpPr>
            <a:spLocks noChangeAspect="1"/>
          </p:cNvSpPr>
          <p:nvPr/>
        </p:nvSpPr>
        <p:spPr>
          <a:xfrm>
            <a:off x="4702112" y="1955369"/>
            <a:ext cx="953961" cy="953961"/>
          </a:xfrm>
          <a:prstGeom prst="rect">
            <a:avLst/>
          </a:prstGeom>
          <a:blipFill dpi="0" rotWithShape="1">
            <a:blip r:embed="rId4"/>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cxnSp>
        <p:nvCxnSpPr>
          <p:cNvPr id="124" name="直接连接符 123"/>
          <p:cNvCxnSpPr/>
          <p:nvPr/>
        </p:nvCxnSpPr>
        <p:spPr>
          <a:xfrm>
            <a:off x="6030913" y="1721872"/>
            <a:ext cx="386667"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6602259" y="1598761"/>
            <a:ext cx="1807998" cy="292388"/>
          </a:xfrm>
          <a:prstGeom prst="rect">
            <a:avLst/>
          </a:prstGeom>
          <a:noFill/>
        </p:spPr>
        <p:txBody>
          <a:bodyPr wrap="square" lIns="0" rIns="0" bIns="0" rtlCol="0">
            <a:spAutoFit/>
          </a:bodyPr>
          <a:lstStyle/>
          <a:p>
            <a:pP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27" name="TextBox 126"/>
          <p:cNvSpPr txBox="1"/>
          <p:nvPr/>
        </p:nvSpPr>
        <p:spPr>
          <a:xfrm>
            <a:off x="6624485" y="1902963"/>
            <a:ext cx="1547915" cy="646331"/>
          </a:xfrm>
          <a:prstGeom prst="rect">
            <a:avLst/>
          </a:prstGeom>
          <a:noFill/>
        </p:spPr>
        <p:txBody>
          <a:bodyPr wrap="square" lIns="0" rIns="0" bIns="0" rtlCol="0">
            <a:spAutoFit/>
          </a:bodyPr>
          <a:lstStyle/>
          <a:p>
            <a:pP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128" name="直接连接符 127"/>
          <p:cNvCxnSpPr/>
          <p:nvPr/>
        </p:nvCxnSpPr>
        <p:spPr>
          <a:xfrm>
            <a:off x="6012160" y="3435846"/>
            <a:ext cx="386667"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29" name="TextBox 128"/>
          <p:cNvSpPr txBox="1"/>
          <p:nvPr/>
        </p:nvSpPr>
        <p:spPr>
          <a:xfrm>
            <a:off x="6624485" y="3277401"/>
            <a:ext cx="1807998" cy="292388"/>
          </a:xfrm>
          <a:prstGeom prst="rect">
            <a:avLst/>
          </a:prstGeom>
          <a:noFill/>
        </p:spPr>
        <p:txBody>
          <a:bodyPr wrap="square" lIns="0" rIns="0" bIns="0" rtlCol="0">
            <a:spAutoFit/>
          </a:bodyPr>
          <a:lstStyle/>
          <a:p>
            <a:pP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30" name="TextBox 129"/>
          <p:cNvSpPr txBox="1"/>
          <p:nvPr/>
        </p:nvSpPr>
        <p:spPr>
          <a:xfrm>
            <a:off x="6624485" y="3581603"/>
            <a:ext cx="1547915" cy="646331"/>
          </a:xfrm>
          <a:prstGeom prst="rect">
            <a:avLst/>
          </a:prstGeom>
          <a:noFill/>
        </p:spPr>
        <p:txBody>
          <a:bodyPr wrap="square" lIns="0" rIns="0" bIns="0" rtlCol="0">
            <a:spAutoFit/>
          </a:bodyPr>
          <a:lstStyle/>
          <a:p>
            <a:pP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131" name="直接连接符 130"/>
          <p:cNvCxnSpPr/>
          <p:nvPr/>
        </p:nvCxnSpPr>
        <p:spPr>
          <a:xfrm>
            <a:off x="2727741" y="1722083"/>
            <a:ext cx="386667"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755576" y="1563638"/>
            <a:ext cx="1807998" cy="292388"/>
          </a:xfrm>
          <a:prstGeom prst="rect">
            <a:avLst/>
          </a:prstGeom>
          <a:noFill/>
        </p:spPr>
        <p:txBody>
          <a:bodyPr wrap="square" lIns="0" rIns="0" bIns="0" rtlCol="0">
            <a:spAutoFit/>
          </a:bodyPr>
          <a:lstStyle/>
          <a:p>
            <a:pPr algn="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33" name="TextBox 132"/>
          <p:cNvSpPr txBox="1"/>
          <p:nvPr/>
        </p:nvSpPr>
        <p:spPr>
          <a:xfrm>
            <a:off x="1007861" y="1867840"/>
            <a:ext cx="1547915" cy="646331"/>
          </a:xfrm>
          <a:prstGeom prst="rect">
            <a:avLst/>
          </a:prstGeom>
          <a:noFill/>
        </p:spPr>
        <p:txBody>
          <a:bodyPr wrap="square" lIns="0" rIns="0" bIns="0" rtlCol="0">
            <a:spAutoFit/>
          </a:bodyPr>
          <a:lstStyle/>
          <a:p>
            <a:pPr algn="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cxnSp>
        <p:nvCxnSpPr>
          <p:cNvPr id="134" name="直接连接符 133"/>
          <p:cNvCxnSpPr/>
          <p:nvPr/>
        </p:nvCxnSpPr>
        <p:spPr>
          <a:xfrm>
            <a:off x="2727741" y="3435846"/>
            <a:ext cx="386667"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35" name="TextBox 134"/>
          <p:cNvSpPr txBox="1"/>
          <p:nvPr/>
        </p:nvSpPr>
        <p:spPr>
          <a:xfrm>
            <a:off x="755576" y="3277401"/>
            <a:ext cx="1807998" cy="292388"/>
          </a:xfrm>
          <a:prstGeom prst="rect">
            <a:avLst/>
          </a:prstGeom>
          <a:noFill/>
        </p:spPr>
        <p:txBody>
          <a:bodyPr wrap="square" lIns="0" rIns="0" bIns="0" rtlCol="0">
            <a:spAutoFit/>
          </a:bodyPr>
          <a:lstStyle/>
          <a:p>
            <a:pPr algn="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填加标</a:t>
            </a:r>
            <a:r>
              <a:rPr lang="zh-CN" altLang="en-US" sz="1600" b="1" dirty="0">
                <a:solidFill>
                  <a:schemeClr val="bg1"/>
                </a:solidFill>
                <a:latin typeface="微软雅黑" panose="020B0503020204020204" pitchFamily="34" charset="-122"/>
                <a:ea typeface="微软雅黑" panose="020B0503020204020204" pitchFamily="34" charset="-122"/>
                <a:cs typeface="Calibri"/>
              </a:rPr>
              <a:t>题</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sp>
        <p:nvSpPr>
          <p:cNvPr id="136" name="TextBox 135"/>
          <p:cNvSpPr txBox="1"/>
          <p:nvPr/>
        </p:nvSpPr>
        <p:spPr>
          <a:xfrm>
            <a:off x="1007861" y="3581603"/>
            <a:ext cx="1547915" cy="646331"/>
          </a:xfrm>
          <a:prstGeom prst="rect">
            <a:avLst/>
          </a:prstGeom>
          <a:noFill/>
        </p:spPr>
        <p:txBody>
          <a:bodyPr wrap="square" lIns="0" rIns="0" bIns="0" rtlCol="0">
            <a:spAutoFit/>
          </a:bodyPr>
          <a:lstStyle/>
          <a:p>
            <a:pPr algn="r">
              <a:lnSpc>
                <a:spcPct val="130000"/>
              </a:lnSpc>
            </a:pPr>
            <a:r>
              <a:rPr lang="zh-CN" altLang="en-US" sz="1000" dirty="0">
                <a:solidFill>
                  <a:schemeClr val="bg1"/>
                </a:solidFill>
                <a:latin typeface="微软雅黑" pitchFamily="34" charset="-122"/>
                <a:ea typeface="微软雅黑" panose="020B0503020204020204" pitchFamily="34" charset="-122"/>
              </a:rPr>
              <a:t>单击</a:t>
            </a:r>
            <a:r>
              <a:rPr lang="zh-CN" altLang="en-US" sz="1000" dirty="0" smtClean="0">
                <a:solidFill>
                  <a:schemeClr val="bg1"/>
                </a:solidFill>
                <a:latin typeface="微软雅黑" pitchFamily="34" charset="-122"/>
                <a:ea typeface="微软雅黑" panose="020B0503020204020204" pitchFamily="34" charset="-122"/>
              </a:rPr>
              <a:t>此处文本单击添加文本</a:t>
            </a:r>
            <a:r>
              <a:rPr lang="zh-CN" altLang="en-US" sz="1000" dirty="0">
                <a:solidFill>
                  <a:schemeClr val="bg1"/>
                </a:solidFill>
                <a:latin typeface="微软雅黑" pitchFamily="34" charset="-122"/>
                <a:ea typeface="微软雅黑" panose="020B0503020204020204" pitchFamily="34" charset="-122"/>
              </a:rPr>
              <a:t>单击此处文本单击添加</a:t>
            </a:r>
            <a:r>
              <a:rPr lang="zh-CN" altLang="en-US" sz="1000" dirty="0" smtClean="0">
                <a:solidFill>
                  <a:schemeClr val="bg1"/>
                </a:solidFill>
                <a:latin typeface="微软雅黑" pitchFamily="34" charset="-122"/>
                <a:ea typeface="微软雅黑" panose="020B0503020204020204" pitchFamily="34" charset="-122"/>
              </a:rPr>
              <a:t>文本</a:t>
            </a:r>
            <a:r>
              <a:rPr lang="zh-CN" altLang="en-US" sz="1000" dirty="0">
                <a:solidFill>
                  <a:schemeClr val="bg1"/>
                </a:solidFill>
                <a:latin typeface="微软雅黑" pitchFamily="34" charset="-122"/>
                <a:ea typeface="微软雅黑" panose="020B0503020204020204" pitchFamily="34" charset="-122"/>
              </a:rPr>
              <a:t>单击此处文本单击添加文本</a:t>
            </a:r>
            <a:endParaRPr lang="en-US" sz="1000" dirty="0">
              <a:solidFill>
                <a:schemeClr val="bg1"/>
              </a:solidFill>
              <a:latin typeface="微软雅黑" panose="020B0503020204020204" pitchFamily="34" charset="-122"/>
              <a:ea typeface="微软雅黑" panose="020B0503020204020204" pitchFamily="34" charset="-122"/>
              <a:cs typeface="Calibri"/>
            </a:endParaRPr>
          </a:p>
        </p:txBody>
      </p:sp>
      <p:pic>
        <p:nvPicPr>
          <p:cNvPr id="137" name="图片 136"/>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138" name="图片 137"/>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139" name="图片 138"/>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Tree>
    <p:extLst>
      <p:ext uri="{BB962C8B-B14F-4D97-AF65-F5344CB8AC3E}">
        <p14:creationId xmlns:p14="http://schemas.microsoft.com/office/powerpoint/2010/main" val="402555651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137"/>
                                        </p:tgtEl>
                                        <p:attrNameLst>
                                          <p:attrName>style.visibility</p:attrName>
                                        </p:attrNameLst>
                                      </p:cBhvr>
                                      <p:to>
                                        <p:strVal val="visible"/>
                                      </p:to>
                                    </p:set>
                                    <p:animEffect transition="in" filter="fade">
                                      <p:cBhvr>
                                        <p:cTn id="13" dur="500"/>
                                        <p:tgtEl>
                                          <p:spTgt spid="137"/>
                                        </p:tgtEl>
                                      </p:cBhvr>
                                    </p:animEffect>
                                  </p:childTnLst>
                                </p:cTn>
                              </p:par>
                              <p:par>
                                <p:cTn id="14" presetID="10"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fade">
                                      <p:cBhvr>
                                        <p:cTn id="16" dur="500"/>
                                        <p:tgtEl>
                                          <p:spTgt spid="138"/>
                                        </p:tgtEl>
                                      </p:cBhvr>
                                    </p:animEffect>
                                  </p:childTnLst>
                                </p:cTn>
                              </p:par>
                              <p:par>
                                <p:cTn id="17" presetID="10" presetClass="entr" presetSubtype="0" fill="hold" nodeType="withEffect">
                                  <p:stCondLst>
                                    <p:cond delay="0"/>
                                  </p:stCondLst>
                                  <p:childTnLst>
                                    <p:set>
                                      <p:cBhvr>
                                        <p:cTn id="18" dur="1" fill="hold">
                                          <p:stCondLst>
                                            <p:cond delay="0"/>
                                          </p:stCondLst>
                                        </p:cTn>
                                        <p:tgtEl>
                                          <p:spTgt spid="139"/>
                                        </p:tgtEl>
                                        <p:attrNameLst>
                                          <p:attrName>style.visibility</p:attrName>
                                        </p:attrNameLst>
                                      </p:cBhvr>
                                      <p:to>
                                        <p:strVal val="visible"/>
                                      </p:to>
                                    </p:set>
                                    <p:animEffect transition="in" filter="fade">
                                      <p:cBhvr>
                                        <p:cTn id="19" dur="500"/>
                                        <p:tgtEl>
                                          <p:spTgt spid="13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fade">
                                      <p:cBhvr>
                                        <p:cTn id="26" dur="500"/>
                                        <p:tgtEl>
                                          <p:spTgt spid="11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500"/>
                                        <p:tgtEl>
                                          <p:spTgt spid="11"/>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fade">
                                      <p:cBhvr>
                                        <p:cTn id="48" dur="500"/>
                                        <p:tgtEl>
                                          <p:spTgt spid="119"/>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120"/>
                                        </p:tgtEl>
                                        <p:attrNameLst>
                                          <p:attrName>style.visibility</p:attrName>
                                        </p:attrNameLst>
                                      </p:cBhvr>
                                      <p:to>
                                        <p:strVal val="visible"/>
                                      </p:to>
                                    </p:set>
                                    <p:animEffect transition="in" filter="fade">
                                      <p:cBhvr>
                                        <p:cTn id="52" dur="500"/>
                                        <p:tgtEl>
                                          <p:spTgt spid="120"/>
                                        </p:tgtEl>
                                      </p:cBhvr>
                                    </p:animEffect>
                                  </p:childTnLst>
                                </p:cTn>
                              </p:par>
                            </p:childTnLst>
                          </p:cTn>
                        </p:par>
                        <p:par>
                          <p:cTn id="53" fill="hold">
                            <p:stCondLst>
                              <p:cond delay="2000"/>
                            </p:stCondLst>
                            <p:childTnLst>
                              <p:par>
                                <p:cTn id="54" presetID="10" presetClass="entr" presetSubtype="0" fill="hold" grpId="0" nodeType="afterEffect">
                                  <p:stCondLst>
                                    <p:cond delay="0"/>
                                  </p:stCondLst>
                                  <p:childTnLst>
                                    <p:set>
                                      <p:cBhvr>
                                        <p:cTn id="55" dur="1" fill="hold">
                                          <p:stCondLst>
                                            <p:cond delay="0"/>
                                          </p:stCondLst>
                                        </p:cTn>
                                        <p:tgtEl>
                                          <p:spTgt spid="122"/>
                                        </p:tgtEl>
                                        <p:attrNameLst>
                                          <p:attrName>style.visibility</p:attrName>
                                        </p:attrNameLst>
                                      </p:cBhvr>
                                      <p:to>
                                        <p:strVal val="visible"/>
                                      </p:to>
                                    </p:set>
                                    <p:animEffect transition="in" filter="fade">
                                      <p:cBhvr>
                                        <p:cTn id="56" dur="500"/>
                                        <p:tgtEl>
                                          <p:spTgt spid="122"/>
                                        </p:tgtEl>
                                      </p:cBhvr>
                                    </p:animEffect>
                                  </p:childTnLst>
                                </p:cTn>
                              </p:par>
                            </p:childTnLst>
                          </p:cTn>
                        </p:par>
                        <p:par>
                          <p:cTn id="57" fill="hold">
                            <p:stCondLst>
                              <p:cond delay="2500"/>
                            </p:stCondLst>
                            <p:childTnLst>
                              <p:par>
                                <p:cTn id="58" presetID="10" presetClass="entr" presetSubtype="0" fill="hold" grpId="0" nodeType="after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500"/>
                                        <p:tgtEl>
                                          <p:spTgt spid="132"/>
                                        </p:tgtEl>
                                      </p:cBhvr>
                                    </p:animEffect>
                                  </p:childTnLst>
                                </p:cTn>
                              </p:par>
                              <p:par>
                                <p:cTn id="61" presetID="10" presetClass="entr" presetSubtype="0" fill="hold" nodeType="withEffect">
                                  <p:stCondLst>
                                    <p:cond delay="0"/>
                                  </p:stCondLst>
                                  <p:childTnLst>
                                    <p:set>
                                      <p:cBhvr>
                                        <p:cTn id="62" dur="1" fill="hold">
                                          <p:stCondLst>
                                            <p:cond delay="0"/>
                                          </p:stCondLst>
                                        </p:cTn>
                                        <p:tgtEl>
                                          <p:spTgt spid="131"/>
                                        </p:tgtEl>
                                        <p:attrNameLst>
                                          <p:attrName>style.visibility</p:attrName>
                                        </p:attrNameLst>
                                      </p:cBhvr>
                                      <p:to>
                                        <p:strVal val="visible"/>
                                      </p:to>
                                    </p:set>
                                    <p:animEffect transition="in" filter="fade">
                                      <p:cBhvr>
                                        <p:cTn id="63" dur="500"/>
                                        <p:tgtEl>
                                          <p:spTgt spid="13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33"/>
                                        </p:tgtEl>
                                        <p:attrNameLst>
                                          <p:attrName>style.visibility</p:attrName>
                                        </p:attrNameLst>
                                      </p:cBhvr>
                                      <p:to>
                                        <p:strVal val="visible"/>
                                      </p:to>
                                    </p:set>
                                    <p:animEffect transition="in" filter="fade">
                                      <p:cBhvr>
                                        <p:cTn id="66" dur="500"/>
                                        <p:tgtEl>
                                          <p:spTgt spid="133"/>
                                        </p:tgtEl>
                                      </p:cBhvr>
                                    </p:animEffect>
                                  </p:childTnLst>
                                </p:cTn>
                              </p:par>
                            </p:childTnLst>
                          </p:cTn>
                        </p:par>
                        <p:par>
                          <p:cTn id="67" fill="hold">
                            <p:stCondLst>
                              <p:cond delay="3000"/>
                            </p:stCondLst>
                            <p:childTnLst>
                              <p:par>
                                <p:cTn id="68" presetID="10" presetClass="entr" presetSubtype="0" fill="hold" grpId="0" nodeType="afterEffect">
                                  <p:stCondLst>
                                    <p:cond delay="0"/>
                                  </p:stCondLst>
                                  <p:childTnLst>
                                    <p:set>
                                      <p:cBhvr>
                                        <p:cTn id="69" dur="1" fill="hold">
                                          <p:stCondLst>
                                            <p:cond delay="0"/>
                                          </p:stCondLst>
                                        </p:cTn>
                                        <p:tgtEl>
                                          <p:spTgt spid="135"/>
                                        </p:tgtEl>
                                        <p:attrNameLst>
                                          <p:attrName>style.visibility</p:attrName>
                                        </p:attrNameLst>
                                      </p:cBhvr>
                                      <p:to>
                                        <p:strVal val="visible"/>
                                      </p:to>
                                    </p:set>
                                    <p:animEffect transition="in" filter="fade">
                                      <p:cBhvr>
                                        <p:cTn id="70" dur="500"/>
                                        <p:tgtEl>
                                          <p:spTgt spid="135"/>
                                        </p:tgtEl>
                                      </p:cBhvr>
                                    </p:animEffect>
                                  </p:childTnLst>
                                </p:cTn>
                              </p:par>
                              <p:par>
                                <p:cTn id="71" presetID="10" presetClass="entr" presetSubtype="0" fill="hold" nodeType="withEffect">
                                  <p:stCondLst>
                                    <p:cond delay="0"/>
                                  </p:stCondLst>
                                  <p:childTnLst>
                                    <p:set>
                                      <p:cBhvr>
                                        <p:cTn id="72" dur="1" fill="hold">
                                          <p:stCondLst>
                                            <p:cond delay="0"/>
                                          </p:stCondLst>
                                        </p:cTn>
                                        <p:tgtEl>
                                          <p:spTgt spid="134"/>
                                        </p:tgtEl>
                                        <p:attrNameLst>
                                          <p:attrName>style.visibility</p:attrName>
                                        </p:attrNameLst>
                                      </p:cBhvr>
                                      <p:to>
                                        <p:strVal val="visible"/>
                                      </p:to>
                                    </p:set>
                                    <p:animEffect transition="in" filter="fade">
                                      <p:cBhvr>
                                        <p:cTn id="73" dur="500"/>
                                        <p:tgtEl>
                                          <p:spTgt spid="13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36"/>
                                        </p:tgtEl>
                                        <p:attrNameLst>
                                          <p:attrName>style.visibility</p:attrName>
                                        </p:attrNameLst>
                                      </p:cBhvr>
                                      <p:to>
                                        <p:strVal val="visible"/>
                                      </p:to>
                                    </p:set>
                                    <p:animEffect transition="in" filter="fade">
                                      <p:cBhvr>
                                        <p:cTn id="76" dur="500"/>
                                        <p:tgtEl>
                                          <p:spTgt spid="136"/>
                                        </p:tgtEl>
                                      </p:cBhvr>
                                    </p:animEffect>
                                  </p:childTnLst>
                                </p:cTn>
                              </p:par>
                            </p:childTnLst>
                          </p:cTn>
                        </p:par>
                        <p:par>
                          <p:cTn id="77" fill="hold">
                            <p:stCondLst>
                              <p:cond delay="3500"/>
                            </p:stCondLst>
                            <p:childTnLst>
                              <p:par>
                                <p:cTn id="78" presetID="10" presetClass="entr" presetSubtype="0" fill="hold" grpId="0" nodeType="afterEffect">
                                  <p:stCondLst>
                                    <p:cond delay="0"/>
                                  </p:stCondLst>
                                  <p:childTnLst>
                                    <p:set>
                                      <p:cBhvr>
                                        <p:cTn id="79" dur="1" fill="hold">
                                          <p:stCondLst>
                                            <p:cond delay="0"/>
                                          </p:stCondLst>
                                        </p:cTn>
                                        <p:tgtEl>
                                          <p:spTgt spid="126"/>
                                        </p:tgtEl>
                                        <p:attrNameLst>
                                          <p:attrName>style.visibility</p:attrName>
                                        </p:attrNameLst>
                                      </p:cBhvr>
                                      <p:to>
                                        <p:strVal val="visible"/>
                                      </p:to>
                                    </p:set>
                                    <p:animEffect transition="in" filter="fade">
                                      <p:cBhvr>
                                        <p:cTn id="80" dur="500"/>
                                        <p:tgtEl>
                                          <p:spTgt spid="126"/>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27"/>
                                        </p:tgtEl>
                                        <p:attrNameLst>
                                          <p:attrName>style.visibility</p:attrName>
                                        </p:attrNameLst>
                                      </p:cBhvr>
                                      <p:to>
                                        <p:strVal val="visible"/>
                                      </p:to>
                                    </p:set>
                                    <p:animEffect transition="in" filter="fade">
                                      <p:cBhvr>
                                        <p:cTn id="83" dur="500"/>
                                        <p:tgtEl>
                                          <p:spTgt spid="127"/>
                                        </p:tgtEl>
                                      </p:cBhvr>
                                    </p:animEffect>
                                  </p:childTnLst>
                                </p:cTn>
                              </p:par>
                              <p:par>
                                <p:cTn id="84" presetID="10" presetClass="entr" presetSubtype="0" fill="hold" nodeType="withEffect">
                                  <p:stCondLst>
                                    <p:cond delay="0"/>
                                  </p:stCondLst>
                                  <p:childTnLst>
                                    <p:set>
                                      <p:cBhvr>
                                        <p:cTn id="85" dur="1" fill="hold">
                                          <p:stCondLst>
                                            <p:cond delay="0"/>
                                          </p:stCondLst>
                                        </p:cTn>
                                        <p:tgtEl>
                                          <p:spTgt spid="124"/>
                                        </p:tgtEl>
                                        <p:attrNameLst>
                                          <p:attrName>style.visibility</p:attrName>
                                        </p:attrNameLst>
                                      </p:cBhvr>
                                      <p:to>
                                        <p:strVal val="visible"/>
                                      </p:to>
                                    </p:set>
                                    <p:animEffect transition="in" filter="fade">
                                      <p:cBhvr>
                                        <p:cTn id="86" dur="500"/>
                                        <p:tgtEl>
                                          <p:spTgt spid="124"/>
                                        </p:tgtEl>
                                      </p:cBhvr>
                                    </p:animEffect>
                                  </p:childTnLst>
                                </p:cTn>
                              </p:par>
                            </p:childTnLst>
                          </p:cTn>
                        </p:par>
                        <p:par>
                          <p:cTn id="87" fill="hold">
                            <p:stCondLst>
                              <p:cond delay="4000"/>
                            </p:stCondLst>
                            <p:childTnLst>
                              <p:par>
                                <p:cTn id="88" presetID="10" presetClass="entr" presetSubtype="0" fill="hold" grpId="0" nodeType="afterEffect">
                                  <p:stCondLst>
                                    <p:cond delay="0"/>
                                  </p:stCondLst>
                                  <p:childTnLst>
                                    <p:set>
                                      <p:cBhvr>
                                        <p:cTn id="89" dur="1" fill="hold">
                                          <p:stCondLst>
                                            <p:cond delay="0"/>
                                          </p:stCondLst>
                                        </p:cTn>
                                        <p:tgtEl>
                                          <p:spTgt spid="129"/>
                                        </p:tgtEl>
                                        <p:attrNameLst>
                                          <p:attrName>style.visibility</p:attrName>
                                        </p:attrNameLst>
                                      </p:cBhvr>
                                      <p:to>
                                        <p:strVal val="visible"/>
                                      </p:to>
                                    </p:set>
                                    <p:animEffect transition="in" filter="fade">
                                      <p:cBhvr>
                                        <p:cTn id="90" dur="500"/>
                                        <p:tgtEl>
                                          <p:spTgt spid="129"/>
                                        </p:tgtEl>
                                      </p:cBhvr>
                                    </p:animEffect>
                                  </p:childTnLst>
                                </p:cTn>
                              </p:par>
                              <p:par>
                                <p:cTn id="91" presetID="10" presetClass="entr" presetSubtype="0" fill="hold" nodeType="withEffect">
                                  <p:stCondLst>
                                    <p:cond delay="0"/>
                                  </p:stCondLst>
                                  <p:childTnLst>
                                    <p:set>
                                      <p:cBhvr>
                                        <p:cTn id="92" dur="1" fill="hold">
                                          <p:stCondLst>
                                            <p:cond delay="0"/>
                                          </p:stCondLst>
                                        </p:cTn>
                                        <p:tgtEl>
                                          <p:spTgt spid="128"/>
                                        </p:tgtEl>
                                        <p:attrNameLst>
                                          <p:attrName>style.visibility</p:attrName>
                                        </p:attrNameLst>
                                      </p:cBhvr>
                                      <p:to>
                                        <p:strVal val="visible"/>
                                      </p:to>
                                    </p:set>
                                    <p:animEffect transition="in" filter="fade">
                                      <p:cBhvr>
                                        <p:cTn id="93" dur="500"/>
                                        <p:tgtEl>
                                          <p:spTgt spid="1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130"/>
                                        </p:tgtEl>
                                        <p:attrNameLst>
                                          <p:attrName>style.visibility</p:attrName>
                                        </p:attrNameLst>
                                      </p:cBhvr>
                                      <p:to>
                                        <p:strVal val="visible"/>
                                      </p:to>
                                    </p:set>
                                    <p:animEffect transition="in" filter="fade">
                                      <p:cBhvr>
                                        <p:cTn id="9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animBg="1"/>
      <p:bldP spid="7" grpId="0" animBg="1"/>
      <p:bldP spid="10" grpId="0" animBg="1"/>
      <p:bldP spid="11" grpId="0" animBg="1"/>
      <p:bldP spid="12" grpId="0" animBg="1"/>
      <p:bldP spid="112" grpId="0" animBg="1"/>
      <p:bldP spid="119" grpId="0"/>
      <p:bldP spid="120" grpId="0"/>
      <p:bldP spid="122" grpId="0" animBg="1"/>
      <p:bldP spid="126" grpId="0"/>
      <p:bldP spid="127" grpId="0"/>
      <p:bldP spid="129" grpId="0"/>
      <p:bldP spid="130" grpId="0"/>
      <p:bldP spid="132" grpId="0"/>
      <p:bldP spid="133" grpId="0"/>
      <p:bldP spid="135" grpId="0"/>
      <p:bldP spid="1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21985" t="25556" r="16128" b="19111"/>
          <a:stretch/>
        </p:blipFill>
        <p:spPr>
          <a:xfrm>
            <a:off x="-36512" y="-108585"/>
            <a:ext cx="5554980" cy="2846070"/>
          </a:xfrm>
          <a:prstGeom prst="rect">
            <a:avLst/>
          </a:prstGeom>
        </p:spPr>
      </p:pic>
      <p:sp>
        <p:nvSpPr>
          <p:cNvPr id="2" name="TextBox 1"/>
          <p:cNvSpPr txBox="1"/>
          <p:nvPr/>
        </p:nvSpPr>
        <p:spPr>
          <a:xfrm>
            <a:off x="574938" y="1184429"/>
            <a:ext cx="2664296" cy="707886"/>
          </a:xfrm>
          <a:prstGeom prst="rect">
            <a:avLst/>
          </a:prstGeom>
          <a:noFill/>
        </p:spPr>
        <p:txBody>
          <a:bodyPr wrap="square" rtlCol="0">
            <a:spAutoFit/>
          </a:bodyPr>
          <a:lstStyle/>
          <a:p>
            <a:pPr algn="r"/>
            <a:r>
              <a:rPr lang="en-US" altLang="zh-CN" sz="4000" dirty="0" smtClean="0">
                <a:solidFill>
                  <a:schemeClr val="bg1"/>
                </a:solidFill>
                <a:latin typeface="微软雅黑" panose="020B0503020204020204" pitchFamily="34" charset="-122"/>
                <a:ea typeface="微软雅黑" panose="020B0503020204020204" pitchFamily="34" charset="-122"/>
              </a:rPr>
              <a:t>PART 04</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187624" y="1966069"/>
            <a:ext cx="7956376"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184741" y="2057701"/>
            <a:ext cx="4395371" cy="769441"/>
          </a:xfrm>
          <a:prstGeom prst="rect">
            <a:avLst/>
          </a:prstGeom>
          <a:noFill/>
        </p:spPr>
        <p:txBody>
          <a:bodyPr wrap="square" rtlCol="0">
            <a:spAutoFit/>
          </a:bodyPr>
          <a:lstStyle/>
          <a:p>
            <a:r>
              <a:rPr lang="zh-CN" altLang="en-US" sz="4400" dirty="0">
                <a:solidFill>
                  <a:srgbClr val="26A9E0"/>
                </a:solidFill>
                <a:latin typeface="微软雅黑" panose="020B0503020204020204" pitchFamily="34" charset="-122"/>
                <a:ea typeface="微软雅黑" panose="020B0503020204020204" pitchFamily="34" charset="-122"/>
              </a:rPr>
              <a:t>以后</a:t>
            </a:r>
            <a:r>
              <a:rPr lang="zh-CN" altLang="en-US" sz="4400" dirty="0" smtClean="0">
                <a:solidFill>
                  <a:srgbClr val="26A9E0"/>
                </a:solidFill>
                <a:latin typeface="微软雅黑" panose="020B0503020204020204" pitchFamily="34" charset="-122"/>
                <a:ea typeface="微软雅黑" panose="020B0503020204020204" pitchFamily="34" charset="-122"/>
              </a:rPr>
              <a:t>的工作计划</a:t>
            </a:r>
            <a:endParaRPr lang="zh-CN" altLang="en-US" sz="4400" dirty="0">
              <a:solidFill>
                <a:srgbClr val="26A9E0"/>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86276" y="3596936"/>
            <a:ext cx="1596703" cy="369332"/>
            <a:chOff x="6143649" y="2787774"/>
            <a:chExt cx="1596703" cy="369332"/>
          </a:xfrm>
        </p:grpSpPr>
        <p:pic>
          <p:nvPicPr>
            <p:cNvPr id="11" name="图片 10"/>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33701" t="32240" r="42280" b="32235"/>
            <a:stretch/>
          </p:blipFill>
          <p:spPr>
            <a:xfrm>
              <a:off x="6143649" y="2828424"/>
              <a:ext cx="339862" cy="288032"/>
            </a:xfrm>
            <a:prstGeom prst="rect">
              <a:avLst/>
            </a:prstGeom>
          </p:spPr>
        </p:pic>
        <p:sp>
          <p:nvSpPr>
            <p:cNvPr id="12" name="TextBox 11"/>
            <p:cNvSpPr txBox="1"/>
            <p:nvPr/>
          </p:nvSpPr>
          <p:spPr>
            <a:xfrm>
              <a:off x="6464170" y="278777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120802" y="3581625"/>
            <a:ext cx="1636222" cy="369332"/>
            <a:chOff x="4283968" y="3206630"/>
            <a:chExt cx="1636222" cy="369332"/>
          </a:xfrm>
        </p:grpSpPr>
        <p:pic>
          <p:nvPicPr>
            <p:cNvPr id="13" name="图片 12"/>
            <p:cNvPicPr>
              <a:picLocks noChangeAspect="1"/>
            </p:cNvPicPr>
            <p:nvPr/>
          </p:nvPicPr>
          <p:blipFill rotWithShape="1">
            <a:blip r:embed="rId5" cstate="print">
              <a:biLevel thresh="50000"/>
              <a:extLst>
                <a:ext uri="{28A0092B-C50C-407E-A947-70E740481C1C}">
                  <a14:useLocalDpi xmlns:a14="http://schemas.microsoft.com/office/drawing/2010/main" val="0"/>
                </a:ext>
              </a:extLst>
            </a:blip>
            <a:srcRect l="54434" t="16732" r="17641" b="26797"/>
            <a:stretch/>
          </p:blipFill>
          <p:spPr>
            <a:xfrm>
              <a:off x="4283968" y="3206630"/>
              <a:ext cx="310702" cy="360040"/>
            </a:xfrm>
            <a:prstGeom prst="rect">
              <a:avLst/>
            </a:prstGeom>
          </p:spPr>
        </p:pic>
        <p:sp>
          <p:nvSpPr>
            <p:cNvPr id="14" name="TextBox 13"/>
            <p:cNvSpPr txBox="1"/>
            <p:nvPr/>
          </p:nvSpPr>
          <p:spPr>
            <a:xfrm>
              <a:off x="4644008" y="3206630"/>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287936" y="3074807"/>
            <a:ext cx="1596052" cy="378509"/>
            <a:chOff x="1287936" y="3074807"/>
            <a:chExt cx="1596052" cy="378509"/>
          </a:xfrm>
        </p:grpSpPr>
        <p:sp>
          <p:nvSpPr>
            <p:cNvPr id="16" name="TextBox 15"/>
            <p:cNvSpPr txBox="1"/>
            <p:nvPr/>
          </p:nvSpPr>
          <p:spPr>
            <a:xfrm>
              <a:off x="1607806" y="3083984"/>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rotWithShape="1">
            <a:blip r:embed="rId6" cstate="print">
              <a:biLevel thresh="25000"/>
              <a:extLst>
                <a:ext uri="{28A0092B-C50C-407E-A947-70E740481C1C}">
                  <a14:useLocalDpi xmlns:a14="http://schemas.microsoft.com/office/drawing/2010/main" val="0"/>
                </a:ext>
              </a:extLst>
            </a:blip>
            <a:srcRect l="46232" t="40006" r="34789" b="23678"/>
            <a:stretch/>
          </p:blipFill>
          <p:spPr>
            <a:xfrm>
              <a:off x="1287936" y="3074807"/>
              <a:ext cx="338202" cy="370836"/>
            </a:xfrm>
            <a:prstGeom prst="rect">
              <a:avLst/>
            </a:prstGeom>
          </p:spPr>
        </p:pic>
      </p:grpSp>
      <p:grpSp>
        <p:nvGrpSpPr>
          <p:cNvPr id="23" name="组合 22"/>
          <p:cNvGrpSpPr/>
          <p:nvPr/>
        </p:nvGrpSpPr>
        <p:grpSpPr>
          <a:xfrm>
            <a:off x="3144314" y="3047933"/>
            <a:ext cx="1592651" cy="424584"/>
            <a:chOff x="3144314" y="3047933"/>
            <a:chExt cx="1592651" cy="424584"/>
          </a:xfrm>
        </p:grpSpPr>
        <p:sp>
          <p:nvSpPr>
            <p:cNvPr id="10" name="TextBox 9"/>
            <p:cNvSpPr txBox="1"/>
            <p:nvPr/>
          </p:nvSpPr>
          <p:spPr>
            <a:xfrm>
              <a:off x="3460783" y="3077569"/>
              <a:ext cx="1276182" cy="369332"/>
            </a:xfrm>
            <a:prstGeom prst="rect">
              <a:avLst/>
            </a:prstGeom>
            <a:noFill/>
          </p:spPr>
          <p:txBody>
            <a:bodyPr wrap="squar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pic>
          <p:nvPicPr>
            <p:cNvPr id="22" name="图片 21"/>
            <p:cNvPicPr>
              <a:picLocks noChangeAspect="1"/>
            </p:cNvPicPr>
            <p:nvPr/>
          </p:nvPicPr>
          <p:blipFill rotWithShape="1">
            <a:blip r:embed="rId7" cstate="print">
              <a:lum bright="70000" contrast="-70000"/>
              <a:extLst>
                <a:ext uri="{BEBA8EAE-BF5A-486C-A8C5-ECC9F3942E4B}">
                  <a14:imgProps xmlns:a14="http://schemas.microsoft.com/office/drawing/2010/main">
                    <a14:imgLayer r:embed="rId8">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3144314" y="3047933"/>
              <a:ext cx="238112" cy="424584"/>
            </a:xfrm>
            <a:prstGeom prst="rect">
              <a:avLst/>
            </a:prstGeom>
          </p:spPr>
        </p:pic>
      </p:grpSp>
      <p:pic>
        <p:nvPicPr>
          <p:cNvPr id="5" name="图片 4"/>
          <p:cNvPicPr>
            <a:picLocks noChangeAspect="1"/>
          </p:cNvPicPr>
          <p:nvPr/>
        </p:nvPicPr>
        <p:blipFill rotWithShape="1">
          <a:blip r:embed="rId9" cstate="print">
            <a:extLst>
              <a:ext uri="{28A0092B-C50C-407E-A947-70E740481C1C}">
                <a14:useLocalDpi xmlns:a14="http://schemas.microsoft.com/office/drawing/2010/main" val="0"/>
              </a:ext>
            </a:extLst>
          </a:blip>
          <a:srcRect l="20311" t="18252" r="21069" b="15378"/>
          <a:stretch/>
        </p:blipFill>
        <p:spPr>
          <a:xfrm>
            <a:off x="6012160" y="1089084"/>
            <a:ext cx="2774921" cy="1800315"/>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288410010"/>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16" name="图片 15"/>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6" cstate="print">
            <a:biLevel thresh="25000"/>
            <a:extLst>
              <a:ext uri="{28A0092B-C50C-407E-A947-70E740481C1C}">
                <a14:useLocalDpi xmlns:a14="http://schemas.microsoft.com/office/drawing/2010/main" val="0"/>
              </a:ext>
            </a:extLst>
          </a:blip>
          <a:srcRect l="46232" t="40006" r="34789" b="23678"/>
          <a:stretch/>
        </p:blipFill>
        <p:spPr>
          <a:xfrm>
            <a:off x="551425" y="405681"/>
            <a:ext cx="401694" cy="440455"/>
          </a:xfrm>
          <a:prstGeom prst="rect">
            <a:avLst/>
          </a:prstGeom>
        </p:spPr>
      </p:pic>
      <p:sp>
        <p:nvSpPr>
          <p:cNvPr id="4" name="矩形 3"/>
          <p:cNvSpPr/>
          <p:nvPr/>
        </p:nvSpPr>
        <p:spPr>
          <a:xfrm>
            <a:off x="1026573" y="1181884"/>
            <a:ext cx="3331635" cy="3528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788024" y="1181884"/>
            <a:ext cx="3331635" cy="3528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2290413" y="1250240"/>
            <a:ext cx="803954" cy="369332"/>
          </a:xfrm>
          <a:prstGeom prst="rect">
            <a:avLst/>
          </a:prstGeom>
          <a:noFill/>
        </p:spPr>
        <p:txBody>
          <a:bodyPr wrap="square" rtlCol="0">
            <a:spAutoFit/>
          </a:bodyPr>
          <a:lstStyle/>
          <a:p>
            <a:r>
              <a:rPr lang="zh-CN" altLang="en-US" b="1" dirty="0" smtClean="0">
                <a:solidFill>
                  <a:srgbClr val="26A9E0"/>
                </a:solidFill>
                <a:latin typeface="微软雅黑" panose="020B0503020204020204" pitchFamily="34" charset="-122"/>
                <a:ea typeface="微软雅黑" panose="020B0503020204020204" pitchFamily="34" charset="-122"/>
              </a:rPr>
              <a:t>优势</a:t>
            </a:r>
            <a:endParaRPr lang="zh-CN" altLang="en-US" dirty="0">
              <a:solidFill>
                <a:srgbClr val="26A9E0"/>
              </a:solidFill>
              <a:latin typeface="微软雅黑" panose="020B0503020204020204" pitchFamily="34" charset="-122"/>
              <a:ea typeface="微软雅黑" panose="020B0503020204020204" pitchFamily="34" charset="-122"/>
            </a:endParaRPr>
          </a:p>
        </p:txBody>
      </p:sp>
      <p:sp>
        <p:nvSpPr>
          <p:cNvPr id="7" name="直接连接符 834"/>
          <p:cNvSpPr>
            <a:spLocks noChangeShapeType="1"/>
          </p:cNvSpPr>
          <p:nvPr/>
        </p:nvSpPr>
        <p:spPr bwMode="auto">
          <a:xfrm flipV="1">
            <a:off x="1259632" y="1619572"/>
            <a:ext cx="2880320" cy="2940"/>
          </a:xfrm>
          <a:prstGeom prst="line">
            <a:avLst/>
          </a:prstGeom>
          <a:noFill/>
          <a:ln w="12700" cap="flat" cmpd="sng">
            <a:solidFill>
              <a:srgbClr val="26A9E0"/>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8" name="TextBox 7"/>
          <p:cNvSpPr txBox="1"/>
          <p:nvPr/>
        </p:nvSpPr>
        <p:spPr>
          <a:xfrm>
            <a:off x="1259632" y="1635646"/>
            <a:ext cx="2995476" cy="846386"/>
          </a:xfrm>
          <a:prstGeom prst="rect">
            <a:avLst/>
          </a:prstGeom>
          <a:noFill/>
        </p:spPr>
        <p:txBody>
          <a:bodyPr wrap="square" lIns="0" rIns="0" bIns="0" rtlCol="0">
            <a:spAutoFit/>
          </a:bodyPr>
          <a:lstStyle/>
          <a:p>
            <a:pP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单击此处文本单击添加文本文本单击此处文本单击添加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文本单击此处文本单击添加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文本单击此处文本单击添加文本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sp>
        <p:nvSpPr>
          <p:cNvPr id="9" name="TextBox 8"/>
          <p:cNvSpPr txBox="1"/>
          <p:nvPr/>
        </p:nvSpPr>
        <p:spPr>
          <a:xfrm>
            <a:off x="6034829" y="1255504"/>
            <a:ext cx="803954" cy="369332"/>
          </a:xfrm>
          <a:prstGeom prst="rect">
            <a:avLst/>
          </a:prstGeom>
          <a:noFill/>
        </p:spPr>
        <p:txBody>
          <a:bodyPr wrap="square" rtlCol="0">
            <a:spAutoFit/>
          </a:bodyPr>
          <a:lstStyle/>
          <a:p>
            <a:r>
              <a:rPr lang="zh-CN" altLang="en-US" b="1" dirty="0" smtClean="0">
                <a:solidFill>
                  <a:srgbClr val="26A9E0"/>
                </a:solidFill>
                <a:latin typeface="微软雅黑" panose="020B0503020204020204" pitchFamily="34" charset="-122"/>
                <a:ea typeface="微软雅黑" panose="020B0503020204020204" pitchFamily="34" charset="-122"/>
              </a:rPr>
              <a:t>劣势</a:t>
            </a:r>
            <a:endParaRPr lang="zh-CN" altLang="en-US" dirty="0">
              <a:solidFill>
                <a:srgbClr val="26A9E0"/>
              </a:solidFill>
              <a:latin typeface="微软雅黑" panose="020B0503020204020204" pitchFamily="34" charset="-122"/>
              <a:ea typeface="微软雅黑" panose="020B0503020204020204" pitchFamily="34" charset="-122"/>
            </a:endParaRPr>
          </a:p>
        </p:txBody>
      </p:sp>
      <p:sp>
        <p:nvSpPr>
          <p:cNvPr id="10" name="直接连接符 834"/>
          <p:cNvSpPr>
            <a:spLocks noChangeShapeType="1"/>
          </p:cNvSpPr>
          <p:nvPr/>
        </p:nvSpPr>
        <p:spPr bwMode="auto">
          <a:xfrm flipV="1">
            <a:off x="5004048" y="1624836"/>
            <a:ext cx="2880320" cy="2940"/>
          </a:xfrm>
          <a:prstGeom prst="line">
            <a:avLst/>
          </a:prstGeom>
          <a:noFill/>
          <a:ln w="12700" cap="flat" cmpd="sng">
            <a:solidFill>
              <a:srgbClr val="26A9E0"/>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1" name="TextBox 10"/>
          <p:cNvSpPr txBox="1"/>
          <p:nvPr/>
        </p:nvSpPr>
        <p:spPr>
          <a:xfrm>
            <a:off x="5004048" y="1640910"/>
            <a:ext cx="2995476" cy="846386"/>
          </a:xfrm>
          <a:prstGeom prst="rect">
            <a:avLst/>
          </a:prstGeom>
          <a:noFill/>
        </p:spPr>
        <p:txBody>
          <a:bodyPr wrap="square" lIns="0" rIns="0" bIns="0" rtlCol="0">
            <a:spAutoFit/>
          </a:bodyPr>
          <a:lstStyle/>
          <a:p>
            <a:pPr>
              <a:lnSpc>
                <a:spcPct val="130000"/>
              </a:lnSpc>
            </a:pPr>
            <a:r>
              <a:rPr lang="zh-CN" altLang="en-US" sz="1000" dirty="0">
                <a:solidFill>
                  <a:srgbClr val="26A9E0"/>
                </a:solidFill>
                <a:latin typeface="微软雅黑" pitchFamily="34" charset="-122"/>
                <a:ea typeface="微软雅黑" panose="020B0503020204020204" pitchFamily="34" charset="-122"/>
              </a:rPr>
              <a:t>单击</a:t>
            </a:r>
            <a:r>
              <a:rPr lang="zh-CN" altLang="en-US" sz="1000" dirty="0" smtClean="0">
                <a:solidFill>
                  <a:srgbClr val="26A9E0"/>
                </a:solidFill>
                <a:latin typeface="微软雅黑" pitchFamily="34" charset="-122"/>
                <a:ea typeface="微软雅黑" panose="020B0503020204020204" pitchFamily="34" charset="-122"/>
              </a:rPr>
              <a:t>此处文本单击添加文本</a:t>
            </a:r>
            <a:r>
              <a:rPr lang="zh-CN" altLang="en-US" sz="1000" dirty="0">
                <a:solidFill>
                  <a:srgbClr val="26A9E0"/>
                </a:solidFill>
                <a:latin typeface="微软雅黑" pitchFamily="34" charset="-122"/>
                <a:ea typeface="微软雅黑" panose="020B0503020204020204" pitchFamily="34" charset="-122"/>
              </a:rPr>
              <a:t>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单击此处文本单击添加文本文本单击此处文本单击添加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文本单击此处文本单击添加</a:t>
            </a:r>
            <a:r>
              <a:rPr lang="zh-CN" altLang="en-US" sz="1000" dirty="0" smtClean="0">
                <a:solidFill>
                  <a:srgbClr val="26A9E0"/>
                </a:solidFill>
                <a:latin typeface="微软雅黑" pitchFamily="34" charset="-122"/>
                <a:ea typeface="微软雅黑" panose="020B0503020204020204" pitchFamily="34" charset="-122"/>
              </a:rPr>
              <a:t>文本</a:t>
            </a:r>
            <a:r>
              <a:rPr lang="zh-CN" altLang="en-US" sz="1000" dirty="0">
                <a:solidFill>
                  <a:srgbClr val="26A9E0"/>
                </a:solidFill>
                <a:latin typeface="微软雅黑" pitchFamily="34" charset="-122"/>
                <a:ea typeface="微软雅黑" panose="020B0503020204020204" pitchFamily="34" charset="-122"/>
              </a:rPr>
              <a:t>文本单击此处文本单击添加文本</a:t>
            </a:r>
            <a:endParaRPr lang="en-US" sz="1000" dirty="0">
              <a:solidFill>
                <a:srgbClr val="26A9E0"/>
              </a:solidFill>
              <a:latin typeface="微软雅黑" panose="020B0503020204020204" pitchFamily="34" charset="-122"/>
              <a:ea typeface="微软雅黑" panose="020B0503020204020204" pitchFamily="34" charset="-122"/>
              <a:cs typeface="Calibri"/>
            </a:endParaRPr>
          </a:p>
        </p:txBody>
      </p:sp>
      <p:sp>
        <p:nvSpPr>
          <p:cNvPr id="12" name="矩形 11"/>
          <p:cNvSpPr>
            <a:spLocks noChangeAspect="1"/>
          </p:cNvSpPr>
          <p:nvPr/>
        </p:nvSpPr>
        <p:spPr>
          <a:xfrm>
            <a:off x="1259632" y="2667761"/>
            <a:ext cx="2880320" cy="1920213"/>
          </a:xfrm>
          <a:prstGeom prst="rect">
            <a:avLst/>
          </a:prstGeom>
          <a:blipFill dpi="0" rotWithShape="1">
            <a:blip r:embed="rId7">
              <a:extLst>
                <a:ext uri="{BEBA8EAE-BF5A-486C-A8C5-ECC9F3942E4B}">
                  <a14:imgProps xmlns:a14="http://schemas.microsoft.com/office/drawing/2010/main">
                    <a14:imgLayer r:embed="rId8">
                      <a14:imgEffect>
                        <a14:artisticBlur radius="31"/>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3" name="矩形 12"/>
          <p:cNvSpPr>
            <a:spLocks noChangeAspect="1"/>
          </p:cNvSpPr>
          <p:nvPr/>
        </p:nvSpPr>
        <p:spPr>
          <a:xfrm>
            <a:off x="5004048" y="2667761"/>
            <a:ext cx="2880320" cy="1920213"/>
          </a:xfrm>
          <a:prstGeom prst="rect">
            <a:avLst/>
          </a:prstGeom>
          <a:blipFill dpi="0" rotWithShape="1">
            <a:blip r:embed="rId9">
              <a:extLst>
                <a:ext uri="{BEBA8EAE-BF5A-486C-A8C5-ECC9F3942E4B}">
                  <a14:imgProps xmlns:a14="http://schemas.microsoft.com/office/drawing/2010/main">
                    <a14:imgLayer r:embed="rId10">
                      <a14:imgEffect>
                        <a14:artisticBlur radius="38"/>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59830915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anim calcmode="lin" valueType="num">
                                      <p:cBhvr>
                                        <p:cTn id="21" dur="500" fill="hold"/>
                                        <p:tgtEl>
                                          <p:spTgt spid="4"/>
                                        </p:tgtEl>
                                        <p:attrNameLst>
                                          <p:attrName>ppt_x</p:attrName>
                                        </p:attrNameLst>
                                      </p:cBhvr>
                                      <p:tavLst>
                                        <p:tav tm="0">
                                          <p:val>
                                            <p:strVal val="#ppt_x"/>
                                          </p:val>
                                        </p:tav>
                                        <p:tav tm="100000">
                                          <p:val>
                                            <p:strVal val="#ppt_x"/>
                                          </p:val>
                                        </p:tav>
                                      </p:tavLst>
                                    </p:anim>
                                    <p:anim calcmode="lin" valueType="num">
                                      <p:cBhvr>
                                        <p:cTn id="22" dur="500" fill="hold"/>
                                        <p:tgtEl>
                                          <p:spTgt spid="4"/>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par>
                          <p:cTn id="38" fill="hold">
                            <p:stCondLst>
                              <p:cond delay="2500"/>
                            </p:stCondLst>
                            <p:childTnLst>
                              <p:par>
                                <p:cTn id="39" presetID="47" presetClass="entr" presetSubtype="0"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anim calcmode="lin" valueType="num">
                                      <p:cBhvr>
                                        <p:cTn id="42" dur="500" fill="hold"/>
                                        <p:tgtEl>
                                          <p:spTgt spid="5"/>
                                        </p:tgtEl>
                                        <p:attrNameLst>
                                          <p:attrName>ppt_x</p:attrName>
                                        </p:attrNameLst>
                                      </p:cBhvr>
                                      <p:tavLst>
                                        <p:tav tm="0">
                                          <p:val>
                                            <p:strVal val="#ppt_x"/>
                                          </p:val>
                                        </p:tav>
                                        <p:tav tm="100000">
                                          <p:val>
                                            <p:strVal val="#ppt_x"/>
                                          </p:val>
                                        </p:tav>
                                      </p:tavLst>
                                    </p:anim>
                                    <p:anim calcmode="lin" valueType="num">
                                      <p:cBhvr>
                                        <p:cTn id="43" dur="500" fill="hold"/>
                                        <p:tgtEl>
                                          <p:spTgt spid="5"/>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5" grpId="0" animBg="1"/>
      <p:bldP spid="6" grpId="0"/>
      <p:bldP spid="7" grpId="0" animBg="1"/>
      <p:bldP spid="8" grpId="0"/>
      <p:bldP spid="9" grpId="0"/>
      <p:bldP spid="10" grpId="0" animBg="1"/>
      <p:bldP spid="11" grpId="0"/>
      <p:bldP spid="12"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cstate="print">
            <a:lum bright="70000" contrast="-70000"/>
            <a:extLst>
              <a:ext uri="{BEBA8EAE-BF5A-486C-A8C5-ECC9F3942E4B}">
                <a14:imgProps xmlns:a14="http://schemas.microsoft.com/office/drawing/2010/main">
                  <a14:imgLayer r:embed="rId4">
                    <a14:imgEffect>
                      <a14:artisticChalkSketch/>
                    </a14:imgEffect>
                  </a14:imgLayer>
                </a14:imgProps>
              </a:ext>
              <a:ext uri="{28A0092B-C50C-407E-A947-70E740481C1C}">
                <a14:useLocalDpi xmlns:a14="http://schemas.microsoft.com/office/drawing/2010/main" val="0"/>
              </a:ext>
            </a:extLst>
          </a:blip>
          <a:srcRect l="24074" t="14125" r="56838" b="26478"/>
          <a:stretch/>
        </p:blipFill>
        <p:spPr>
          <a:xfrm>
            <a:off x="723090" y="400433"/>
            <a:ext cx="248510" cy="443125"/>
          </a:xfrm>
          <a:prstGeom prst="rect">
            <a:avLst/>
          </a:prstGeom>
        </p:spPr>
      </p:pic>
      <p:sp>
        <p:nvSpPr>
          <p:cNvPr id="4" name="TextBox 3"/>
          <p:cNvSpPr txBox="1"/>
          <p:nvPr/>
        </p:nvSpPr>
        <p:spPr>
          <a:xfrm>
            <a:off x="904733" y="3363838"/>
            <a:ext cx="1409353" cy="112697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solidFill>
              </a:rPr>
              <a:t>单击此处文本单击添加文本文本单击此处文本单击添加文本文本单击此处文本单击添加文本文本单击此处文本单击添加文本</a:t>
            </a:r>
          </a:p>
        </p:txBody>
      </p:sp>
      <p:sp>
        <p:nvSpPr>
          <p:cNvPr id="5" name="TextBox 4"/>
          <p:cNvSpPr txBox="1"/>
          <p:nvPr/>
        </p:nvSpPr>
        <p:spPr>
          <a:xfrm>
            <a:off x="2912509" y="3363838"/>
            <a:ext cx="1409353" cy="1126975"/>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solidFill>
              </a:rPr>
              <a:t>单击此处文本单击添加文本文本单击此处文本单击添加文本文本单击此处文本单击添加文本文本单击此处文本单击添加文本</a:t>
            </a:r>
          </a:p>
        </p:txBody>
      </p:sp>
      <p:sp>
        <p:nvSpPr>
          <p:cNvPr id="6" name="TextBox 5"/>
          <p:cNvSpPr txBox="1"/>
          <p:nvPr/>
        </p:nvSpPr>
        <p:spPr>
          <a:xfrm>
            <a:off x="4907111" y="3371803"/>
            <a:ext cx="1409353" cy="115416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solidFill>
              </a:rPr>
              <a:t>单击此处文本单击添加文本文本单击此处文本单击添加文本文本单击此处文本单击添加文本文本单击此处文本单击添加文本</a:t>
            </a:r>
          </a:p>
        </p:txBody>
      </p:sp>
      <p:sp>
        <p:nvSpPr>
          <p:cNvPr id="7" name="TextBox 6"/>
          <p:cNvSpPr txBox="1"/>
          <p:nvPr/>
        </p:nvSpPr>
        <p:spPr>
          <a:xfrm>
            <a:off x="6870379" y="3371803"/>
            <a:ext cx="1409353" cy="1154162"/>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dirty="0">
                <a:solidFill>
                  <a:schemeClr val="bg1"/>
                </a:solidFill>
              </a:rPr>
              <a:t>单击此处文本单击添加文本文本单击此处文本单击添加文本文本单击此处文本单击添加文本文本单击此处文本单击添加文本</a:t>
            </a:r>
          </a:p>
        </p:txBody>
      </p:sp>
      <p:grpSp>
        <p:nvGrpSpPr>
          <p:cNvPr id="8" name="组合 7"/>
          <p:cNvGrpSpPr/>
          <p:nvPr/>
        </p:nvGrpSpPr>
        <p:grpSpPr>
          <a:xfrm>
            <a:off x="783076" y="1419622"/>
            <a:ext cx="1697385" cy="1697385"/>
            <a:chOff x="1278794" y="3334906"/>
            <a:chExt cx="914014" cy="914014"/>
          </a:xfrm>
        </p:grpSpPr>
        <p:grpSp>
          <p:nvGrpSpPr>
            <p:cNvPr id="9" name="组合 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2" name="椭圆 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0" name="TextBox 9"/>
            <p:cNvSpPr txBox="1"/>
            <p:nvPr/>
          </p:nvSpPr>
          <p:spPr>
            <a:xfrm>
              <a:off x="1519374" y="3585380"/>
              <a:ext cx="430905" cy="447478"/>
            </a:xfrm>
            <a:prstGeom prst="rect">
              <a:avLst/>
            </a:prstGeom>
            <a:noFill/>
          </p:spPr>
          <p:txBody>
            <a:bodyPr wrap="none" rtlCol="0">
              <a:spAutoFit/>
            </a:bodyPr>
            <a:lstStyle/>
            <a:p>
              <a:pPr algn="ctr"/>
              <a:r>
                <a:rPr lang="zh-CN" altLang="en-US" sz="2400" b="1" dirty="0" smtClean="0">
                  <a:solidFill>
                    <a:srgbClr val="26A9E0"/>
                  </a:solidFill>
                  <a:latin typeface="微软雅黑" pitchFamily="34" charset="-122"/>
                  <a:ea typeface="微软雅黑" pitchFamily="34" charset="-122"/>
                </a:rPr>
                <a:t>工作</a:t>
              </a:r>
              <a:endParaRPr lang="en-US" altLang="zh-CN" sz="2400" b="1" dirty="0" smtClean="0">
                <a:solidFill>
                  <a:srgbClr val="26A9E0"/>
                </a:solidFill>
                <a:latin typeface="微软雅黑" pitchFamily="34" charset="-122"/>
                <a:ea typeface="微软雅黑" pitchFamily="34" charset="-122"/>
              </a:endParaRPr>
            </a:p>
            <a:p>
              <a:pPr algn="ctr"/>
              <a:r>
                <a:rPr lang="zh-CN" altLang="en-US" sz="2400" b="1" dirty="0" smtClean="0">
                  <a:solidFill>
                    <a:srgbClr val="26A9E0"/>
                  </a:solidFill>
                  <a:latin typeface="微软雅黑" pitchFamily="34" charset="-122"/>
                  <a:ea typeface="微软雅黑" pitchFamily="34" charset="-122"/>
                </a:rPr>
                <a:t>安排</a:t>
              </a:r>
              <a:endParaRPr lang="zh-CN" altLang="en-US" sz="2400" b="1" dirty="0">
                <a:solidFill>
                  <a:srgbClr val="26A9E0"/>
                </a:solidFill>
                <a:latin typeface="微软雅黑" pitchFamily="34" charset="-122"/>
                <a:ea typeface="微软雅黑" pitchFamily="34" charset="-122"/>
              </a:endParaRPr>
            </a:p>
          </p:txBody>
        </p:sp>
      </p:grpSp>
      <p:grpSp>
        <p:nvGrpSpPr>
          <p:cNvPr id="13" name="组合 12"/>
          <p:cNvGrpSpPr/>
          <p:nvPr/>
        </p:nvGrpSpPr>
        <p:grpSpPr>
          <a:xfrm>
            <a:off x="2746134" y="1423332"/>
            <a:ext cx="1697385" cy="1697385"/>
            <a:chOff x="1278794" y="3334906"/>
            <a:chExt cx="914014" cy="914014"/>
          </a:xfrm>
        </p:grpSpPr>
        <p:grpSp>
          <p:nvGrpSpPr>
            <p:cNvPr id="14" name="组合 1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 name="TextBox 14"/>
            <p:cNvSpPr txBox="1"/>
            <p:nvPr/>
          </p:nvSpPr>
          <p:spPr>
            <a:xfrm>
              <a:off x="1519373" y="3583382"/>
              <a:ext cx="430905" cy="447478"/>
            </a:xfrm>
            <a:prstGeom prst="rect">
              <a:avLst/>
            </a:prstGeom>
            <a:noFill/>
          </p:spPr>
          <p:txBody>
            <a:bodyPr wrap="none" rtlCol="0">
              <a:spAutoFit/>
            </a:bodyPr>
            <a:lstStyle/>
            <a:p>
              <a:pPr algn="ctr"/>
              <a:r>
                <a:rPr lang="zh-CN" altLang="en-US" sz="2400" b="1" dirty="0" smtClean="0">
                  <a:solidFill>
                    <a:srgbClr val="26A9E0"/>
                  </a:solidFill>
                  <a:latin typeface="微软雅黑" pitchFamily="34" charset="-122"/>
                  <a:ea typeface="微软雅黑" pitchFamily="34" charset="-122"/>
                </a:rPr>
                <a:t>行动</a:t>
              </a:r>
              <a:endParaRPr lang="en-US" altLang="zh-CN" sz="2400" b="1" dirty="0" smtClean="0">
                <a:solidFill>
                  <a:srgbClr val="26A9E0"/>
                </a:solidFill>
                <a:latin typeface="微软雅黑" pitchFamily="34" charset="-122"/>
                <a:ea typeface="微软雅黑" pitchFamily="34" charset="-122"/>
              </a:endParaRPr>
            </a:p>
            <a:p>
              <a:pPr algn="ctr"/>
              <a:r>
                <a:rPr lang="zh-CN" altLang="en-US" sz="2400" b="1" dirty="0" smtClean="0">
                  <a:solidFill>
                    <a:srgbClr val="26A9E0"/>
                  </a:solidFill>
                  <a:latin typeface="微软雅黑" pitchFamily="34" charset="-122"/>
                  <a:ea typeface="微软雅黑" pitchFamily="34" charset="-122"/>
                </a:rPr>
                <a:t>策略</a:t>
              </a:r>
              <a:endParaRPr lang="zh-CN" altLang="en-US" sz="2400" b="1" dirty="0">
                <a:solidFill>
                  <a:srgbClr val="26A9E0"/>
                </a:solidFill>
                <a:latin typeface="微软雅黑" pitchFamily="34" charset="-122"/>
                <a:ea typeface="微软雅黑" pitchFamily="34" charset="-122"/>
              </a:endParaRPr>
            </a:p>
          </p:txBody>
        </p:sp>
      </p:grpSp>
      <p:grpSp>
        <p:nvGrpSpPr>
          <p:cNvPr id="18" name="组合 17"/>
          <p:cNvGrpSpPr/>
          <p:nvPr/>
        </p:nvGrpSpPr>
        <p:grpSpPr>
          <a:xfrm>
            <a:off x="4688516" y="1419622"/>
            <a:ext cx="1697385" cy="1697385"/>
            <a:chOff x="1278794" y="3334906"/>
            <a:chExt cx="914014" cy="914014"/>
          </a:xfrm>
        </p:grpSpPr>
        <p:grpSp>
          <p:nvGrpSpPr>
            <p:cNvPr id="19" name="组合 1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2" name="椭圆 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0" name="TextBox 19"/>
            <p:cNvSpPr txBox="1"/>
            <p:nvPr/>
          </p:nvSpPr>
          <p:spPr>
            <a:xfrm>
              <a:off x="1519373" y="3585380"/>
              <a:ext cx="430905" cy="447478"/>
            </a:xfrm>
            <a:prstGeom prst="rect">
              <a:avLst/>
            </a:prstGeom>
            <a:noFill/>
          </p:spPr>
          <p:txBody>
            <a:bodyPr wrap="none" rtlCol="0">
              <a:spAutoFit/>
            </a:bodyPr>
            <a:lstStyle/>
            <a:p>
              <a:pPr algn="ctr"/>
              <a:r>
                <a:rPr lang="zh-CN" altLang="en-US" sz="2400" b="1" dirty="0" smtClean="0">
                  <a:solidFill>
                    <a:srgbClr val="26A9E0"/>
                  </a:solidFill>
                  <a:latin typeface="微软雅黑" pitchFamily="34" charset="-122"/>
                  <a:ea typeface="微软雅黑" pitchFamily="34" charset="-122"/>
                </a:rPr>
                <a:t>客户</a:t>
              </a:r>
              <a:endParaRPr lang="en-US" altLang="zh-CN" sz="2400" b="1" dirty="0" smtClean="0">
                <a:solidFill>
                  <a:srgbClr val="26A9E0"/>
                </a:solidFill>
                <a:latin typeface="微软雅黑" pitchFamily="34" charset="-122"/>
                <a:ea typeface="微软雅黑" pitchFamily="34" charset="-122"/>
              </a:endParaRPr>
            </a:p>
            <a:p>
              <a:pPr algn="ctr"/>
              <a:r>
                <a:rPr lang="zh-CN" altLang="en-US" sz="2400" b="1" dirty="0" smtClean="0">
                  <a:solidFill>
                    <a:srgbClr val="26A9E0"/>
                  </a:solidFill>
                  <a:latin typeface="微软雅黑" pitchFamily="34" charset="-122"/>
                  <a:ea typeface="微软雅黑" pitchFamily="34" charset="-122"/>
                </a:rPr>
                <a:t>服务</a:t>
              </a:r>
              <a:endParaRPr lang="zh-CN" altLang="en-US" sz="2400" b="1" dirty="0">
                <a:solidFill>
                  <a:srgbClr val="26A9E0"/>
                </a:solidFill>
                <a:latin typeface="微软雅黑" pitchFamily="34" charset="-122"/>
                <a:ea typeface="微软雅黑" pitchFamily="34" charset="-122"/>
              </a:endParaRPr>
            </a:p>
          </p:txBody>
        </p:sp>
      </p:grpSp>
      <p:grpSp>
        <p:nvGrpSpPr>
          <p:cNvPr id="23" name="组合 22"/>
          <p:cNvGrpSpPr/>
          <p:nvPr/>
        </p:nvGrpSpPr>
        <p:grpSpPr>
          <a:xfrm>
            <a:off x="6619031" y="1426497"/>
            <a:ext cx="1697385" cy="1697385"/>
            <a:chOff x="1278794" y="3334906"/>
            <a:chExt cx="914014" cy="914014"/>
          </a:xfrm>
        </p:grpSpPr>
        <p:grpSp>
          <p:nvGrpSpPr>
            <p:cNvPr id="24" name="组合 2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27" name="椭圆 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25" name="TextBox 24"/>
            <p:cNvSpPr txBox="1"/>
            <p:nvPr/>
          </p:nvSpPr>
          <p:spPr>
            <a:xfrm>
              <a:off x="1519376" y="3581678"/>
              <a:ext cx="430905" cy="447478"/>
            </a:xfrm>
            <a:prstGeom prst="rect">
              <a:avLst/>
            </a:prstGeom>
            <a:noFill/>
          </p:spPr>
          <p:txBody>
            <a:bodyPr wrap="none" rtlCol="0">
              <a:spAutoFit/>
            </a:bodyPr>
            <a:lstStyle/>
            <a:p>
              <a:pPr algn="ctr"/>
              <a:r>
                <a:rPr lang="zh-CN" altLang="en-US" sz="2400" b="1" dirty="0" smtClean="0">
                  <a:solidFill>
                    <a:schemeClr val="accent5"/>
                  </a:solidFill>
                  <a:latin typeface="微软雅黑" pitchFamily="34" charset="-122"/>
                  <a:ea typeface="微软雅黑" pitchFamily="34" charset="-122"/>
                </a:rPr>
                <a:t>能力</a:t>
              </a:r>
              <a:endParaRPr lang="en-US" altLang="zh-CN" sz="2400" b="1" dirty="0" smtClean="0">
                <a:solidFill>
                  <a:schemeClr val="accent5"/>
                </a:solidFill>
                <a:latin typeface="微软雅黑" pitchFamily="34" charset="-122"/>
                <a:ea typeface="微软雅黑" pitchFamily="34" charset="-122"/>
              </a:endParaRPr>
            </a:p>
            <a:p>
              <a:pPr algn="ctr"/>
              <a:r>
                <a:rPr lang="zh-CN" altLang="en-US" sz="2400" b="1" dirty="0" smtClean="0">
                  <a:solidFill>
                    <a:schemeClr val="accent5"/>
                  </a:solidFill>
                  <a:latin typeface="微软雅黑" pitchFamily="34" charset="-122"/>
                  <a:ea typeface="微软雅黑" pitchFamily="34" charset="-122"/>
                </a:rPr>
                <a:t>提升</a:t>
              </a:r>
              <a:endParaRPr lang="zh-CN" altLang="en-US" sz="2400" b="1" dirty="0">
                <a:solidFill>
                  <a:schemeClr val="accent5"/>
                </a:solidFill>
                <a:latin typeface="微软雅黑" pitchFamily="34" charset="-122"/>
                <a:ea typeface="微软雅黑" pitchFamily="34" charset="-122"/>
              </a:endParaRPr>
            </a:p>
          </p:txBody>
        </p:sp>
      </p:grpSp>
      <p:sp>
        <p:nvSpPr>
          <p:cNvPr id="30" name="椭圆 29"/>
          <p:cNvSpPr/>
          <p:nvPr/>
        </p:nvSpPr>
        <p:spPr>
          <a:xfrm>
            <a:off x="4760524" y="1282151"/>
            <a:ext cx="645364" cy="645364"/>
          </a:xfrm>
          <a:prstGeom prst="ellipse">
            <a:avLst/>
          </a:prstGeom>
          <a:solidFill>
            <a:schemeClr val="accent5">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grpSp>
        <p:nvGrpSpPr>
          <p:cNvPr id="39" name="组合 38"/>
          <p:cNvGrpSpPr/>
          <p:nvPr/>
        </p:nvGrpSpPr>
        <p:grpSpPr>
          <a:xfrm>
            <a:off x="824277" y="1275606"/>
            <a:ext cx="645364" cy="645364"/>
            <a:chOff x="824277" y="1275606"/>
            <a:chExt cx="645364" cy="645364"/>
          </a:xfrm>
        </p:grpSpPr>
        <p:sp>
          <p:nvSpPr>
            <p:cNvPr id="28" name="椭圆 27"/>
            <p:cNvSpPr/>
            <p:nvPr/>
          </p:nvSpPr>
          <p:spPr>
            <a:xfrm>
              <a:off x="824277" y="1275606"/>
              <a:ext cx="645364" cy="645364"/>
            </a:xfrm>
            <a:prstGeom prst="ellipse">
              <a:avLst/>
            </a:prstGeom>
            <a:solidFill>
              <a:schemeClr val="accent5">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2" name="Freeform 34"/>
            <p:cNvSpPr>
              <a:spLocks noEditPoints="1"/>
            </p:cNvSpPr>
            <p:nvPr/>
          </p:nvSpPr>
          <p:spPr bwMode="auto">
            <a:xfrm>
              <a:off x="1000830" y="1426497"/>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grpSp>
      <p:grpSp>
        <p:nvGrpSpPr>
          <p:cNvPr id="40" name="组合 39"/>
          <p:cNvGrpSpPr/>
          <p:nvPr/>
        </p:nvGrpSpPr>
        <p:grpSpPr>
          <a:xfrm>
            <a:off x="2783180" y="1275606"/>
            <a:ext cx="645364" cy="645364"/>
            <a:chOff x="2783180" y="1275606"/>
            <a:chExt cx="645364" cy="645364"/>
          </a:xfrm>
        </p:grpSpPr>
        <p:sp>
          <p:nvSpPr>
            <p:cNvPr id="29" name="椭圆 28"/>
            <p:cNvSpPr/>
            <p:nvPr/>
          </p:nvSpPr>
          <p:spPr>
            <a:xfrm>
              <a:off x="2783180" y="1275606"/>
              <a:ext cx="645364" cy="645364"/>
            </a:xfrm>
            <a:prstGeom prst="ellipse">
              <a:avLst/>
            </a:prstGeom>
            <a:solidFill>
              <a:schemeClr val="accent5">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3" name="Freeform 26"/>
            <p:cNvSpPr>
              <a:spLocks noEditPoints="1"/>
            </p:cNvSpPr>
            <p:nvPr/>
          </p:nvSpPr>
          <p:spPr bwMode="auto">
            <a:xfrm>
              <a:off x="2952968" y="1447247"/>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grpSp>
      <p:grpSp>
        <p:nvGrpSpPr>
          <p:cNvPr id="41" name="组合 40"/>
          <p:cNvGrpSpPr/>
          <p:nvPr/>
        </p:nvGrpSpPr>
        <p:grpSpPr>
          <a:xfrm>
            <a:off x="6707078" y="1282151"/>
            <a:ext cx="645364" cy="645364"/>
            <a:chOff x="6707078" y="1282151"/>
            <a:chExt cx="645364" cy="645364"/>
          </a:xfrm>
        </p:grpSpPr>
        <p:sp>
          <p:nvSpPr>
            <p:cNvPr id="31" name="椭圆 30"/>
            <p:cNvSpPr/>
            <p:nvPr/>
          </p:nvSpPr>
          <p:spPr>
            <a:xfrm>
              <a:off x="6707078" y="1282151"/>
              <a:ext cx="645364" cy="645364"/>
            </a:xfrm>
            <a:prstGeom prst="ellipse">
              <a:avLst/>
            </a:prstGeom>
            <a:solidFill>
              <a:schemeClr val="accent5">
                <a:lumMod val="7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34" name="Freeform 35"/>
            <p:cNvSpPr>
              <a:spLocks noEditPoints="1"/>
            </p:cNvSpPr>
            <p:nvPr/>
          </p:nvSpPr>
          <p:spPr bwMode="auto">
            <a:xfrm>
              <a:off x="6895784" y="1463543"/>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grpSp>
      <p:sp>
        <p:nvSpPr>
          <p:cNvPr id="35" name="Freeform 20"/>
          <p:cNvSpPr>
            <a:spLocks noEditPoints="1"/>
          </p:cNvSpPr>
          <p:nvPr/>
        </p:nvSpPr>
        <p:spPr bwMode="auto">
          <a:xfrm>
            <a:off x="4949998" y="1419622"/>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500"/>
          </a:p>
        </p:txBody>
      </p:sp>
      <p:pic>
        <p:nvPicPr>
          <p:cNvPr id="36" name="图片 35"/>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37" name="图片 36"/>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38" name="图片 37"/>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Tree>
    <p:extLst>
      <p:ext uri="{BB962C8B-B14F-4D97-AF65-F5344CB8AC3E}">
        <p14:creationId xmlns:p14="http://schemas.microsoft.com/office/powerpoint/2010/main" val="947001877"/>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fade">
                                      <p:cBhvr>
                                        <p:cTn id="16" dur="500"/>
                                        <p:tgtEl>
                                          <p:spTgt spid="38"/>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anim calcmode="lin" valueType="num">
                                      <p:cBhvr>
                                        <p:cTn id="24" dur="500" fill="hold"/>
                                        <p:tgtEl>
                                          <p:spTgt spid="8"/>
                                        </p:tgtEl>
                                        <p:attrNameLst>
                                          <p:attrName>ppt_x</p:attrName>
                                        </p:attrNameLst>
                                      </p:cBhvr>
                                      <p:tavLst>
                                        <p:tav tm="0">
                                          <p:val>
                                            <p:strVal val="#ppt_x"/>
                                          </p:val>
                                        </p:tav>
                                        <p:tav tm="100000">
                                          <p:val>
                                            <p:strVal val="#ppt_x"/>
                                          </p:val>
                                        </p:tav>
                                      </p:tavLst>
                                    </p:anim>
                                    <p:anim calcmode="lin" valueType="num">
                                      <p:cBhvr>
                                        <p:cTn id="25" dur="5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39"/>
                                        </p:tgtEl>
                                        <p:attrNameLst>
                                          <p:attrName>style.visibility</p:attrName>
                                        </p:attrNameLst>
                                      </p:cBhvr>
                                      <p:to>
                                        <p:strVal val="visible"/>
                                      </p:to>
                                    </p:set>
                                    <p:animEffect transition="in" filter="fade">
                                      <p:cBhvr>
                                        <p:cTn id="29" dur="500"/>
                                        <p:tgtEl>
                                          <p:spTgt spid="39"/>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childTnLst>
                          </p:cTn>
                        </p:par>
                        <p:par>
                          <p:cTn id="34" fill="hold">
                            <p:stCondLst>
                              <p:cond delay="2000"/>
                            </p:stCondLst>
                            <p:childTnLst>
                              <p:par>
                                <p:cTn id="35" presetID="42"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strVal val="#ppt_x"/>
                                          </p:val>
                                        </p:tav>
                                        <p:tav tm="100000">
                                          <p:val>
                                            <p:strVal val="#ppt_x"/>
                                          </p:val>
                                        </p:tav>
                                      </p:tavLst>
                                    </p:anim>
                                    <p:anim calcmode="lin" valueType="num">
                                      <p:cBhvr>
                                        <p:cTn id="39" dur="5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10" presetClass="entr" presetSubtype="0"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500"/>
                                        <p:tgtEl>
                                          <p:spTgt spid="40"/>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par>
                          <p:cTn id="48" fill="hold">
                            <p:stCondLst>
                              <p:cond delay="3500"/>
                            </p:stCondLst>
                            <p:childTnLst>
                              <p:par>
                                <p:cTn id="49" presetID="42"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10" presetClass="entr" presetSubtype="0"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500"/>
                                        <p:tgtEl>
                                          <p:spTgt spid="3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fade">
                                      <p:cBhvr>
                                        <p:cTn id="64" dur="500"/>
                                        <p:tgtEl>
                                          <p:spTgt spid="6"/>
                                        </p:tgtEl>
                                      </p:cBhvr>
                                    </p:animEffect>
                                  </p:childTnLst>
                                </p:cTn>
                              </p:par>
                            </p:childTnLst>
                          </p:cTn>
                        </p:par>
                        <p:par>
                          <p:cTn id="65" fill="hold">
                            <p:stCondLst>
                              <p:cond delay="5000"/>
                            </p:stCondLst>
                            <p:childTnLst>
                              <p:par>
                                <p:cTn id="66" presetID="42" presetClass="entr" presetSubtype="0" fill="hold" nodeType="after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500"/>
                                        <p:tgtEl>
                                          <p:spTgt spid="23"/>
                                        </p:tgtEl>
                                      </p:cBhvr>
                                    </p:animEffect>
                                    <p:anim calcmode="lin" valueType="num">
                                      <p:cBhvr>
                                        <p:cTn id="69" dur="500" fill="hold"/>
                                        <p:tgtEl>
                                          <p:spTgt spid="23"/>
                                        </p:tgtEl>
                                        <p:attrNameLst>
                                          <p:attrName>ppt_x</p:attrName>
                                        </p:attrNameLst>
                                      </p:cBhvr>
                                      <p:tavLst>
                                        <p:tav tm="0">
                                          <p:val>
                                            <p:strVal val="#ppt_x"/>
                                          </p:val>
                                        </p:tav>
                                        <p:tav tm="100000">
                                          <p:val>
                                            <p:strVal val="#ppt_x"/>
                                          </p:val>
                                        </p:tav>
                                      </p:tavLst>
                                    </p:anim>
                                    <p:anim calcmode="lin" valueType="num">
                                      <p:cBhvr>
                                        <p:cTn id="70" dur="500" fill="hold"/>
                                        <p:tgtEl>
                                          <p:spTgt spid="23"/>
                                        </p:tgtEl>
                                        <p:attrNameLst>
                                          <p:attrName>ppt_y</p:attrName>
                                        </p:attrNameLst>
                                      </p:cBhvr>
                                      <p:tavLst>
                                        <p:tav tm="0">
                                          <p:val>
                                            <p:strVal val="#ppt_y+.1"/>
                                          </p:val>
                                        </p:tav>
                                        <p:tav tm="100000">
                                          <p:val>
                                            <p:strVal val="#ppt_y"/>
                                          </p:val>
                                        </p:tav>
                                      </p:tavLst>
                                    </p:anim>
                                  </p:childTnLst>
                                </p:cTn>
                              </p:par>
                            </p:childTnLst>
                          </p:cTn>
                        </p:par>
                        <p:par>
                          <p:cTn id="71" fill="hold">
                            <p:stCondLst>
                              <p:cond delay="5500"/>
                            </p:stCondLst>
                            <p:childTnLst>
                              <p:par>
                                <p:cTn id="72" presetID="10" presetClass="entr" presetSubtype="0"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fade">
                                      <p:cBhvr>
                                        <p:cTn id="74" dur="500"/>
                                        <p:tgtEl>
                                          <p:spTgt spid="4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7"/>
                                        </p:tgtEl>
                                        <p:attrNameLst>
                                          <p:attrName>style.visibility</p:attrName>
                                        </p:attrNameLst>
                                      </p:cBhvr>
                                      <p:to>
                                        <p:strVal val="visible"/>
                                      </p:to>
                                    </p:set>
                                    <p:animEffect transition="in" filter="fade">
                                      <p:cBhvr>
                                        <p:cTn id="7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30" grpId="0" animBg="1"/>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309885"/>
            <a:ext cx="1740058"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添加标题</a:t>
            </a:r>
          </a:p>
        </p:txBody>
      </p:sp>
      <p:pic>
        <p:nvPicPr>
          <p:cNvPr id="3" name="图片 2"/>
          <p:cNvPicPr>
            <a:picLocks noChangeAspect="1"/>
          </p:cNvPicPr>
          <p:nvPr/>
        </p:nvPicPr>
        <p:blipFill rotWithShape="1">
          <a:blip r:embed="rId3" cstate="print">
            <a:lum bright="70000" contrast="-70000"/>
            <a:extLst>
              <a:ext uri="{28A0092B-C50C-407E-A947-70E740481C1C}">
                <a14:useLocalDpi xmlns:a14="http://schemas.microsoft.com/office/drawing/2010/main" val="0"/>
              </a:ext>
            </a:extLst>
          </a:blip>
          <a:srcRect l="33701" t="32240" r="42280" b="32235"/>
          <a:stretch/>
        </p:blipFill>
        <p:spPr>
          <a:xfrm>
            <a:off x="631842" y="396700"/>
            <a:ext cx="366086" cy="310257"/>
          </a:xfrm>
          <a:prstGeom prst="rect">
            <a:avLst/>
          </a:prstGeom>
        </p:spPr>
      </p:pic>
      <p:sp>
        <p:nvSpPr>
          <p:cNvPr id="20" name="Freeform 14"/>
          <p:cNvSpPr>
            <a:spLocks noChangeArrowheads="1"/>
          </p:cNvSpPr>
          <p:nvPr/>
        </p:nvSpPr>
        <p:spPr bwMode="auto">
          <a:xfrm>
            <a:off x="4587279" y="989682"/>
            <a:ext cx="1712913" cy="3152775"/>
          </a:xfrm>
          <a:custGeom>
            <a:avLst/>
            <a:gdLst>
              <a:gd name="T0" fmla="*/ 0 w 457"/>
              <a:gd name="T1" fmla="*/ 0 h 841"/>
              <a:gd name="T2" fmla="*/ 0 w 457"/>
              <a:gd name="T3" fmla="*/ 192 h 841"/>
              <a:gd name="T4" fmla="*/ 50 w 457"/>
              <a:gd name="T5" fmla="*/ 188 h 841"/>
              <a:gd name="T6" fmla="*/ 374 w 457"/>
              <a:gd name="T7" fmla="*/ 512 h 841"/>
              <a:gd name="T8" fmla="*/ 216 w 457"/>
              <a:gd name="T9" fmla="*/ 791 h 841"/>
              <a:gd name="T10" fmla="*/ 249 w 457"/>
              <a:gd name="T11" fmla="*/ 841 h 841"/>
              <a:gd name="T12" fmla="*/ 457 w 457"/>
              <a:gd name="T13" fmla="*/ 458 h 841"/>
              <a:gd name="T14" fmla="*/ 0 w 457"/>
              <a:gd name="T15" fmla="*/ 0 h 841"/>
              <a:gd name="T16" fmla="*/ 0 60000 65536"/>
              <a:gd name="T17" fmla="*/ 0 60000 65536"/>
              <a:gd name="T18" fmla="*/ 0 60000 65536"/>
              <a:gd name="T19" fmla="*/ 0 60000 65536"/>
              <a:gd name="T20" fmla="*/ 0 60000 65536"/>
              <a:gd name="T21" fmla="*/ 0 60000 65536"/>
              <a:gd name="T22" fmla="*/ 0 60000 65536"/>
              <a:gd name="T23" fmla="*/ 0 60000 65536"/>
              <a:gd name="T24" fmla="*/ 0 w 457"/>
              <a:gd name="T25" fmla="*/ 0 h 841"/>
              <a:gd name="T26" fmla="*/ 457 w 457"/>
              <a:gd name="T27" fmla="*/ 841 h 8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57" h="841">
                <a:moveTo>
                  <a:pt x="0" y="0"/>
                </a:moveTo>
                <a:cubicBezTo>
                  <a:pt x="0" y="192"/>
                  <a:pt x="0" y="192"/>
                  <a:pt x="0" y="192"/>
                </a:cubicBezTo>
                <a:cubicBezTo>
                  <a:pt x="16" y="190"/>
                  <a:pt x="33" y="188"/>
                  <a:pt x="50" y="188"/>
                </a:cubicBezTo>
                <a:cubicBezTo>
                  <a:pt x="229" y="188"/>
                  <a:pt x="374" y="333"/>
                  <a:pt x="374" y="512"/>
                </a:cubicBezTo>
                <a:cubicBezTo>
                  <a:pt x="374" y="630"/>
                  <a:pt x="311" y="734"/>
                  <a:pt x="216" y="791"/>
                </a:cubicBezTo>
                <a:cubicBezTo>
                  <a:pt x="249" y="841"/>
                  <a:pt x="249" y="841"/>
                  <a:pt x="249" y="841"/>
                </a:cubicBezTo>
                <a:cubicBezTo>
                  <a:pt x="385" y="753"/>
                  <a:pt x="457" y="619"/>
                  <a:pt x="457" y="458"/>
                </a:cubicBezTo>
                <a:cubicBezTo>
                  <a:pt x="457" y="205"/>
                  <a:pt x="253" y="0"/>
                  <a:pt x="0" y="0"/>
                </a:cubicBezTo>
                <a:close/>
              </a:path>
            </a:pathLst>
          </a:custGeom>
          <a:solidFill>
            <a:schemeClr val="bg1"/>
          </a:solidFill>
          <a:ln>
            <a:solidFill>
              <a:schemeClr val="bg1"/>
            </a:solidFill>
          </a:ln>
        </p:spPr>
        <p:txBody>
          <a:bodyPr/>
          <a:lstStyle/>
          <a:p>
            <a:endParaRPr lang="zh-CN" altLang="zh-CN" sz="1600">
              <a:solidFill>
                <a:srgbClr val="000000"/>
              </a:solidFill>
              <a:sym typeface="宋体" pitchFamily="2" charset="-122"/>
            </a:endParaRPr>
          </a:p>
        </p:txBody>
      </p:sp>
      <p:sp>
        <p:nvSpPr>
          <p:cNvPr id="21" name="Freeform 15"/>
          <p:cNvSpPr>
            <a:spLocks noChangeArrowheads="1"/>
          </p:cNvSpPr>
          <p:nvPr/>
        </p:nvSpPr>
        <p:spPr bwMode="auto">
          <a:xfrm>
            <a:off x="2753717" y="989682"/>
            <a:ext cx="1833562" cy="1952625"/>
          </a:xfrm>
          <a:custGeom>
            <a:avLst/>
            <a:gdLst>
              <a:gd name="T0" fmla="*/ 489 w 489"/>
              <a:gd name="T1" fmla="*/ 192 h 521"/>
              <a:gd name="T2" fmla="*/ 489 w 489"/>
              <a:gd name="T3" fmla="*/ 0 h 521"/>
              <a:gd name="T4" fmla="*/ 425 w 489"/>
              <a:gd name="T5" fmla="*/ 4 h 521"/>
              <a:gd name="T6" fmla="*/ 35 w 489"/>
              <a:gd name="T7" fmla="*/ 521 h 521"/>
              <a:gd name="T8" fmla="*/ 216 w 489"/>
              <a:gd name="T9" fmla="*/ 496 h 521"/>
              <a:gd name="T10" fmla="*/ 489 w 489"/>
              <a:gd name="T11" fmla="*/ 192 h 521"/>
              <a:gd name="T12" fmla="*/ 0 60000 65536"/>
              <a:gd name="T13" fmla="*/ 0 60000 65536"/>
              <a:gd name="T14" fmla="*/ 0 60000 65536"/>
              <a:gd name="T15" fmla="*/ 0 60000 65536"/>
              <a:gd name="T16" fmla="*/ 0 60000 65536"/>
              <a:gd name="T17" fmla="*/ 0 60000 65536"/>
              <a:gd name="T18" fmla="*/ 0 w 489"/>
              <a:gd name="T19" fmla="*/ 0 h 521"/>
              <a:gd name="T20" fmla="*/ 489 w 489"/>
              <a:gd name="T21" fmla="*/ 521 h 521"/>
            </a:gdLst>
            <a:ahLst/>
            <a:cxnLst>
              <a:cxn ang="T12">
                <a:pos x="T0" y="T1"/>
              </a:cxn>
              <a:cxn ang="T13">
                <a:pos x="T2" y="T3"/>
              </a:cxn>
              <a:cxn ang="T14">
                <a:pos x="T4" y="T5"/>
              </a:cxn>
              <a:cxn ang="T15">
                <a:pos x="T6" y="T7"/>
              </a:cxn>
              <a:cxn ang="T16">
                <a:pos x="T8" y="T9"/>
              </a:cxn>
              <a:cxn ang="T17">
                <a:pos x="T10" y="T11"/>
              </a:cxn>
            </a:cxnLst>
            <a:rect l="T18" t="T19" r="T20" b="T21"/>
            <a:pathLst>
              <a:path w="489" h="521">
                <a:moveTo>
                  <a:pt x="489" y="192"/>
                </a:moveTo>
                <a:cubicBezTo>
                  <a:pt x="489" y="0"/>
                  <a:pt x="489" y="0"/>
                  <a:pt x="489" y="0"/>
                </a:cubicBezTo>
                <a:cubicBezTo>
                  <a:pt x="468" y="0"/>
                  <a:pt x="445" y="2"/>
                  <a:pt x="425" y="4"/>
                </a:cubicBezTo>
                <a:cubicBezTo>
                  <a:pt x="175" y="40"/>
                  <a:pt x="0" y="271"/>
                  <a:pt x="35" y="521"/>
                </a:cubicBezTo>
                <a:cubicBezTo>
                  <a:pt x="216" y="496"/>
                  <a:pt x="216" y="496"/>
                  <a:pt x="216" y="496"/>
                </a:cubicBezTo>
                <a:cubicBezTo>
                  <a:pt x="223" y="342"/>
                  <a:pt x="339" y="216"/>
                  <a:pt x="489" y="192"/>
                </a:cubicBezTo>
                <a:close/>
              </a:path>
            </a:pathLst>
          </a:custGeom>
          <a:solidFill>
            <a:schemeClr val="bg1"/>
          </a:solidFill>
          <a:ln>
            <a:solidFill>
              <a:schemeClr val="bg1"/>
            </a:solidFill>
          </a:ln>
        </p:spPr>
        <p:txBody>
          <a:bodyPr/>
          <a:lstStyle/>
          <a:p>
            <a:endParaRPr lang="zh-CN" altLang="zh-CN" sz="1600">
              <a:solidFill>
                <a:srgbClr val="000000"/>
              </a:solidFill>
              <a:sym typeface="宋体" pitchFamily="2" charset="-122"/>
            </a:endParaRPr>
          </a:p>
        </p:txBody>
      </p:sp>
      <p:sp>
        <p:nvSpPr>
          <p:cNvPr id="22" name="Freeform 16"/>
          <p:cNvSpPr>
            <a:spLocks noChangeArrowheads="1"/>
          </p:cNvSpPr>
          <p:nvPr/>
        </p:nvSpPr>
        <p:spPr bwMode="auto">
          <a:xfrm>
            <a:off x="2883892" y="2848644"/>
            <a:ext cx="2636837" cy="1811338"/>
          </a:xfrm>
          <a:custGeom>
            <a:avLst/>
            <a:gdLst>
              <a:gd name="T0" fmla="*/ 504 w 703"/>
              <a:gd name="T1" fmla="*/ 340 h 483"/>
              <a:gd name="T2" fmla="*/ 180 w 703"/>
              <a:gd name="T3" fmla="*/ 16 h 483"/>
              <a:gd name="T4" fmla="*/ 181 w 703"/>
              <a:gd name="T5" fmla="*/ 0 h 483"/>
              <a:gd name="T6" fmla="*/ 0 w 703"/>
              <a:gd name="T7" fmla="*/ 25 h 483"/>
              <a:gd name="T8" fmla="*/ 70 w 703"/>
              <a:gd name="T9" fmla="*/ 211 h 483"/>
              <a:gd name="T10" fmla="*/ 703 w 703"/>
              <a:gd name="T11" fmla="*/ 345 h 483"/>
              <a:gd name="T12" fmla="*/ 670 w 703"/>
              <a:gd name="T13" fmla="*/ 295 h 483"/>
              <a:gd name="T14" fmla="*/ 504 w 703"/>
              <a:gd name="T15" fmla="*/ 340 h 483"/>
              <a:gd name="T16" fmla="*/ 0 60000 65536"/>
              <a:gd name="T17" fmla="*/ 0 60000 65536"/>
              <a:gd name="T18" fmla="*/ 0 60000 65536"/>
              <a:gd name="T19" fmla="*/ 0 60000 65536"/>
              <a:gd name="T20" fmla="*/ 0 60000 65536"/>
              <a:gd name="T21" fmla="*/ 0 60000 65536"/>
              <a:gd name="T22" fmla="*/ 0 60000 65536"/>
              <a:gd name="T23" fmla="*/ 0 60000 65536"/>
              <a:gd name="T24" fmla="*/ 0 w 703"/>
              <a:gd name="T25" fmla="*/ 0 h 483"/>
              <a:gd name="T26" fmla="*/ 703 w 703"/>
              <a:gd name="T27" fmla="*/ 483 h 48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3" h="483">
                <a:moveTo>
                  <a:pt x="504" y="340"/>
                </a:moveTo>
                <a:cubicBezTo>
                  <a:pt x="325" y="340"/>
                  <a:pt x="180" y="195"/>
                  <a:pt x="180" y="16"/>
                </a:cubicBezTo>
                <a:cubicBezTo>
                  <a:pt x="180" y="11"/>
                  <a:pt x="181" y="5"/>
                  <a:pt x="181" y="0"/>
                </a:cubicBezTo>
                <a:cubicBezTo>
                  <a:pt x="0" y="25"/>
                  <a:pt x="0" y="25"/>
                  <a:pt x="0" y="25"/>
                </a:cubicBezTo>
                <a:cubicBezTo>
                  <a:pt x="10" y="95"/>
                  <a:pt x="31" y="152"/>
                  <a:pt x="70" y="211"/>
                </a:cubicBezTo>
                <a:cubicBezTo>
                  <a:pt x="207" y="423"/>
                  <a:pt x="491" y="483"/>
                  <a:pt x="703" y="345"/>
                </a:cubicBezTo>
                <a:cubicBezTo>
                  <a:pt x="670" y="295"/>
                  <a:pt x="670" y="295"/>
                  <a:pt x="670" y="295"/>
                </a:cubicBezTo>
                <a:cubicBezTo>
                  <a:pt x="621" y="323"/>
                  <a:pt x="565" y="340"/>
                  <a:pt x="504" y="340"/>
                </a:cubicBezTo>
                <a:close/>
              </a:path>
            </a:pathLst>
          </a:custGeom>
          <a:solidFill>
            <a:schemeClr val="bg1"/>
          </a:solidFill>
          <a:ln>
            <a:solidFill>
              <a:schemeClr val="bg1"/>
            </a:solidFill>
          </a:ln>
        </p:spPr>
        <p:txBody>
          <a:bodyPr/>
          <a:lstStyle/>
          <a:p>
            <a:endParaRPr lang="zh-CN" altLang="zh-CN" sz="1600">
              <a:solidFill>
                <a:srgbClr val="000000"/>
              </a:solidFill>
              <a:sym typeface="宋体" pitchFamily="2" charset="-122"/>
            </a:endParaRPr>
          </a:p>
        </p:txBody>
      </p:sp>
      <p:sp>
        <p:nvSpPr>
          <p:cNvPr id="29" name="矩形 1"/>
          <p:cNvSpPr>
            <a:spLocks noChangeArrowheads="1"/>
          </p:cNvSpPr>
          <p:nvPr/>
        </p:nvSpPr>
        <p:spPr bwMode="auto">
          <a:xfrm>
            <a:off x="711208" y="1635646"/>
            <a:ext cx="19589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a:t>
            </a:r>
            <a:r>
              <a:rPr lang="zh-CN" altLang="en-US" sz="1000" dirty="0" smtClean="0">
                <a:solidFill>
                  <a:schemeClr val="bg1"/>
                </a:solidFill>
                <a:latin typeface="微软雅黑" pitchFamily="34" charset="-122"/>
                <a:ea typeface="微软雅黑" pitchFamily="34" charset="-122"/>
                <a:sym typeface="微软雅黑" pitchFamily="34" charset="-122"/>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文本单击添加文本文本单击此处文本</a:t>
            </a:r>
            <a:r>
              <a:rPr lang="zh-CN" altLang="en-US" sz="1000" dirty="0" smtClean="0">
                <a:solidFill>
                  <a:schemeClr val="bg1"/>
                </a:solidFill>
                <a:latin typeface="微软雅黑" pitchFamily="34" charset="-122"/>
                <a:ea typeface="微软雅黑" pitchFamily="34" charset="-122"/>
                <a:sym typeface="微软雅黑" pitchFamily="34" charset="-122"/>
              </a:rPr>
              <a:t>。</a:t>
            </a:r>
            <a:endParaRPr lang="zh-CN" altLang="en-US" sz="1000" dirty="0">
              <a:solidFill>
                <a:schemeClr val="bg1"/>
              </a:solidFill>
              <a:latin typeface="微软雅黑" pitchFamily="34" charset="-122"/>
              <a:ea typeface="微软雅黑" pitchFamily="34" charset="-122"/>
              <a:sym typeface="微软雅黑" pitchFamily="34" charset="-122"/>
            </a:endParaRPr>
          </a:p>
        </p:txBody>
      </p:sp>
      <p:sp>
        <p:nvSpPr>
          <p:cNvPr id="30" name="直接连接符 56"/>
          <p:cNvSpPr>
            <a:spLocks noChangeShapeType="1"/>
          </p:cNvSpPr>
          <p:nvPr/>
        </p:nvSpPr>
        <p:spPr bwMode="auto">
          <a:xfrm flipH="1">
            <a:off x="731845" y="1630601"/>
            <a:ext cx="193833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31" name="直接连接符 61"/>
          <p:cNvSpPr>
            <a:spLocks noChangeShapeType="1"/>
          </p:cNvSpPr>
          <p:nvPr/>
        </p:nvSpPr>
        <p:spPr bwMode="auto">
          <a:xfrm flipH="1">
            <a:off x="731846" y="2530713"/>
            <a:ext cx="1938337" cy="1588"/>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38" name="TextBox 37"/>
          <p:cNvSpPr txBox="1"/>
          <p:nvPr/>
        </p:nvSpPr>
        <p:spPr>
          <a:xfrm>
            <a:off x="1376800" y="1212380"/>
            <a:ext cx="903999" cy="292388"/>
          </a:xfrm>
          <a:prstGeom prst="rect">
            <a:avLst/>
          </a:prstGeom>
          <a:noFill/>
        </p:spPr>
        <p:txBody>
          <a:bodyPr wrap="square" lIns="0" rIns="0" bIns="0" rtlCol="0">
            <a:spAutoFit/>
          </a:bodyPr>
          <a:lstStyle/>
          <a:p>
            <a:pPr algn="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销售方向</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pic>
        <p:nvPicPr>
          <p:cNvPr id="39" name="图片 38"/>
          <p:cNvPicPr>
            <a:picLocks noChangeAspect="1"/>
          </p:cNvPicPr>
          <p:nvPr/>
        </p:nvPicPr>
        <p:blipFill rotWithShape="1">
          <a:blip r:embed="rId4" cstate="print">
            <a:extLst>
              <a:ext uri="{28A0092B-C50C-407E-A947-70E740481C1C}">
                <a14:useLocalDpi xmlns:a14="http://schemas.microsoft.com/office/drawing/2010/main" val="0"/>
              </a:ext>
            </a:extLst>
          </a:blip>
          <a:srcRect l="36417" t="19242" r="32886" b="3052"/>
          <a:stretch/>
        </p:blipFill>
        <p:spPr>
          <a:xfrm>
            <a:off x="1159365" y="1212380"/>
            <a:ext cx="217063" cy="314862"/>
          </a:xfrm>
          <a:prstGeom prst="rect">
            <a:avLst/>
          </a:prstGeom>
        </p:spPr>
      </p:pic>
      <p:sp>
        <p:nvSpPr>
          <p:cNvPr id="40" name="矩形 1"/>
          <p:cNvSpPr>
            <a:spLocks noChangeArrowheads="1"/>
          </p:cNvSpPr>
          <p:nvPr/>
        </p:nvSpPr>
        <p:spPr bwMode="auto">
          <a:xfrm>
            <a:off x="733417" y="3363838"/>
            <a:ext cx="19589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a:t>
            </a:r>
            <a:r>
              <a:rPr lang="zh-CN" altLang="en-US" sz="1000" dirty="0" smtClean="0">
                <a:solidFill>
                  <a:schemeClr val="bg1"/>
                </a:solidFill>
                <a:latin typeface="微软雅黑" pitchFamily="34" charset="-122"/>
                <a:ea typeface="微软雅黑" pitchFamily="34" charset="-122"/>
                <a:sym typeface="微软雅黑" pitchFamily="34" charset="-122"/>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文本单击添加文本文本单击此处文本</a:t>
            </a:r>
            <a:r>
              <a:rPr lang="zh-CN" altLang="en-US" sz="1000" dirty="0" smtClean="0">
                <a:solidFill>
                  <a:schemeClr val="bg1"/>
                </a:solidFill>
                <a:latin typeface="微软雅黑" pitchFamily="34" charset="-122"/>
                <a:ea typeface="微软雅黑" pitchFamily="34" charset="-122"/>
                <a:sym typeface="微软雅黑" pitchFamily="34" charset="-122"/>
              </a:rPr>
              <a:t>。</a:t>
            </a:r>
            <a:endParaRPr lang="zh-CN" altLang="en-US" sz="1000" dirty="0">
              <a:solidFill>
                <a:schemeClr val="bg1"/>
              </a:solidFill>
              <a:latin typeface="微软雅黑" pitchFamily="34" charset="-122"/>
              <a:ea typeface="微软雅黑" pitchFamily="34" charset="-122"/>
              <a:sym typeface="微软雅黑" pitchFamily="34" charset="-122"/>
            </a:endParaRPr>
          </a:p>
        </p:txBody>
      </p:sp>
      <p:sp>
        <p:nvSpPr>
          <p:cNvPr id="41" name="直接连接符 56"/>
          <p:cNvSpPr>
            <a:spLocks noChangeShapeType="1"/>
          </p:cNvSpPr>
          <p:nvPr/>
        </p:nvSpPr>
        <p:spPr bwMode="auto">
          <a:xfrm flipH="1">
            <a:off x="754054" y="3358793"/>
            <a:ext cx="193833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2" name="直接连接符 61"/>
          <p:cNvSpPr>
            <a:spLocks noChangeShapeType="1"/>
          </p:cNvSpPr>
          <p:nvPr/>
        </p:nvSpPr>
        <p:spPr bwMode="auto">
          <a:xfrm flipH="1">
            <a:off x="754055" y="4258905"/>
            <a:ext cx="1938337" cy="1588"/>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3" name="TextBox 42"/>
          <p:cNvSpPr txBox="1"/>
          <p:nvPr/>
        </p:nvSpPr>
        <p:spPr>
          <a:xfrm>
            <a:off x="1370362" y="2940572"/>
            <a:ext cx="903999" cy="292388"/>
          </a:xfrm>
          <a:prstGeom prst="rect">
            <a:avLst/>
          </a:prstGeom>
          <a:noFill/>
        </p:spPr>
        <p:txBody>
          <a:bodyPr wrap="square" lIns="0" rIns="0" bIns="0" rtlCol="0">
            <a:spAutoFit/>
          </a:bodyPr>
          <a:lstStyle/>
          <a:p>
            <a:pPr algn="r">
              <a:tabLst>
                <a:tab pos="1025525" algn="l"/>
              </a:tabLst>
            </a:pPr>
            <a:r>
              <a:rPr lang="zh-CN" altLang="en-US" sz="1600" b="1" dirty="0">
                <a:solidFill>
                  <a:schemeClr val="bg1"/>
                </a:solidFill>
                <a:latin typeface="微软雅黑" panose="020B0503020204020204" pitchFamily="34" charset="-122"/>
                <a:ea typeface="微软雅黑" panose="020B0503020204020204" pitchFamily="34" charset="-122"/>
                <a:cs typeface="Calibri"/>
              </a:rPr>
              <a:t>产品</a:t>
            </a: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方向</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pic>
        <p:nvPicPr>
          <p:cNvPr id="45" name="图片 44"/>
          <p:cNvPicPr>
            <a:picLocks noChangeAspect="1"/>
          </p:cNvPicPr>
          <p:nvPr/>
        </p:nvPicPr>
        <p:blipFill rotWithShape="1">
          <a:blip r:embed="rId5" cstate="print">
            <a:extLst>
              <a:ext uri="{28A0092B-C50C-407E-A947-70E740481C1C}">
                <a14:useLocalDpi xmlns:a14="http://schemas.microsoft.com/office/drawing/2010/main" val="0"/>
              </a:ext>
            </a:extLst>
          </a:blip>
          <a:srcRect l="35603" t="21096" r="30747" b="17198"/>
          <a:stretch/>
        </p:blipFill>
        <p:spPr>
          <a:xfrm>
            <a:off x="1088165" y="2947280"/>
            <a:ext cx="288263" cy="302891"/>
          </a:xfrm>
          <a:prstGeom prst="rect">
            <a:avLst/>
          </a:prstGeom>
        </p:spPr>
      </p:pic>
      <p:sp>
        <p:nvSpPr>
          <p:cNvPr id="46" name="矩形 1"/>
          <p:cNvSpPr>
            <a:spLocks noChangeArrowheads="1"/>
          </p:cNvSpPr>
          <p:nvPr/>
        </p:nvSpPr>
        <p:spPr bwMode="auto">
          <a:xfrm>
            <a:off x="6660232" y="2067694"/>
            <a:ext cx="195897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a:t>
            </a:r>
            <a:r>
              <a:rPr lang="zh-CN" altLang="en-US" sz="1000" dirty="0" smtClean="0">
                <a:solidFill>
                  <a:schemeClr val="bg1"/>
                </a:solidFill>
                <a:latin typeface="微软雅黑" pitchFamily="34" charset="-122"/>
                <a:ea typeface="微软雅黑" pitchFamily="34" charset="-122"/>
                <a:sym typeface="微软雅黑" pitchFamily="34" charset="-122"/>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文本单击添加文本文本单击此处文本</a:t>
            </a:r>
            <a:r>
              <a:rPr lang="zh-CN" altLang="en-US" sz="1000" dirty="0" smtClean="0">
                <a:solidFill>
                  <a:schemeClr val="bg1"/>
                </a:solidFill>
                <a:latin typeface="微软雅黑" pitchFamily="34" charset="-122"/>
                <a:ea typeface="微软雅黑" pitchFamily="34" charset="-122"/>
                <a:sym typeface="微软雅黑" pitchFamily="34" charset="-122"/>
              </a:rPr>
              <a:t>。</a:t>
            </a:r>
            <a:endParaRPr lang="zh-CN" altLang="en-US" sz="1000" dirty="0">
              <a:solidFill>
                <a:schemeClr val="bg1"/>
              </a:solidFill>
              <a:latin typeface="微软雅黑" pitchFamily="34" charset="-122"/>
              <a:ea typeface="微软雅黑" pitchFamily="34" charset="-122"/>
              <a:sym typeface="微软雅黑" pitchFamily="34" charset="-122"/>
            </a:endParaRPr>
          </a:p>
        </p:txBody>
      </p:sp>
      <p:sp>
        <p:nvSpPr>
          <p:cNvPr id="47" name="直接连接符 56"/>
          <p:cNvSpPr>
            <a:spLocks noChangeShapeType="1"/>
          </p:cNvSpPr>
          <p:nvPr/>
        </p:nvSpPr>
        <p:spPr bwMode="auto">
          <a:xfrm flipH="1">
            <a:off x="6680869" y="2062649"/>
            <a:ext cx="1938337"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8" name="直接连接符 61"/>
          <p:cNvSpPr>
            <a:spLocks noChangeShapeType="1"/>
          </p:cNvSpPr>
          <p:nvPr/>
        </p:nvSpPr>
        <p:spPr bwMode="auto">
          <a:xfrm flipH="1">
            <a:off x="6680870" y="2962761"/>
            <a:ext cx="1938337" cy="1588"/>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49" name="TextBox 48"/>
          <p:cNvSpPr txBox="1"/>
          <p:nvPr/>
        </p:nvSpPr>
        <p:spPr>
          <a:xfrm>
            <a:off x="7325824" y="1644428"/>
            <a:ext cx="903999" cy="292388"/>
          </a:xfrm>
          <a:prstGeom prst="rect">
            <a:avLst/>
          </a:prstGeom>
          <a:noFill/>
        </p:spPr>
        <p:txBody>
          <a:bodyPr wrap="square" lIns="0" rIns="0" bIns="0" rtlCol="0">
            <a:spAutoFit/>
          </a:bodyPr>
          <a:lstStyle/>
          <a:p>
            <a:pPr algn="r">
              <a:tabLst>
                <a:tab pos="1025525" algn="l"/>
              </a:tabLst>
            </a:pPr>
            <a:r>
              <a:rPr lang="zh-CN" altLang="en-US" sz="1600" b="1" dirty="0" smtClean="0">
                <a:solidFill>
                  <a:schemeClr val="bg1"/>
                </a:solidFill>
                <a:latin typeface="微软雅黑" panose="020B0503020204020204" pitchFamily="34" charset="-122"/>
                <a:ea typeface="微软雅黑" panose="020B0503020204020204" pitchFamily="34" charset="-122"/>
                <a:cs typeface="Calibri"/>
              </a:rPr>
              <a:t>创新规划</a:t>
            </a:r>
            <a:endParaRPr lang="en-US" sz="1600" b="1" dirty="0">
              <a:solidFill>
                <a:schemeClr val="bg1"/>
              </a:solidFill>
              <a:latin typeface="微软雅黑" panose="020B0503020204020204" pitchFamily="34" charset="-122"/>
              <a:ea typeface="微软雅黑" panose="020B0503020204020204" pitchFamily="34" charset="-122"/>
              <a:cs typeface="Calibri"/>
            </a:endParaRPr>
          </a:p>
        </p:txBody>
      </p:sp>
      <p:pic>
        <p:nvPicPr>
          <p:cNvPr id="51" name="图片 50"/>
          <p:cNvPicPr>
            <a:picLocks noChangeAspect="1"/>
          </p:cNvPicPr>
          <p:nvPr/>
        </p:nvPicPr>
        <p:blipFill rotWithShape="1">
          <a:blip r:embed="rId6" cstate="print">
            <a:extLst>
              <a:ext uri="{28A0092B-C50C-407E-A947-70E740481C1C}">
                <a14:useLocalDpi xmlns:a14="http://schemas.microsoft.com/office/drawing/2010/main" val="0"/>
              </a:ext>
            </a:extLst>
          </a:blip>
          <a:srcRect l="47951" t="44938" r="6846"/>
          <a:stretch/>
        </p:blipFill>
        <p:spPr>
          <a:xfrm>
            <a:off x="7028474" y="1713044"/>
            <a:ext cx="320586" cy="223771"/>
          </a:xfrm>
          <a:prstGeom prst="rect">
            <a:avLst/>
          </a:prstGeom>
        </p:spPr>
      </p:pic>
      <p:pic>
        <p:nvPicPr>
          <p:cNvPr id="52" name="图片 51"/>
          <p:cNvPicPr>
            <a:picLocks noChangeAspect="1"/>
          </p:cNvPicPr>
          <p:nvPr/>
        </p:nvPicPr>
        <p:blipFill rotWithShape="1">
          <a:blip r:embed="rId7"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53" name="图片 52"/>
          <p:cNvPicPr>
            <a:picLocks noChangeAspect="1"/>
          </p:cNvPicPr>
          <p:nvPr/>
        </p:nvPicPr>
        <p:blipFill rotWithShape="1">
          <a:blip r:embed="rId8"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54" name="图片 53"/>
          <p:cNvPicPr>
            <a:picLocks noChangeAspect="1"/>
          </p:cNvPicPr>
          <p:nvPr/>
        </p:nvPicPr>
        <p:blipFill rotWithShape="1">
          <a:blip r:embed="rId9"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pic>
        <p:nvPicPr>
          <p:cNvPr id="55" name="图片 54"/>
          <p:cNvPicPr>
            <a:picLocks noChangeAspect="1"/>
          </p:cNvPicPr>
          <p:nvPr/>
        </p:nvPicPr>
        <p:blipFill rotWithShape="1">
          <a:blip r:embed="rId10" cstate="print">
            <a:extLst>
              <a:ext uri="{28A0092B-C50C-407E-A947-70E740481C1C}">
                <a14:useLocalDpi xmlns:a14="http://schemas.microsoft.com/office/drawing/2010/main" val="0"/>
              </a:ext>
            </a:extLst>
          </a:blip>
          <a:srcRect l="24403" t="1896" r="25008" b="7082"/>
          <a:stretch/>
        </p:blipFill>
        <p:spPr>
          <a:xfrm>
            <a:off x="4095632" y="2227573"/>
            <a:ext cx="1396137" cy="1439414"/>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00817414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10"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par>
                          <p:cTn id="23" fill="hold">
                            <p:stCondLst>
                              <p:cond delay="500"/>
                            </p:stCondLst>
                            <p:childTnLst>
                              <p:par>
                                <p:cTn id="24" presetID="1" presetClass="entr" presetSubtype="0"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0" presetClass="entr" presetSubtype="0"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fade">
                                      <p:cBhvr>
                                        <p:cTn id="31" dur="500"/>
                                        <p:tgtEl>
                                          <p:spTgt spid="55"/>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500"/>
                                        <p:tgtEl>
                                          <p:spTgt spid="2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1500"/>
                            </p:stCondLst>
                            <p:childTnLst>
                              <p:par>
                                <p:cTn id="49" presetID="10" presetClass="entr" presetSubtype="0" fill="hold" grpId="0" nodeType="afterEffect">
                                  <p:stCondLst>
                                    <p:cond delay="0"/>
                                  </p:stCondLst>
                                  <p:childTnLst>
                                    <p:set>
                                      <p:cBhvr>
                                        <p:cTn id="50" dur="1" fill="hold">
                                          <p:stCondLst>
                                            <p:cond delay="0"/>
                                          </p:stCondLst>
                                        </p:cTn>
                                        <p:tgtEl>
                                          <p:spTgt spid="43"/>
                                        </p:tgtEl>
                                        <p:attrNameLst>
                                          <p:attrName>style.visibility</p:attrName>
                                        </p:attrNameLst>
                                      </p:cBhvr>
                                      <p:to>
                                        <p:strVal val="visible"/>
                                      </p:to>
                                    </p:set>
                                    <p:animEffect transition="in" filter="fade">
                                      <p:cBhvr>
                                        <p:cTn id="51" dur="500"/>
                                        <p:tgtEl>
                                          <p:spTgt spid="43"/>
                                        </p:tgtEl>
                                      </p:cBhvr>
                                    </p:animEffect>
                                  </p:childTnLst>
                                </p:cTn>
                              </p:par>
                              <p:par>
                                <p:cTn id="52" presetID="10" presetClass="entr" presetSubtype="0" fill="hold" nodeType="withEffect">
                                  <p:stCondLst>
                                    <p:cond delay="0"/>
                                  </p:stCondLst>
                                  <p:childTnLst>
                                    <p:set>
                                      <p:cBhvr>
                                        <p:cTn id="53" dur="1" fill="hold">
                                          <p:stCondLst>
                                            <p:cond delay="0"/>
                                          </p:stCondLst>
                                        </p:cTn>
                                        <p:tgtEl>
                                          <p:spTgt spid="45"/>
                                        </p:tgtEl>
                                        <p:attrNameLst>
                                          <p:attrName>style.visibility</p:attrName>
                                        </p:attrNameLst>
                                      </p:cBhvr>
                                      <p:to>
                                        <p:strVal val="visible"/>
                                      </p:to>
                                    </p:set>
                                    <p:animEffect transition="in" filter="fade">
                                      <p:cBhvr>
                                        <p:cTn id="54" dur="500"/>
                                        <p:tgtEl>
                                          <p:spTgt spid="4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500"/>
                                        <p:tgtEl>
                                          <p:spTgt spid="41"/>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20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par>
                                <p:cTn id="68" presetID="10" presetClass="entr" presetSubtype="0" fill="hold" nodeType="with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fade">
                                      <p:cBhvr>
                                        <p:cTn id="76" dur="500"/>
                                        <p:tgtEl>
                                          <p:spTgt spid="47"/>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Effect transition="in" filter="fade">
                                      <p:cBhvr>
                                        <p:cTn id="7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animBg="1"/>
      <p:bldP spid="21" grpId="0" animBg="1"/>
      <p:bldP spid="22" grpId="0" animBg="1"/>
      <p:bldP spid="29" grpId="0"/>
      <p:bldP spid="30" grpId="0" animBg="1"/>
      <p:bldP spid="31" grpId="0" animBg="1"/>
      <p:bldP spid="38" grpId="0"/>
      <p:bldP spid="40" grpId="0"/>
      <p:bldP spid="41" grpId="0" animBg="1"/>
      <p:bldP spid="42" grpId="0" animBg="1"/>
      <p:bldP spid="43" grpId="0"/>
      <p:bldP spid="46" grpId="0"/>
      <p:bldP spid="47" grpId="0" animBg="1"/>
      <p:bldP spid="48" grpId="0" animBg="1"/>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52333" y="414751"/>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rotWithShape="1">
          <a:blip r:embed="rId3" cstate="print">
            <a:biLevel thresh="50000"/>
            <a:extLst>
              <a:ext uri="{28A0092B-C50C-407E-A947-70E740481C1C}">
                <a14:useLocalDpi xmlns:a14="http://schemas.microsoft.com/office/drawing/2010/main" val="0"/>
              </a:ext>
            </a:extLst>
          </a:blip>
          <a:srcRect l="54434" t="16732" r="17641" b="26797"/>
          <a:stretch/>
        </p:blipFill>
        <p:spPr>
          <a:xfrm>
            <a:off x="611560" y="381893"/>
            <a:ext cx="398401" cy="461665"/>
          </a:xfrm>
          <a:prstGeom prst="rect">
            <a:avLst/>
          </a:prstGeom>
        </p:spPr>
      </p:pic>
      <p:sp>
        <p:nvSpPr>
          <p:cNvPr id="4" name="TextBox 3"/>
          <p:cNvSpPr txBox="1"/>
          <p:nvPr/>
        </p:nvSpPr>
        <p:spPr>
          <a:xfrm>
            <a:off x="3681019" y="1117132"/>
            <a:ext cx="1740058" cy="461665"/>
          </a:xfrm>
          <a:prstGeom prst="rect">
            <a:avLst/>
          </a:prstGeom>
          <a:noFill/>
        </p:spPr>
        <p:txBody>
          <a:bodyPr wrap="squar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5" name="直接连接符 61"/>
          <p:cNvSpPr>
            <a:spLocks noChangeShapeType="1"/>
          </p:cNvSpPr>
          <p:nvPr/>
        </p:nvSpPr>
        <p:spPr bwMode="auto">
          <a:xfrm flipH="1">
            <a:off x="781185" y="1580385"/>
            <a:ext cx="7535231"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solidFill>
                <a:schemeClr val="bg1"/>
              </a:solidFill>
            </a:endParaRPr>
          </a:p>
        </p:txBody>
      </p:sp>
      <p:sp>
        <p:nvSpPr>
          <p:cNvPr id="6" name="矩形 1"/>
          <p:cNvSpPr>
            <a:spLocks noChangeArrowheads="1"/>
          </p:cNvSpPr>
          <p:nvPr/>
        </p:nvSpPr>
        <p:spPr bwMode="auto">
          <a:xfrm>
            <a:off x="711208" y="1635646"/>
            <a:ext cx="767721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a:t>
            </a:r>
            <a:r>
              <a:rPr lang="zh-CN" altLang="en-US" sz="1000" dirty="0" smtClean="0">
                <a:solidFill>
                  <a:schemeClr val="bg1"/>
                </a:solidFill>
                <a:latin typeface="微软雅黑" pitchFamily="34" charset="-122"/>
                <a:ea typeface="微软雅黑" pitchFamily="34" charset="-122"/>
                <a:sym typeface="微软雅黑" pitchFamily="34" charset="-122"/>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文本单击添加文本文本单击此处文本文本单击添加文本文本单击此处文本文本单击添加文本文本单击此处文本</a:t>
            </a:r>
            <a:endParaRPr lang="zh-CN" altLang="en-US" sz="1000" dirty="0">
              <a:solidFill>
                <a:schemeClr val="bg1"/>
              </a:solidFill>
              <a:latin typeface="微软雅黑" pitchFamily="34" charset="-122"/>
              <a:ea typeface="微软雅黑" pitchFamily="34" charset="-122"/>
              <a:sym typeface="微软雅黑" pitchFamily="34" charset="-122"/>
            </a:endParaRPr>
          </a:p>
        </p:txBody>
      </p:sp>
      <p:sp>
        <p:nvSpPr>
          <p:cNvPr id="7" name="矩形 6"/>
          <p:cNvSpPr>
            <a:spLocks noChangeAspect="1"/>
          </p:cNvSpPr>
          <p:nvPr/>
        </p:nvSpPr>
        <p:spPr>
          <a:xfrm>
            <a:off x="755576" y="3003798"/>
            <a:ext cx="2304256" cy="1536171"/>
          </a:xfrm>
          <a:prstGeom prst="rect">
            <a:avLst/>
          </a:prstGeom>
          <a:blipFill dpi="0" rotWithShape="1">
            <a:blip r:embed="rId4">
              <a:extLst>
                <a:ext uri="{BEBA8EAE-BF5A-486C-A8C5-ECC9F3942E4B}">
                  <a14:imgProps xmlns:a14="http://schemas.microsoft.com/office/drawing/2010/main">
                    <a14:imgLayer r:embed="rId5">
                      <a14:imgEffect>
                        <a14:artisticBlur radius="30"/>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0" name="矩形 9"/>
          <p:cNvSpPr>
            <a:spLocks noChangeAspect="1"/>
          </p:cNvSpPr>
          <p:nvPr/>
        </p:nvSpPr>
        <p:spPr>
          <a:xfrm>
            <a:off x="3347864" y="3015961"/>
            <a:ext cx="2318749" cy="1536171"/>
          </a:xfrm>
          <a:prstGeom prst="rect">
            <a:avLst/>
          </a:prstGeom>
          <a:blipFill dpi="0" rotWithShape="1">
            <a:blip r:embed="rId6">
              <a:extLst>
                <a:ext uri="{BEBA8EAE-BF5A-486C-A8C5-ECC9F3942E4B}">
                  <a14:imgProps xmlns:a14="http://schemas.microsoft.com/office/drawing/2010/main">
                    <a14:imgLayer r:embed="rId7">
                      <a14:imgEffect>
                        <a14:artisticBlur radius="40"/>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3" name="矩形 12"/>
          <p:cNvSpPr>
            <a:spLocks noChangeAspect="1"/>
          </p:cNvSpPr>
          <p:nvPr/>
        </p:nvSpPr>
        <p:spPr>
          <a:xfrm>
            <a:off x="5993006" y="3003797"/>
            <a:ext cx="2323410" cy="1548335"/>
          </a:xfrm>
          <a:prstGeom prst="rect">
            <a:avLst/>
          </a:prstGeom>
          <a:blipFill dpi="0" rotWithShape="1">
            <a:blip r:embed="rId8">
              <a:extLst>
                <a:ext uri="{BEBA8EAE-BF5A-486C-A8C5-ECC9F3942E4B}">
                  <a14:imgProps xmlns:a14="http://schemas.microsoft.com/office/drawing/2010/main">
                    <a14:imgLayer r:embed="rId9">
                      <a14:imgEffect>
                        <a14:artisticBlur radius="46"/>
                      </a14:imgEffect>
                      <a14:imgEffect>
                        <a14:saturation sat="33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12" name="图片 11"/>
          <p:cNvPicPr>
            <a:picLocks noChangeAspect="1"/>
          </p:cNvPicPr>
          <p:nvPr/>
        </p:nvPicPr>
        <p:blipFill rotWithShape="1">
          <a:blip r:embed="rId11"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14" name="图片 13"/>
          <p:cNvPicPr>
            <a:picLocks noChangeAspect="1"/>
          </p:cNvPicPr>
          <p:nvPr/>
        </p:nvPicPr>
        <p:blipFill rotWithShape="1">
          <a:blip r:embed="rId12"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Tree>
    <p:extLst>
      <p:ext uri="{BB962C8B-B14F-4D97-AF65-F5344CB8AC3E}">
        <p14:creationId xmlns:p14="http://schemas.microsoft.com/office/powerpoint/2010/main" val="1179072654"/>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par>
                          <p:cTn id="24" fill="hold">
                            <p:stCondLst>
                              <p:cond delay="1000"/>
                            </p:stCondLst>
                            <p:childTnLst>
                              <p:par>
                                <p:cTn id="25" presetID="10"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P spid="6" grpId="0"/>
      <p:bldP spid="7" grpId="0" animBg="1"/>
      <p:bldP spid="10"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print">
            <a:extLst>
              <a:ext uri="{28A0092B-C50C-407E-A947-70E740481C1C}">
                <a14:useLocalDpi xmlns:a14="http://schemas.microsoft.com/office/drawing/2010/main" val="0"/>
              </a:ext>
            </a:extLst>
          </a:blip>
          <a:srcRect l="29626" t="15334" r="28143" b="16222"/>
          <a:stretch/>
        </p:blipFill>
        <p:spPr>
          <a:xfrm>
            <a:off x="6697663" y="372576"/>
            <a:ext cx="972371" cy="903030"/>
          </a:xfrm>
          <a:prstGeom prst="rect">
            <a:avLst/>
          </a:prstGeom>
        </p:spPr>
      </p:pic>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7872983" y="-343203"/>
            <a:ext cx="1612776" cy="1497767"/>
          </a:xfrm>
          <a:prstGeom prst="rect">
            <a:avLst/>
          </a:prstGeom>
        </p:spPr>
      </p:pic>
      <p:pic>
        <p:nvPicPr>
          <p:cNvPr id="33" name="图片 32"/>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8574262" y="1555618"/>
            <a:ext cx="803624" cy="746317"/>
          </a:xfrm>
          <a:prstGeom prst="rect">
            <a:avLst/>
          </a:prstGeom>
        </p:spPr>
      </p:pic>
      <p:sp>
        <p:nvSpPr>
          <p:cNvPr id="3" name="矩形 2"/>
          <p:cNvSpPr/>
          <p:nvPr/>
        </p:nvSpPr>
        <p:spPr>
          <a:xfrm>
            <a:off x="3434634" y="928340"/>
            <a:ext cx="5709366"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3491880" y="1000348"/>
            <a:ext cx="4395371" cy="769441"/>
          </a:xfrm>
          <a:prstGeom prst="rect">
            <a:avLst/>
          </a:prstGeom>
          <a:noFill/>
        </p:spPr>
        <p:txBody>
          <a:bodyPr wrap="square" rtlCol="0">
            <a:spAutoFit/>
          </a:bodyPr>
          <a:lstStyle/>
          <a:p>
            <a:r>
              <a:rPr lang="zh-CN" altLang="en-US" sz="4400" dirty="0" smtClean="0">
                <a:solidFill>
                  <a:srgbClr val="26A9E0"/>
                </a:solidFill>
                <a:latin typeface="微软雅黑" panose="020B0503020204020204" pitchFamily="34" charset="-122"/>
                <a:ea typeface="微软雅黑" panose="020B0503020204020204" pitchFamily="34" charset="-122"/>
              </a:rPr>
              <a:t>欢迎提问</a:t>
            </a:r>
            <a:endParaRPr lang="zh-CN" altLang="en-US" sz="4400" dirty="0">
              <a:solidFill>
                <a:srgbClr val="26A9E0"/>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830160" y="2279861"/>
            <a:ext cx="1062320" cy="1011474"/>
            <a:chOff x="2243309" y="2112361"/>
            <a:chExt cx="997900" cy="950136"/>
          </a:xfrm>
        </p:grpSpPr>
        <p:grpSp>
          <p:nvGrpSpPr>
            <p:cNvPr id="6" name="组合 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7" name="TextBox 6"/>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rgbClr val="26A9E0"/>
                  </a:solidFill>
                  <a:latin typeface="微软雅黑" pitchFamily="34" charset="-122"/>
                  <a:ea typeface="微软雅黑" pitchFamily="34" charset="-122"/>
                </a:rPr>
                <a:t>WHY</a:t>
              </a:r>
            </a:p>
            <a:p>
              <a:pPr algn="ctr"/>
              <a:r>
                <a:rPr lang="zh-CN" altLang="en-US" b="1" dirty="0">
                  <a:solidFill>
                    <a:srgbClr val="26A9E0"/>
                  </a:solidFill>
                  <a:latin typeface="微软雅黑" pitchFamily="34" charset="-122"/>
                  <a:ea typeface="微软雅黑" pitchFamily="34" charset="-122"/>
                </a:rPr>
                <a:t>？</a:t>
              </a:r>
            </a:p>
          </p:txBody>
        </p:sp>
      </p:grpSp>
      <p:grpSp>
        <p:nvGrpSpPr>
          <p:cNvPr id="10" name="组合 9"/>
          <p:cNvGrpSpPr/>
          <p:nvPr/>
        </p:nvGrpSpPr>
        <p:grpSpPr>
          <a:xfrm>
            <a:off x="6726309" y="2279861"/>
            <a:ext cx="1062320" cy="1011474"/>
            <a:chOff x="2243309" y="2112361"/>
            <a:chExt cx="997900" cy="950136"/>
          </a:xfrm>
        </p:grpSpPr>
        <p:grpSp>
          <p:nvGrpSpPr>
            <p:cNvPr id="11" name="组合 1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12" name="TextBox 11"/>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rgbClr val="26A9E0"/>
                  </a:solidFill>
                  <a:latin typeface="微软雅黑" pitchFamily="34" charset="-122"/>
                  <a:ea typeface="微软雅黑" pitchFamily="34" charset="-122"/>
                </a:rPr>
                <a:t>HOW</a:t>
              </a:r>
            </a:p>
            <a:p>
              <a:pPr algn="ctr"/>
              <a:r>
                <a:rPr lang="zh-CN" altLang="en-US" b="1" dirty="0">
                  <a:solidFill>
                    <a:srgbClr val="26A9E0"/>
                  </a:solidFill>
                  <a:latin typeface="微软雅黑" pitchFamily="34" charset="-122"/>
                  <a:ea typeface="微软雅黑" pitchFamily="34" charset="-122"/>
                </a:rPr>
                <a:t>？</a:t>
              </a:r>
            </a:p>
          </p:txBody>
        </p:sp>
      </p:grpSp>
      <p:grpSp>
        <p:nvGrpSpPr>
          <p:cNvPr id="15" name="组合 14"/>
          <p:cNvGrpSpPr/>
          <p:nvPr/>
        </p:nvGrpSpPr>
        <p:grpSpPr>
          <a:xfrm>
            <a:off x="5628389" y="2279861"/>
            <a:ext cx="1062320" cy="1011474"/>
            <a:chOff x="2243309" y="2112361"/>
            <a:chExt cx="997900" cy="950136"/>
          </a:xfrm>
        </p:grpSpPr>
        <p:grpSp>
          <p:nvGrpSpPr>
            <p:cNvPr id="16" name="组合 1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17" name="TextBox 16"/>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rgbClr val="26A9E0"/>
                  </a:solidFill>
                  <a:latin typeface="微软雅黑" pitchFamily="34" charset="-122"/>
                  <a:ea typeface="微软雅黑" pitchFamily="34" charset="-122"/>
                </a:rPr>
                <a:t>WHO</a:t>
              </a:r>
            </a:p>
            <a:p>
              <a:pPr algn="ctr"/>
              <a:r>
                <a:rPr lang="zh-CN" altLang="en-US" b="1" dirty="0">
                  <a:solidFill>
                    <a:srgbClr val="26A9E0"/>
                  </a:solidFill>
                  <a:latin typeface="微软雅黑" pitchFamily="34" charset="-122"/>
                  <a:ea typeface="微软雅黑" pitchFamily="34" charset="-122"/>
                </a:rPr>
                <a:t>？</a:t>
              </a:r>
            </a:p>
          </p:txBody>
        </p:sp>
      </p:grpSp>
      <p:grpSp>
        <p:nvGrpSpPr>
          <p:cNvPr id="20" name="组合 19"/>
          <p:cNvGrpSpPr/>
          <p:nvPr/>
        </p:nvGrpSpPr>
        <p:grpSpPr>
          <a:xfrm>
            <a:off x="4512669" y="2279861"/>
            <a:ext cx="1062320" cy="1011474"/>
            <a:chOff x="2243309" y="2112361"/>
            <a:chExt cx="997900" cy="950136"/>
          </a:xfrm>
        </p:grpSpPr>
        <p:grpSp>
          <p:nvGrpSpPr>
            <p:cNvPr id="21" name="组合 20"/>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sp>
            <p:nvSpPr>
              <p:cNvPr id="24" name="椭圆 2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accent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rgbClr val="26A9E0"/>
                  </a:solidFill>
                  <a:latin typeface="微软雅黑" pitchFamily="34" charset="-122"/>
                  <a:ea typeface="微软雅黑" pitchFamily="34" charset="-122"/>
                </a:rPr>
                <a:t>WHEN</a:t>
              </a:r>
            </a:p>
            <a:p>
              <a:pPr algn="ctr"/>
              <a:r>
                <a:rPr lang="zh-CN" altLang="en-US" b="1" dirty="0">
                  <a:solidFill>
                    <a:srgbClr val="26A9E0"/>
                  </a:solidFill>
                  <a:latin typeface="微软雅黑" pitchFamily="34" charset="-122"/>
                  <a:ea typeface="微软雅黑" pitchFamily="34" charset="-122"/>
                </a:rPr>
                <a:t>？</a:t>
              </a:r>
            </a:p>
          </p:txBody>
        </p:sp>
      </p:grpSp>
      <p:grpSp>
        <p:nvGrpSpPr>
          <p:cNvPr id="25" name="组合 24"/>
          <p:cNvGrpSpPr/>
          <p:nvPr/>
        </p:nvGrpSpPr>
        <p:grpSpPr>
          <a:xfrm>
            <a:off x="3396141" y="2279861"/>
            <a:ext cx="1062320" cy="1011474"/>
            <a:chOff x="2243309" y="2112361"/>
            <a:chExt cx="997900" cy="950136"/>
          </a:xfrm>
        </p:grpSpPr>
        <p:grpSp>
          <p:nvGrpSpPr>
            <p:cNvPr id="26" name="组合 25"/>
            <p:cNvGrpSpPr/>
            <p:nvPr/>
          </p:nvGrpSpPr>
          <p:grpSpPr>
            <a:xfrm>
              <a:off x="2258730" y="2112361"/>
              <a:ext cx="950138" cy="950136"/>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solidFill>
                    <a:schemeClr val="tx1"/>
                  </a:solidFill>
                  <a:latin typeface="微软雅黑" panose="020B0503020204020204" pitchFamily="34" charset="-122"/>
                  <a:ea typeface="微软雅黑" panose="020B0503020204020204" pitchFamily="34" charset="-122"/>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a:latin typeface="微软雅黑" panose="020B0503020204020204" pitchFamily="34" charset="-122"/>
                  <a:ea typeface="微软雅黑" panose="020B0503020204020204" pitchFamily="34" charset="-122"/>
                </a:endParaRPr>
              </a:p>
            </p:txBody>
          </p:sp>
        </p:grpSp>
        <p:sp>
          <p:nvSpPr>
            <p:cNvPr id="27" name="TextBox 26"/>
            <p:cNvSpPr txBox="1"/>
            <p:nvPr/>
          </p:nvSpPr>
          <p:spPr>
            <a:xfrm>
              <a:off x="2243309" y="2384040"/>
              <a:ext cx="997900" cy="520402"/>
            </a:xfrm>
            <a:prstGeom prst="rect">
              <a:avLst/>
            </a:prstGeom>
            <a:noFill/>
          </p:spPr>
          <p:txBody>
            <a:bodyPr wrap="square" lIns="0" tIns="0" rIns="0" bIns="0" rtlCol="0">
              <a:spAutoFit/>
            </a:bodyPr>
            <a:lstStyle/>
            <a:p>
              <a:pPr algn="ctr"/>
              <a:r>
                <a:rPr lang="en-US" altLang="zh-CN" b="1" dirty="0" smtClean="0">
                  <a:solidFill>
                    <a:srgbClr val="26A9E0"/>
                  </a:solidFill>
                  <a:latin typeface="微软雅黑" pitchFamily="34" charset="-122"/>
                  <a:ea typeface="微软雅黑" pitchFamily="34" charset="-122"/>
                </a:rPr>
                <a:t>WHAT</a:t>
              </a:r>
            </a:p>
            <a:p>
              <a:pPr algn="ctr"/>
              <a:r>
                <a:rPr lang="zh-CN" altLang="en-US" b="1" dirty="0">
                  <a:solidFill>
                    <a:srgbClr val="26A9E0"/>
                  </a:solidFill>
                  <a:latin typeface="微软雅黑" pitchFamily="34" charset="-122"/>
                  <a:ea typeface="微软雅黑" pitchFamily="34" charset="-122"/>
                </a:rPr>
                <a:t>？</a:t>
              </a:r>
            </a:p>
          </p:txBody>
        </p:sp>
      </p:grpSp>
      <p:sp>
        <p:nvSpPr>
          <p:cNvPr id="30" name="矩形 1"/>
          <p:cNvSpPr>
            <a:spLocks noChangeArrowheads="1"/>
          </p:cNvSpPr>
          <p:nvPr/>
        </p:nvSpPr>
        <p:spPr bwMode="auto">
          <a:xfrm>
            <a:off x="3475117" y="3500303"/>
            <a:ext cx="534535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a:t>
            </a:r>
            <a:r>
              <a:rPr lang="zh-CN" altLang="en-US" sz="1000" dirty="0" smtClean="0">
                <a:solidFill>
                  <a:schemeClr val="bg1"/>
                </a:solidFill>
                <a:latin typeface="微软雅黑" pitchFamily="34" charset="-122"/>
                <a:ea typeface="微软雅黑" pitchFamily="34" charset="-122"/>
                <a:sym typeface="微软雅黑" pitchFamily="34" charset="-122"/>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rPr>
              <a:t>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文本单击添加文本文本单击此处文本文本单击添加文本文本单击此处文本文本单击添加文本文本单击此处</a:t>
            </a:r>
            <a:r>
              <a:rPr lang="zh-CN" altLang="en-US" sz="1000" dirty="0" smtClean="0">
                <a:solidFill>
                  <a:schemeClr val="bg1"/>
                </a:solidFill>
              </a:rPr>
              <a:t>文本</a:t>
            </a:r>
            <a:r>
              <a:rPr lang="zh-CN" altLang="en-US" sz="1000" dirty="0">
                <a:solidFill>
                  <a:schemeClr val="bg1"/>
                </a:solidFill>
                <a:latin typeface="微软雅黑" pitchFamily="34" charset="-122"/>
                <a:ea typeface="微软雅黑" pitchFamily="34" charset="-122"/>
                <a:sym typeface="微软雅黑" pitchFamily="34" charset="-122"/>
              </a:rPr>
              <a:t>文本单击添加文本文本单击此处文本</a:t>
            </a:r>
            <a:r>
              <a:rPr lang="zh-CN" altLang="en-US" sz="1000" dirty="0">
                <a:solidFill>
                  <a:schemeClr val="bg1"/>
                </a:solidFill>
              </a:rPr>
              <a:t>文本单击添加文本文本单击此处文本文本单击添加文本文本单击此处文本文本单击添加文本文本</a:t>
            </a:r>
            <a:r>
              <a:rPr lang="zh-CN" altLang="en-US" sz="1000" dirty="0" smtClean="0">
                <a:solidFill>
                  <a:schemeClr val="bg1"/>
                </a:solidFill>
              </a:rPr>
              <a:t>单击</a:t>
            </a:r>
            <a:endParaRPr lang="zh-CN" altLang="en-US" sz="1000" dirty="0">
              <a:solidFill>
                <a:schemeClr val="bg1"/>
              </a:solidFill>
              <a:latin typeface="微软雅黑" pitchFamily="34" charset="-122"/>
              <a:ea typeface="微软雅黑" pitchFamily="34" charset="-122"/>
              <a:sym typeface="微软雅黑" pitchFamily="34" charset="-122"/>
            </a:endParaRPr>
          </a:p>
        </p:txBody>
      </p:sp>
      <p:pic>
        <p:nvPicPr>
          <p:cNvPr id="34" name="图片 33"/>
          <p:cNvPicPr>
            <a:picLocks noChangeAspect="1"/>
          </p:cNvPicPr>
          <p:nvPr/>
        </p:nvPicPr>
        <p:blipFill rotWithShape="1">
          <a:blip r:embed="rId6" cstate="print">
            <a:extLst>
              <a:ext uri="{28A0092B-C50C-407E-A947-70E740481C1C}">
                <a14:useLocalDpi xmlns:a14="http://schemas.microsoft.com/office/drawing/2010/main" val="0"/>
              </a:ext>
            </a:extLst>
          </a:blip>
          <a:srcRect l="40780" t="18290" r="34458" b="9873"/>
          <a:stretch/>
        </p:blipFill>
        <p:spPr>
          <a:xfrm>
            <a:off x="-239229" y="699542"/>
            <a:ext cx="3680759" cy="6118936"/>
          </a:xfrm>
          <a:prstGeom prst="rect">
            <a:avLst/>
          </a:prstGeom>
        </p:spPr>
      </p:pic>
    </p:spTree>
    <p:extLst>
      <p:ext uri="{BB962C8B-B14F-4D97-AF65-F5344CB8AC3E}">
        <p14:creationId xmlns:p14="http://schemas.microsoft.com/office/powerpoint/2010/main" val="3686309686"/>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10"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childTnLst>
                          </p:cTn>
                        </p:par>
                        <p:par>
                          <p:cTn id="24" fill="hold">
                            <p:stCondLst>
                              <p:cond delay="1000"/>
                            </p:stCondLst>
                            <p:childTnLst>
                              <p:par>
                                <p:cTn id="25" presetID="53" presetClass="entr" presetSubtype="16"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250"/>
                                  </p:stCondLst>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ppt_w</p:attrName>
                                        </p:attrNameLst>
                                      </p:cBhvr>
                                      <p:tavLst>
                                        <p:tav tm="0">
                                          <p:val>
                                            <p:fltVal val="0"/>
                                          </p:val>
                                        </p:tav>
                                        <p:tav tm="100000">
                                          <p:val>
                                            <p:strVal val="#ppt_w"/>
                                          </p:val>
                                        </p:tav>
                                      </p:tavLst>
                                    </p:anim>
                                    <p:anim calcmode="lin" valueType="num">
                                      <p:cBhvr>
                                        <p:cTn id="33" dur="500" fill="hold"/>
                                        <p:tgtEl>
                                          <p:spTgt spid="20"/>
                                        </p:tgtEl>
                                        <p:attrNameLst>
                                          <p:attrName>ppt_h</p:attrName>
                                        </p:attrNameLst>
                                      </p:cBhvr>
                                      <p:tavLst>
                                        <p:tav tm="0">
                                          <p:val>
                                            <p:fltVal val="0"/>
                                          </p:val>
                                        </p:tav>
                                        <p:tav tm="100000">
                                          <p:val>
                                            <p:strVal val="#ppt_h"/>
                                          </p:val>
                                        </p:tav>
                                      </p:tavLst>
                                    </p:anim>
                                    <p:animEffect transition="in" filter="fade">
                                      <p:cBhvr>
                                        <p:cTn id="34" dur="500"/>
                                        <p:tgtEl>
                                          <p:spTgt spid="20"/>
                                        </p:tgtEl>
                                      </p:cBhvr>
                                    </p:animEffect>
                                  </p:childTnLst>
                                </p:cTn>
                              </p:par>
                              <p:par>
                                <p:cTn id="35" presetID="53" presetClass="entr" presetSubtype="16" fill="hold" nodeType="withEffect">
                                  <p:stCondLst>
                                    <p:cond delay="50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nodeType="withEffect">
                                  <p:stCondLst>
                                    <p:cond delay="7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100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21985" t="25556" r="16128" b="19111"/>
          <a:stretch/>
        </p:blipFill>
        <p:spPr>
          <a:xfrm>
            <a:off x="4017109" y="-129280"/>
            <a:ext cx="5554980" cy="2846070"/>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29626" t="15334" r="28143" b="16222"/>
          <a:stretch/>
        </p:blipFill>
        <p:spPr>
          <a:xfrm>
            <a:off x="1710376" y="3970712"/>
            <a:ext cx="1218511" cy="1131618"/>
          </a:xfrm>
          <a:prstGeom prst="rect">
            <a:avLst/>
          </a:prstGeom>
        </p:spPr>
      </p:pic>
      <p:sp>
        <p:nvSpPr>
          <p:cNvPr id="9" name="矩形 8"/>
          <p:cNvSpPr/>
          <p:nvPr/>
        </p:nvSpPr>
        <p:spPr>
          <a:xfrm>
            <a:off x="-72957" y="2080468"/>
            <a:ext cx="9216957" cy="92333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4"/>
          <p:cNvSpPr txBox="1"/>
          <p:nvPr/>
        </p:nvSpPr>
        <p:spPr>
          <a:xfrm>
            <a:off x="5580112" y="2139702"/>
            <a:ext cx="2955211" cy="769441"/>
          </a:xfrm>
          <a:prstGeom prst="rect">
            <a:avLst/>
          </a:prstGeom>
          <a:noFill/>
        </p:spPr>
        <p:txBody>
          <a:bodyPr wrap="square" rtlCol="0">
            <a:spAutoFit/>
          </a:bodyPr>
          <a:lstStyle/>
          <a:p>
            <a:r>
              <a:rPr lang="zh-CN" altLang="en-US" sz="4400" dirty="0" smtClean="0">
                <a:solidFill>
                  <a:srgbClr val="26A9E0"/>
                </a:solidFill>
                <a:latin typeface="微软雅黑" panose="020B0503020204020204" pitchFamily="34" charset="-122"/>
                <a:ea typeface="微软雅黑" panose="020B0503020204020204" pitchFamily="34" charset="-122"/>
              </a:rPr>
              <a:t>感谢聆听</a:t>
            </a:r>
            <a:endParaRPr lang="zh-CN" altLang="en-US" sz="4400" dirty="0">
              <a:solidFill>
                <a:srgbClr val="26A9E0"/>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rotWithShape="1">
          <a:blip r:embed="rId5" cstate="print">
            <a:extLst>
              <a:ext uri="{28A0092B-C50C-407E-A947-70E740481C1C}">
                <a14:useLocalDpi xmlns:a14="http://schemas.microsoft.com/office/drawing/2010/main" val="0"/>
              </a:ext>
            </a:extLst>
          </a:blip>
          <a:srcRect l="29626" t="15334" r="28143" b="16222"/>
          <a:stretch/>
        </p:blipFill>
        <p:spPr>
          <a:xfrm>
            <a:off x="-99957" y="3221829"/>
            <a:ext cx="1612776" cy="1497767"/>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29626" t="15334" r="28143" b="16222"/>
          <a:stretch/>
        </p:blipFill>
        <p:spPr>
          <a:xfrm>
            <a:off x="2934828" y="3435846"/>
            <a:ext cx="803624" cy="746317"/>
          </a:xfrm>
          <a:prstGeom prst="rect">
            <a:avLst/>
          </a:prstGeom>
        </p:spPr>
      </p:pic>
      <p:sp>
        <p:nvSpPr>
          <p:cNvPr id="18" name="等腰三角形 17"/>
          <p:cNvSpPr/>
          <p:nvPr/>
        </p:nvSpPr>
        <p:spPr>
          <a:xfrm>
            <a:off x="0" y="133225"/>
            <a:ext cx="539552" cy="614176"/>
          </a:xfrm>
          <a:custGeom>
            <a:avLst/>
            <a:gdLst>
              <a:gd name="connsiteX0" fmla="*/ 0 w 565111"/>
              <a:gd name="connsiteY0" fmla="*/ 440313 h 440313"/>
              <a:gd name="connsiteX1" fmla="*/ 282556 w 565111"/>
              <a:gd name="connsiteY1" fmla="*/ 0 h 440313"/>
              <a:gd name="connsiteX2" fmla="*/ 565111 w 565111"/>
              <a:gd name="connsiteY2" fmla="*/ 440313 h 440313"/>
              <a:gd name="connsiteX3" fmla="*/ 0 w 565111"/>
              <a:gd name="connsiteY3" fmla="*/ 440313 h 440313"/>
              <a:gd name="connsiteX0" fmla="*/ 3194 w 568305"/>
              <a:gd name="connsiteY0" fmla="*/ 451743 h 451743"/>
              <a:gd name="connsiteX1" fmla="*/ 0 w 568305"/>
              <a:gd name="connsiteY1" fmla="*/ 0 h 451743"/>
              <a:gd name="connsiteX2" fmla="*/ 568305 w 568305"/>
              <a:gd name="connsiteY2" fmla="*/ 451743 h 451743"/>
              <a:gd name="connsiteX3" fmla="*/ 3194 w 568305"/>
              <a:gd name="connsiteY3" fmla="*/ 451743 h 451743"/>
              <a:gd name="connsiteX0" fmla="*/ 3194 w 396855"/>
              <a:gd name="connsiteY0" fmla="*/ 451743 h 451743"/>
              <a:gd name="connsiteX1" fmla="*/ 0 w 396855"/>
              <a:gd name="connsiteY1" fmla="*/ 0 h 451743"/>
              <a:gd name="connsiteX2" fmla="*/ 396855 w 396855"/>
              <a:gd name="connsiteY2" fmla="*/ 246003 h 451743"/>
              <a:gd name="connsiteX3" fmla="*/ 3194 w 396855"/>
              <a:gd name="connsiteY3" fmla="*/ 451743 h 451743"/>
              <a:gd name="connsiteX0" fmla="*/ 3194 w 396855"/>
              <a:gd name="connsiteY0" fmla="*/ 451743 h 451743"/>
              <a:gd name="connsiteX1" fmla="*/ 0 w 396855"/>
              <a:gd name="connsiteY1" fmla="*/ 0 h 451743"/>
              <a:gd name="connsiteX2" fmla="*/ 396855 w 396855"/>
              <a:gd name="connsiteY2" fmla="*/ 211713 h 451743"/>
              <a:gd name="connsiteX3" fmla="*/ 3194 w 396855"/>
              <a:gd name="connsiteY3" fmla="*/ 451743 h 451743"/>
            </a:gdLst>
            <a:ahLst/>
            <a:cxnLst>
              <a:cxn ang="0">
                <a:pos x="connsiteX0" y="connsiteY0"/>
              </a:cxn>
              <a:cxn ang="0">
                <a:pos x="connsiteX1" y="connsiteY1"/>
              </a:cxn>
              <a:cxn ang="0">
                <a:pos x="connsiteX2" y="connsiteY2"/>
              </a:cxn>
              <a:cxn ang="0">
                <a:pos x="connsiteX3" y="connsiteY3"/>
              </a:cxn>
            </a:cxnLst>
            <a:rect l="l" t="t" r="r" b="b"/>
            <a:pathLst>
              <a:path w="396855" h="451743">
                <a:moveTo>
                  <a:pt x="3194" y="451743"/>
                </a:moveTo>
                <a:cubicBezTo>
                  <a:pt x="2129" y="301162"/>
                  <a:pt x="1065" y="150581"/>
                  <a:pt x="0" y="0"/>
                </a:cubicBezTo>
                <a:lnTo>
                  <a:pt x="396855" y="211713"/>
                </a:lnTo>
                <a:lnTo>
                  <a:pt x="3194" y="45174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539552" y="195486"/>
            <a:ext cx="1572116" cy="461665"/>
          </a:xfrm>
          <a:prstGeom prst="rect">
            <a:avLst/>
          </a:prstGeom>
          <a:noFill/>
        </p:spPr>
        <p:txBody>
          <a:bodyPr wrap="square" rtlCol="0">
            <a:spAutoFit/>
          </a:bodyPr>
          <a:lstStyle/>
          <a:p>
            <a:r>
              <a:rPr lang="en-US" altLang="zh-CN" sz="2400" dirty="0" smtClean="0">
                <a:solidFill>
                  <a:schemeClr val="bg1"/>
                </a:solidFill>
              </a:rPr>
              <a:t>LOGO</a:t>
            </a:r>
            <a:endParaRPr lang="zh-CN" altLang="en-US" sz="2400" dirty="0">
              <a:solidFill>
                <a:schemeClr val="bg1"/>
              </a:solidFill>
            </a:endParaRPr>
          </a:p>
        </p:txBody>
      </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10154" t="33034" r="24468" b="15161"/>
          <a:stretch/>
        </p:blipFill>
        <p:spPr>
          <a:xfrm>
            <a:off x="-25005" y="980822"/>
            <a:ext cx="4090066" cy="1857122"/>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613840592"/>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par>
                                <p:cTn id="15" presetID="10"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par>
                                <p:cTn id="18" presetID="10"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anim calcmode="lin" valueType="num">
                                      <p:cBhvr>
                                        <p:cTn id="33" dur="500" fill="hold"/>
                                        <p:tgtEl>
                                          <p:spTgt spid="14"/>
                                        </p:tgtEl>
                                        <p:attrNameLst>
                                          <p:attrName>ppt_x</p:attrName>
                                        </p:attrNameLst>
                                      </p:cBhvr>
                                      <p:tavLst>
                                        <p:tav tm="0">
                                          <p:val>
                                            <p:strVal val="#ppt_x"/>
                                          </p:val>
                                        </p:tav>
                                        <p:tav tm="100000">
                                          <p:val>
                                            <p:strVal val="#ppt_x"/>
                                          </p:val>
                                        </p:tav>
                                      </p:tavLst>
                                    </p:anim>
                                    <p:anim calcmode="lin" valueType="num">
                                      <p:cBhvr>
                                        <p:cTn id="34" dur="5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fade">
                                      <p:cBhvr>
                                        <p:cTn id="3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5" grpId="0"/>
      <p:bldP spid="18" grpId="0" animBg="1"/>
      <p:bldP spid="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402</TotalTime>
  <Words>2101</Words>
  <Application>Microsoft Office PowerPoint</Application>
  <PresentationFormat>全屏显示(16:9)</PresentationFormat>
  <Paragraphs>279</Paragraphs>
  <Slides>25</Slides>
  <Notes>25</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25</vt:i4>
      </vt:variant>
    </vt:vector>
  </HeadingPairs>
  <TitlesOfParts>
    <vt:vector size="34" baseType="lpstr">
      <vt:lpstr>Gotham Light</vt:lpstr>
      <vt:lpstr>Helvetica Light</vt:lpstr>
      <vt:lpstr>Helvetica Neue</vt:lpstr>
      <vt:lpstr>宋体</vt:lpstr>
      <vt:lpstr>微软雅黑</vt:lpstr>
      <vt:lpstr>Agency FB</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演示文稿1</dc:title>
  <dc:creator>Administrator</dc:creator>
  <cp:lastModifiedBy>faith123</cp:lastModifiedBy>
  <cp:revision>85</cp:revision>
  <dcterms:created xsi:type="dcterms:W3CDTF">2019-01-06T05:10:09Z</dcterms:created>
  <dcterms:modified xsi:type="dcterms:W3CDTF">2019-02-20T05:42:03Z</dcterms:modified>
</cp:coreProperties>
</file>