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6.xml" ContentType="application/vnd.openxmlformats-officedocument.presentationml.notesSlide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38" r:id="rId1"/>
  </p:sldMasterIdLst>
  <p:notesMasterIdLst>
    <p:notesMasterId r:id="rId27"/>
  </p:notesMasterIdLst>
  <p:handoutMasterIdLst>
    <p:handoutMasterId r:id="rId28"/>
  </p:handoutMasterIdLst>
  <p:sldIdLst>
    <p:sldId id="13092" r:id="rId2"/>
    <p:sldId id="13094" r:id="rId3"/>
    <p:sldId id="13095" r:id="rId4"/>
    <p:sldId id="13115" r:id="rId5"/>
    <p:sldId id="13116" r:id="rId6"/>
    <p:sldId id="13117" r:id="rId7"/>
    <p:sldId id="13118" r:id="rId8"/>
    <p:sldId id="13119" r:id="rId9"/>
    <p:sldId id="13096" r:id="rId10"/>
    <p:sldId id="13107" r:id="rId11"/>
    <p:sldId id="13108" r:id="rId12"/>
    <p:sldId id="13109" r:id="rId13"/>
    <p:sldId id="13110" r:id="rId14"/>
    <p:sldId id="13097" r:id="rId15"/>
    <p:sldId id="13101" r:id="rId16"/>
    <p:sldId id="13103" r:id="rId17"/>
    <p:sldId id="13106" r:id="rId18"/>
    <p:sldId id="13112" r:id="rId19"/>
    <p:sldId id="13114" r:id="rId20"/>
    <p:sldId id="13098" r:id="rId21"/>
    <p:sldId id="13099" r:id="rId22"/>
    <p:sldId id="13102" r:id="rId23"/>
    <p:sldId id="13104" r:id="rId24"/>
    <p:sldId id="13113" r:id="rId25"/>
    <p:sldId id="13093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63636"/>
    <a:srgbClr val="000000"/>
    <a:srgbClr val="302943"/>
    <a:srgbClr val="F9F9F9"/>
    <a:srgbClr val="382D26"/>
    <a:srgbClr val="3F2F1A"/>
    <a:srgbClr val="2E3760"/>
    <a:srgbClr val="CD543F"/>
    <a:srgbClr val="010B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44" autoAdjust="0"/>
    <p:restoredTop sz="95274" autoAdjust="0"/>
  </p:normalViewPr>
  <p:slideViewPr>
    <p:cSldViewPr>
      <p:cViewPr varScale="1">
        <p:scale>
          <a:sx n="83" d="100"/>
          <a:sy n="83" d="100"/>
        </p:scale>
        <p:origin x="252" y="126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25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2018/7/20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30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9166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678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59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5087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74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296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7175F8-CC44-4643-9DE3-0A6C24BF20A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835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328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011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10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240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31778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63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3840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157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930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6840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320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2377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8695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3473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628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37989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138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15DFD-8505-4C7B-90FE-F45A3565472F}" type="datetimeFigureOut">
              <a:rPr lang="zh-CN" altLang="en-US" smtClean="0"/>
              <a:t>2018/7/20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449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808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64407" y="2246811"/>
            <a:ext cx="10929938" cy="155033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928813" y="4098502"/>
            <a:ext cx="9001125" cy="184834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2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53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7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70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13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55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98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41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7A1-5C53-42BD-AB2C-709FEF61F269}" type="datetimeFigureOut">
              <a:rPr lang="zh-CN" altLang="en-US"/>
              <a:pPr>
                <a:defRPr/>
              </a:pPr>
              <a:t>2018/7/20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0EFF5-4C64-44AF-903C-4654B01C43E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023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3018" y="1687514"/>
            <a:ext cx="11572715" cy="47720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12F86-CEC4-49EB-8B7F-249AAA44CCD9}" type="datetimeFigureOut">
              <a:rPr lang="zh-CN" altLang="en-US"/>
              <a:pPr>
                <a:defRPr/>
              </a:pPr>
              <a:t>2018/7/20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EE52F29-FB64-4B43-91C8-3826701FA62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117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787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3018" y="290513"/>
            <a:ext cx="11572715" cy="120491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>
          <a:xfrm>
            <a:off x="64301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3E08-A71B-4FDC-B054-E26753AAFF0B}" type="datetimeFigureOut">
              <a:rPr lang="zh-CN" altLang="en-US"/>
              <a:pPr>
                <a:defRPr/>
              </a:pPr>
              <a:t>2018/7/20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393156" y="6704013"/>
            <a:ext cx="4072440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214988" y="6704013"/>
            <a:ext cx="3000745" cy="38576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C93CDD0-E3EC-4FB5-9135-935862A1CC9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146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15DFD-8505-4C7B-90FE-F45A3565472F}" type="datetimeFigureOut">
              <a:rPr lang="zh-CN" altLang="en-US" smtClean="0"/>
              <a:t>2018/7/20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06F3C-FA24-4A80-8CD4-EE5698C541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929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54" r:id="rId2"/>
    <p:sldLayoutId id="2147483957" r:id="rId3"/>
    <p:sldLayoutId id="2147483958" r:id="rId4"/>
    <p:sldLayoutId id="2147483959" r:id="rId5"/>
    <p:sldLayoutId id="2147483960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3" Type="http://schemas.openxmlformats.org/officeDocument/2006/relationships/tags" Target="../tags/tag10.xml"/><Relationship Id="rId21" Type="http://schemas.openxmlformats.org/officeDocument/2006/relationships/slideLayout" Target="../slideLayouts/slideLayout6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image" Target="../media/image7.jpeg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image" Target="../media/image6.jpe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image" Target="../media/image5.jpe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5" Type="http://schemas.openxmlformats.org/officeDocument/2006/relationships/image" Target="../media/image9.GIF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9"/>
            <a:ext cx="12858396" cy="72322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709" b="-18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750" y="938669"/>
            <a:ext cx="1152525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2228850" y="3040469"/>
            <a:ext cx="8401050" cy="7386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财务经理述职报告</a:t>
            </a:r>
            <a:r>
              <a:rPr lang="en-US" altLang="zh-CN" sz="4800" dirty="0" err="1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48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4"/>
          <p:cNvSpPr txBox="1"/>
          <p:nvPr/>
        </p:nvSpPr>
        <p:spPr>
          <a:xfrm>
            <a:off x="3036873" y="4115817"/>
            <a:ext cx="6785005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en-US" altLang="zh-CN" sz="1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ACCOUNTING REPORTING ON ACTIVITIES REPORT PPT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5048250" y="1755275"/>
            <a:ext cx="2762250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8800" spc="600" smtClean="0">
                <a:solidFill>
                  <a:schemeClr val="accent1"/>
                </a:solidFill>
                <a:latin typeface="Agency FB" panose="020B0503020202020204" pitchFamily="34" charset="0"/>
                <a:ea typeface="+mn-ea"/>
              </a:rPr>
              <a:t>2018</a:t>
            </a:r>
            <a:endParaRPr lang="en-US" altLang="zh-CN" sz="8800" spc="600" dirty="0">
              <a:solidFill>
                <a:schemeClr val="accent1"/>
              </a:solidFill>
              <a:latin typeface="Agency FB" panose="020B0503020202020204" pitchFamily="34" charset="0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5436" y="1140996"/>
            <a:ext cx="11147878" cy="4950658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Audio Machine - Breath and Lif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2220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09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825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4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825"/>
                                </p:stCondLst>
                                <p:childTnLst>
                                  <p:par>
                                    <p:cTn id="36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0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9"/>
            <a:ext cx="12858396" cy="72322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750" y="938669"/>
            <a:ext cx="1152525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55436" y="1140996"/>
            <a:ext cx="11147878" cy="4950658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852489" y="1621757"/>
            <a:ext cx="2980845" cy="2381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spc="6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MH_Others_1"/>
          <p:cNvSpPr txBox="1"/>
          <p:nvPr>
            <p:custDataLst>
              <p:tags r:id="rId1"/>
            </p:custDataLst>
          </p:nvPr>
        </p:nvSpPr>
        <p:spPr>
          <a:xfrm>
            <a:off x="2959124" y="2581998"/>
            <a:ext cx="1496319" cy="55399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zh-CN" altLang="en-US" sz="36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2"/>
          <p:cNvSpPr txBox="1"/>
          <p:nvPr>
            <p:custDataLst>
              <p:tags r:id="rId2"/>
            </p:custDataLst>
          </p:nvPr>
        </p:nvSpPr>
        <p:spPr>
          <a:xfrm>
            <a:off x="2063999" y="2402206"/>
            <a:ext cx="2794161" cy="13542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altLang="zh-CN" sz="8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r>
              <a:rPr lang="en-US" altLang="zh-CN" sz="28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ONTENTS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Entry_1"/>
          <p:cNvSpPr/>
          <p:nvPr>
            <p:custDataLst>
              <p:tags r:id="rId3"/>
            </p:custDataLst>
          </p:nvPr>
        </p:nvSpPr>
        <p:spPr>
          <a:xfrm>
            <a:off x="7683961" y="3199207"/>
            <a:ext cx="316724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dist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r>
              <a:rPr lang="zh-CN" altLang="en-US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  <a:r>
              <a:rPr lang="zh-CN" altLang="en-US" sz="320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Entry_2"/>
          <p:cNvSpPr/>
          <p:nvPr>
            <p:custDataLst>
              <p:tags r:id="rId4"/>
            </p:custDataLst>
          </p:nvPr>
        </p:nvSpPr>
        <p:spPr>
          <a:xfrm>
            <a:off x="7683961" y="3801921"/>
            <a:ext cx="316724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dist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  <a:r>
              <a:rPr lang="zh-CN" altLang="en-US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完成</a:t>
            </a:r>
            <a:r>
              <a:rPr lang="zh-CN" altLang="en-US" sz="320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情况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3"/>
          <p:cNvSpPr/>
          <p:nvPr>
            <p:custDataLst>
              <p:tags r:id="rId5"/>
            </p:custDataLst>
          </p:nvPr>
        </p:nvSpPr>
        <p:spPr>
          <a:xfrm>
            <a:off x="7683961" y="4404635"/>
            <a:ext cx="316724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dist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</a:t>
            </a:r>
            <a:r>
              <a:rPr lang="zh-CN" altLang="en-US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项目</a:t>
            </a:r>
            <a:r>
              <a:rPr lang="zh-CN" altLang="en-US" sz="320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展示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4"/>
          <p:cNvSpPr/>
          <p:nvPr>
            <p:custDataLst>
              <p:tags r:id="rId6"/>
            </p:custDataLst>
          </p:nvPr>
        </p:nvSpPr>
        <p:spPr>
          <a:xfrm>
            <a:off x="7683961" y="5007348"/>
            <a:ext cx="3167245" cy="4924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dist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</a:t>
            </a:r>
            <a:r>
              <a:rPr lang="zh-CN" altLang="en-US" sz="320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  <a:r>
              <a:rPr lang="zh-CN" altLang="en-US" sz="320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1669532" y="2097406"/>
            <a:ext cx="2299071" cy="2210501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3810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275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12" grpId="0" animBg="1"/>
          <p:bldP spid="10" grpId="0" animBg="1"/>
          <p:bldP spid="14" grpId="0"/>
          <p:bldP spid="16" grpId="0"/>
          <p:bldP spid="17" grpId="0"/>
          <p:bldP spid="18" grpId="0"/>
          <p:bldP spid="19" grpId="0"/>
          <p:bldP spid="20" grpId="0"/>
          <p:bldP spid="2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9" fill="hold">
                          <p:stCondLst>
                            <p:cond delay="indefinite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12" grpId="0" animBg="1"/>
          <p:bldP spid="10" grpId="0" animBg="1"/>
          <p:bldP spid="14" grpId="0"/>
          <p:bldP spid="16" grpId="0"/>
          <p:bldP spid="17" grpId="0"/>
          <p:bldP spid="18" grpId="0"/>
          <p:bldP spid="19" grpId="0"/>
          <p:bldP spid="20" grpId="0"/>
          <p:bldP spid="2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855354" y="0"/>
            <a:ext cx="4752528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2" r="-99206"/>
            </a:stretch>
          </a:blipFill>
          <a:ln>
            <a:noFill/>
          </a:ln>
          <a:effectLst>
            <a:outerShdw blurRad="317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矩形 11"/>
          <p:cNvSpPr/>
          <p:nvPr/>
        </p:nvSpPr>
        <p:spPr>
          <a:xfrm>
            <a:off x="1604839" y="1368154"/>
            <a:ext cx="9721080" cy="46244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45073" y="1024037"/>
            <a:ext cx="3296692" cy="3169690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24" name="TextBox 84"/>
          <p:cNvSpPr txBox="1"/>
          <p:nvPr/>
        </p:nvSpPr>
        <p:spPr>
          <a:xfrm>
            <a:off x="3102948" y="2054884"/>
            <a:ext cx="2618997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7200" spc="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  <a:endParaRPr lang="en-US" altLang="zh-CN" sz="7200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8"/>
          <p:cNvSpPr txBox="1"/>
          <p:nvPr/>
        </p:nvSpPr>
        <p:spPr>
          <a:xfrm>
            <a:off x="5939874" y="4480421"/>
            <a:ext cx="474203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939874" y="2930085"/>
            <a:ext cx="2196442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cap="all" spc="300" smtClean="0">
                <a:solidFill>
                  <a:schemeClr val="bg1"/>
                </a:solidFill>
                <a:latin typeface="Trajan Pro" panose="02020502050506020301" pitchFamily="18" charset="0"/>
                <a:cs typeface="Arial" panose="020B0604020202020204" pitchFamily="34" charset="0"/>
              </a:rPr>
              <a:t>01</a:t>
            </a:r>
            <a:endParaRPr lang="zh-CN" altLang="en-US" sz="11500" cap="all" spc="300" dirty="0">
              <a:solidFill>
                <a:schemeClr val="bg1"/>
              </a:solidFill>
              <a:latin typeface="Trajan Pro" panose="02020502050506020301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136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25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8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5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  <p:bldP spid="13" grpId="0" animBg="1"/>
      <p:bldP spid="24" grpId="0"/>
      <p:bldP spid="25" grpId="0"/>
      <p:bldP spid="25" grpId="1"/>
      <p:bldP spid="26" grpId="0"/>
      <p:bldP spid="2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 bwMode="auto">
          <a:xfrm>
            <a:off x="6138552" y="2187266"/>
            <a:ext cx="5602598" cy="19636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rtlCol="0" anchor="ctr" anchorCtr="1"/>
          <a:lstStyle/>
          <a:p>
            <a:pPr algn="ctr"/>
            <a:endParaRPr lang="zh-CN" altLang="en-US" sz="253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60089" y="1613202"/>
            <a:ext cx="3941270" cy="3866487"/>
            <a:chOff x="1563757" y="2138248"/>
            <a:chExt cx="3737113" cy="3666204"/>
          </a:xfrm>
        </p:grpSpPr>
        <p:sp>
          <p:nvSpPr>
            <p:cNvPr id="13" name="矩形 12"/>
            <p:cNvSpPr/>
            <p:nvPr/>
          </p:nvSpPr>
          <p:spPr bwMode="auto">
            <a:xfrm>
              <a:off x="1563757" y="2138248"/>
              <a:ext cx="3737113" cy="36662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rtlCol="0" anchor="ctr" anchorCtr="1"/>
            <a:lstStyle/>
            <a:p>
              <a:pPr algn="ctr"/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" name="剪去对角的矩形 3"/>
            <p:cNvSpPr/>
            <p:nvPr/>
          </p:nvSpPr>
          <p:spPr>
            <a:xfrm>
              <a:off x="1663148" y="2241941"/>
              <a:ext cx="3538330" cy="2902226"/>
            </a:xfrm>
            <a:prstGeom prst="snip2DiagRect">
              <a:avLst>
                <a:gd name="adj1" fmla="val 0"/>
                <a:gd name="adj2" fmla="val 39498"/>
              </a:avLst>
            </a:prstGeom>
            <a:blipFill dpi="0"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4319" r="-4319"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" name="圆角矩形 4"/>
          <p:cNvSpPr/>
          <p:nvPr/>
        </p:nvSpPr>
        <p:spPr>
          <a:xfrm>
            <a:off x="6165447" y="4556032"/>
            <a:ext cx="600973" cy="6289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KSO_Shape"/>
          <p:cNvSpPr>
            <a:spLocks noChangeAspect="1"/>
          </p:cNvSpPr>
          <p:nvPr/>
        </p:nvSpPr>
        <p:spPr bwMode="auto">
          <a:xfrm>
            <a:off x="6289482" y="4699645"/>
            <a:ext cx="352903" cy="341700"/>
          </a:xfrm>
          <a:custGeom>
            <a:avLst/>
            <a:gdLst>
              <a:gd name="T0" fmla="*/ 1272603 w 4397"/>
              <a:gd name="T1" fmla="*/ 1229828 h 4256"/>
              <a:gd name="T2" fmla="*/ 1800397 w 4397"/>
              <a:gd name="T3" fmla="*/ 857439 h 4256"/>
              <a:gd name="T4" fmla="*/ 1143213 w 4397"/>
              <a:gd name="T5" fmla="*/ 1743554 h 4256"/>
              <a:gd name="T6" fmla="*/ 958137 w 4397"/>
              <a:gd name="T7" fmla="*/ 12290 h 4256"/>
              <a:gd name="T8" fmla="*/ 679704 w 4397"/>
              <a:gd name="T9" fmla="*/ 22942 h 4256"/>
              <a:gd name="T10" fmla="*/ 679704 w 4397"/>
              <a:gd name="T11" fmla="*/ 24990 h 4256"/>
              <a:gd name="T12" fmla="*/ 336986 w 4397"/>
              <a:gd name="T13" fmla="*/ 182303 h 4256"/>
              <a:gd name="T14" fmla="*/ 96223 w 4397"/>
              <a:gd name="T15" fmla="*/ 472759 h 4256"/>
              <a:gd name="T16" fmla="*/ 12693 w 4397"/>
              <a:gd name="T17" fmla="*/ 740683 h 4256"/>
              <a:gd name="T18" fmla="*/ 11874 w 4397"/>
              <a:gd name="T19" fmla="*/ 748876 h 4256"/>
              <a:gd name="T20" fmla="*/ 21292 w 4397"/>
              <a:gd name="T21" fmla="*/ 1028271 h 4256"/>
              <a:gd name="T22" fmla="*/ 736619 w 4397"/>
              <a:gd name="T23" fmla="*/ 1694394 h 4256"/>
              <a:gd name="T24" fmla="*/ 744808 w 4397"/>
              <a:gd name="T25" fmla="*/ 1695623 h 4256"/>
              <a:gd name="T26" fmla="*/ 598631 w 4397"/>
              <a:gd name="T27" fmla="*/ 1351090 h 4256"/>
              <a:gd name="T28" fmla="*/ 916782 w 4397"/>
              <a:gd name="T29" fmla="*/ 1210983 h 4256"/>
              <a:gd name="T30" fmla="*/ 1242712 w 4397"/>
              <a:gd name="T31" fmla="*/ 929540 h 4256"/>
              <a:gd name="T32" fmla="*/ 1342620 w 4397"/>
              <a:gd name="T33" fmla="*/ 1090131 h 4256"/>
              <a:gd name="T34" fmla="*/ 1526878 w 4397"/>
              <a:gd name="T35" fmla="*/ 929540 h 4256"/>
              <a:gd name="T36" fmla="*/ 1526468 w 4397"/>
              <a:gd name="T37" fmla="*/ 934866 h 4256"/>
              <a:gd name="T38" fmla="*/ 1478561 w 4397"/>
              <a:gd name="T39" fmla="*/ 1116350 h 4256"/>
              <a:gd name="T40" fmla="*/ 1371692 w 4397"/>
              <a:gd name="T41" fmla="*/ 1232286 h 4256"/>
              <a:gd name="T42" fmla="*/ 1689024 w 4397"/>
              <a:gd name="T43" fmla="*/ 847606 h 4256"/>
              <a:gd name="T44" fmla="*/ 1682063 w 4397"/>
              <a:gd name="T45" fmla="*/ 683329 h 4256"/>
              <a:gd name="T46" fmla="*/ 1680425 w 4397"/>
              <a:gd name="T47" fmla="*/ 675136 h 4256"/>
              <a:gd name="T48" fmla="*/ 1238617 w 4397"/>
              <a:gd name="T49" fmla="*/ 98730 h 4256"/>
              <a:gd name="T50" fmla="*/ 1230428 w 4397"/>
              <a:gd name="T51" fmla="*/ 95043 h 4256"/>
              <a:gd name="T52" fmla="*/ 962232 w 4397"/>
              <a:gd name="T53" fmla="*/ 12700 h 4256"/>
              <a:gd name="T54" fmla="*/ 1529744 w 4397"/>
              <a:gd name="T55" fmla="*/ 812375 h 4256"/>
              <a:gd name="T56" fmla="*/ 1343030 w 4397"/>
              <a:gd name="T57" fmla="*/ 566573 h 4256"/>
              <a:gd name="T58" fmla="*/ 1514184 w 4397"/>
              <a:gd name="T59" fmla="*/ 702993 h 4256"/>
              <a:gd name="T60" fmla="*/ 1515822 w 4397"/>
              <a:gd name="T61" fmla="*/ 709548 h 4256"/>
              <a:gd name="T62" fmla="*/ 1408543 w 4397"/>
              <a:gd name="T63" fmla="*/ 464156 h 4256"/>
              <a:gd name="T64" fmla="*/ 1286115 w 4397"/>
              <a:gd name="T65" fmla="*/ 331013 h 4256"/>
              <a:gd name="T66" fmla="*/ 1390527 w 4397"/>
              <a:gd name="T67" fmla="*/ 439576 h 4256"/>
              <a:gd name="T68" fmla="*/ 1123150 w 4397"/>
              <a:gd name="T69" fmla="*/ 231054 h 4256"/>
              <a:gd name="T70" fmla="*/ 916782 w 4397"/>
              <a:gd name="T71" fmla="*/ 373619 h 4256"/>
              <a:gd name="T72" fmla="*/ 933979 w 4397"/>
              <a:gd name="T73" fmla="*/ 180255 h 4256"/>
              <a:gd name="T74" fmla="*/ 1028974 w 4397"/>
              <a:gd name="T75" fmla="*/ 198690 h 4256"/>
              <a:gd name="T76" fmla="*/ 799267 w 4397"/>
              <a:gd name="T77" fmla="*/ 177387 h 4256"/>
              <a:gd name="T78" fmla="*/ 559732 w 4397"/>
              <a:gd name="T79" fmla="*/ 394102 h 4256"/>
              <a:gd name="T80" fmla="*/ 702224 w 4397"/>
              <a:gd name="T81" fmla="*/ 192135 h 4256"/>
              <a:gd name="T82" fmla="*/ 708776 w 4397"/>
              <a:gd name="T83" fmla="*/ 190906 h 4256"/>
              <a:gd name="T84" fmla="*/ 469242 w 4397"/>
              <a:gd name="T85" fmla="*/ 294143 h 4256"/>
              <a:gd name="T86" fmla="*/ 298087 w 4397"/>
              <a:gd name="T87" fmla="*/ 462517 h 4256"/>
              <a:gd name="T88" fmla="*/ 438941 w 4397"/>
              <a:gd name="T89" fmla="*/ 315855 h 4256"/>
              <a:gd name="T90" fmla="*/ 214148 w 4397"/>
              <a:gd name="T91" fmla="*/ 623108 h 4256"/>
              <a:gd name="T92" fmla="*/ 379570 w 4397"/>
              <a:gd name="T93" fmla="*/ 812375 h 4256"/>
              <a:gd name="T94" fmla="*/ 173611 w 4397"/>
              <a:gd name="T95" fmla="*/ 799675 h 4256"/>
              <a:gd name="T96" fmla="*/ 178525 w 4397"/>
              <a:gd name="T97" fmla="*/ 770179 h 4256"/>
              <a:gd name="T98" fmla="*/ 196541 w 4397"/>
              <a:gd name="T99" fmla="*/ 679232 h 4256"/>
              <a:gd name="T100" fmla="*/ 175658 w 4397"/>
              <a:gd name="T101" fmla="*/ 929540 h 4256"/>
              <a:gd name="T102" fmla="*/ 416012 w 4397"/>
              <a:gd name="T103" fmla="*/ 1179849 h 4256"/>
              <a:gd name="T104" fmla="*/ 175658 w 4397"/>
              <a:gd name="T105" fmla="*/ 929540 h 4256"/>
              <a:gd name="T106" fmla="*/ 446312 w 4397"/>
              <a:gd name="T107" fmla="*/ 1308895 h 4256"/>
              <a:gd name="T108" fmla="*/ 370562 w 4397"/>
              <a:gd name="T109" fmla="*/ 1334704 h 4256"/>
              <a:gd name="T110" fmla="*/ 799267 w 4397"/>
              <a:gd name="T111" fmla="*/ 1238022 h 4256"/>
              <a:gd name="T112" fmla="*/ 500361 w 4397"/>
              <a:gd name="T113" fmla="*/ 929540 h 4256"/>
              <a:gd name="T114" fmla="*/ 799267 w 4397"/>
              <a:gd name="T115" fmla="*/ 1238022 h 4256"/>
              <a:gd name="T116" fmla="*/ 1218554 w 4397"/>
              <a:gd name="T117" fmla="*/ 534209 h 4256"/>
              <a:gd name="T118" fmla="*/ 916782 w 4397"/>
              <a:gd name="T119" fmla="*/ 812375 h 4256"/>
              <a:gd name="T120" fmla="*/ 527385 w 4397"/>
              <a:gd name="T121" fmla="*/ 519051 h 4256"/>
              <a:gd name="T122" fmla="*/ 799267 w 4397"/>
              <a:gd name="T123" fmla="*/ 812375 h 4256"/>
              <a:gd name="T124" fmla="*/ 527385 w 4397"/>
              <a:gd name="T125" fmla="*/ 519051 h 425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4397" h="4256">
                <a:moveTo>
                  <a:pt x="1923" y="3339"/>
                </a:moveTo>
                <a:cubicBezTo>
                  <a:pt x="3108" y="3002"/>
                  <a:pt x="3108" y="3002"/>
                  <a:pt x="3108" y="3002"/>
                </a:cubicBezTo>
                <a:cubicBezTo>
                  <a:pt x="3032" y="3305"/>
                  <a:pt x="3032" y="3305"/>
                  <a:pt x="3032" y="3305"/>
                </a:cubicBezTo>
                <a:cubicBezTo>
                  <a:pt x="3721" y="3325"/>
                  <a:pt x="4322" y="2944"/>
                  <a:pt x="4397" y="2093"/>
                </a:cubicBezTo>
                <a:cubicBezTo>
                  <a:pt x="4375" y="3150"/>
                  <a:pt x="3830" y="3967"/>
                  <a:pt x="2863" y="3974"/>
                </a:cubicBezTo>
                <a:cubicBezTo>
                  <a:pt x="2792" y="4256"/>
                  <a:pt x="2792" y="4256"/>
                  <a:pt x="2792" y="4256"/>
                </a:cubicBezTo>
                <a:cubicBezTo>
                  <a:pt x="1923" y="3339"/>
                  <a:pt x="1923" y="3339"/>
                  <a:pt x="1923" y="3339"/>
                </a:cubicBezTo>
                <a:close/>
                <a:moveTo>
                  <a:pt x="2340" y="30"/>
                </a:moveTo>
                <a:cubicBezTo>
                  <a:pt x="2110" y="0"/>
                  <a:pt x="1882" y="10"/>
                  <a:pt x="1664" y="55"/>
                </a:cubicBezTo>
                <a:cubicBezTo>
                  <a:pt x="1660" y="56"/>
                  <a:pt x="1660" y="56"/>
                  <a:pt x="1660" y="56"/>
                </a:cubicBezTo>
                <a:cubicBezTo>
                  <a:pt x="1665" y="60"/>
                  <a:pt x="1665" y="60"/>
                  <a:pt x="1665" y="60"/>
                </a:cubicBezTo>
                <a:cubicBezTo>
                  <a:pt x="1660" y="61"/>
                  <a:pt x="1660" y="61"/>
                  <a:pt x="1660" y="61"/>
                </a:cubicBezTo>
                <a:cubicBezTo>
                  <a:pt x="1647" y="63"/>
                  <a:pt x="1647" y="63"/>
                  <a:pt x="1647" y="63"/>
                </a:cubicBezTo>
                <a:cubicBezTo>
                  <a:pt x="1342" y="129"/>
                  <a:pt x="1062" y="262"/>
                  <a:pt x="823" y="445"/>
                </a:cubicBezTo>
                <a:cubicBezTo>
                  <a:pt x="583" y="629"/>
                  <a:pt x="383" y="865"/>
                  <a:pt x="241" y="1143"/>
                </a:cubicBezTo>
                <a:cubicBezTo>
                  <a:pt x="235" y="1154"/>
                  <a:pt x="235" y="1154"/>
                  <a:pt x="235" y="1154"/>
                </a:cubicBezTo>
                <a:cubicBezTo>
                  <a:pt x="231" y="1162"/>
                  <a:pt x="231" y="1162"/>
                  <a:pt x="231" y="1162"/>
                </a:cubicBezTo>
                <a:cubicBezTo>
                  <a:pt x="131" y="1361"/>
                  <a:pt x="62" y="1579"/>
                  <a:pt x="31" y="1808"/>
                </a:cubicBezTo>
                <a:cubicBezTo>
                  <a:pt x="30" y="1818"/>
                  <a:pt x="30" y="1818"/>
                  <a:pt x="30" y="1818"/>
                </a:cubicBezTo>
                <a:cubicBezTo>
                  <a:pt x="29" y="1828"/>
                  <a:pt x="29" y="1828"/>
                  <a:pt x="29" y="1828"/>
                </a:cubicBezTo>
                <a:cubicBezTo>
                  <a:pt x="0" y="2049"/>
                  <a:pt x="9" y="2269"/>
                  <a:pt x="49" y="2481"/>
                </a:cubicBezTo>
                <a:cubicBezTo>
                  <a:pt x="52" y="2510"/>
                  <a:pt x="52" y="2510"/>
                  <a:pt x="52" y="2510"/>
                </a:cubicBezTo>
                <a:cubicBezTo>
                  <a:pt x="136" y="2911"/>
                  <a:pt x="336" y="3269"/>
                  <a:pt x="615" y="3549"/>
                </a:cubicBezTo>
                <a:cubicBezTo>
                  <a:pt x="927" y="3861"/>
                  <a:pt x="1339" y="4074"/>
                  <a:pt x="1799" y="4136"/>
                </a:cubicBezTo>
                <a:cubicBezTo>
                  <a:pt x="1809" y="4137"/>
                  <a:pt x="1809" y="4137"/>
                  <a:pt x="1809" y="4137"/>
                </a:cubicBezTo>
                <a:cubicBezTo>
                  <a:pt x="1819" y="4139"/>
                  <a:pt x="1819" y="4139"/>
                  <a:pt x="1819" y="4139"/>
                </a:cubicBezTo>
                <a:cubicBezTo>
                  <a:pt x="1965" y="4158"/>
                  <a:pt x="2110" y="4160"/>
                  <a:pt x="2252" y="4148"/>
                </a:cubicBezTo>
                <a:cubicBezTo>
                  <a:pt x="1462" y="3298"/>
                  <a:pt x="1462" y="3298"/>
                  <a:pt x="1462" y="3298"/>
                </a:cubicBezTo>
                <a:cubicBezTo>
                  <a:pt x="1381" y="3200"/>
                  <a:pt x="1381" y="3200"/>
                  <a:pt x="1381" y="3200"/>
                </a:cubicBezTo>
                <a:cubicBezTo>
                  <a:pt x="2239" y="2956"/>
                  <a:pt x="2239" y="2956"/>
                  <a:pt x="2239" y="2956"/>
                </a:cubicBezTo>
                <a:cubicBezTo>
                  <a:pt x="2239" y="2269"/>
                  <a:pt x="2239" y="2269"/>
                  <a:pt x="2239" y="2269"/>
                </a:cubicBezTo>
                <a:cubicBezTo>
                  <a:pt x="3035" y="2269"/>
                  <a:pt x="3035" y="2269"/>
                  <a:pt x="3035" y="2269"/>
                </a:cubicBezTo>
                <a:cubicBezTo>
                  <a:pt x="3024" y="2428"/>
                  <a:pt x="3004" y="2587"/>
                  <a:pt x="2975" y="2747"/>
                </a:cubicBezTo>
                <a:cubicBezTo>
                  <a:pt x="3279" y="2661"/>
                  <a:pt x="3279" y="2661"/>
                  <a:pt x="3279" y="2661"/>
                </a:cubicBezTo>
                <a:cubicBezTo>
                  <a:pt x="3298" y="2530"/>
                  <a:pt x="3313" y="2400"/>
                  <a:pt x="3321" y="2269"/>
                </a:cubicBezTo>
                <a:cubicBezTo>
                  <a:pt x="3729" y="2269"/>
                  <a:pt x="3729" y="2269"/>
                  <a:pt x="3729" y="2269"/>
                </a:cubicBezTo>
                <a:cubicBezTo>
                  <a:pt x="3728" y="2282"/>
                  <a:pt x="3728" y="2282"/>
                  <a:pt x="3728" y="2282"/>
                </a:cubicBezTo>
                <a:cubicBezTo>
                  <a:pt x="3728" y="2282"/>
                  <a:pt x="3728" y="2282"/>
                  <a:pt x="3728" y="2282"/>
                </a:cubicBezTo>
                <a:cubicBezTo>
                  <a:pt x="3718" y="2359"/>
                  <a:pt x="3704" y="2437"/>
                  <a:pt x="3683" y="2514"/>
                </a:cubicBezTo>
                <a:cubicBezTo>
                  <a:pt x="3663" y="2587"/>
                  <a:pt x="3639" y="2657"/>
                  <a:pt x="3611" y="2725"/>
                </a:cubicBezTo>
                <a:cubicBezTo>
                  <a:pt x="3542" y="2750"/>
                  <a:pt x="3473" y="2773"/>
                  <a:pt x="3403" y="2795"/>
                </a:cubicBezTo>
                <a:cubicBezTo>
                  <a:pt x="3350" y="3008"/>
                  <a:pt x="3350" y="3008"/>
                  <a:pt x="3350" y="3008"/>
                </a:cubicBezTo>
                <a:cubicBezTo>
                  <a:pt x="3635" y="2946"/>
                  <a:pt x="3855" y="2788"/>
                  <a:pt x="3990" y="2547"/>
                </a:cubicBezTo>
                <a:cubicBezTo>
                  <a:pt x="4063" y="2413"/>
                  <a:pt x="4108" y="2252"/>
                  <a:pt x="4125" y="2069"/>
                </a:cubicBezTo>
                <a:cubicBezTo>
                  <a:pt x="4141" y="1885"/>
                  <a:pt x="4141" y="1885"/>
                  <a:pt x="4141" y="1885"/>
                </a:cubicBezTo>
                <a:cubicBezTo>
                  <a:pt x="4134" y="1812"/>
                  <a:pt x="4123" y="1740"/>
                  <a:pt x="4108" y="1668"/>
                </a:cubicBezTo>
                <a:cubicBezTo>
                  <a:pt x="4107" y="1661"/>
                  <a:pt x="4107" y="1661"/>
                  <a:pt x="4107" y="1661"/>
                </a:cubicBezTo>
                <a:cubicBezTo>
                  <a:pt x="4104" y="1648"/>
                  <a:pt x="4104" y="1648"/>
                  <a:pt x="4104" y="1648"/>
                </a:cubicBezTo>
                <a:cubicBezTo>
                  <a:pt x="4039" y="1343"/>
                  <a:pt x="3906" y="1062"/>
                  <a:pt x="3722" y="824"/>
                </a:cubicBezTo>
                <a:cubicBezTo>
                  <a:pt x="3539" y="584"/>
                  <a:pt x="3303" y="384"/>
                  <a:pt x="3025" y="241"/>
                </a:cubicBezTo>
                <a:cubicBezTo>
                  <a:pt x="3013" y="236"/>
                  <a:pt x="3013" y="236"/>
                  <a:pt x="3013" y="236"/>
                </a:cubicBezTo>
                <a:cubicBezTo>
                  <a:pt x="3005" y="232"/>
                  <a:pt x="3005" y="232"/>
                  <a:pt x="3005" y="232"/>
                </a:cubicBezTo>
                <a:cubicBezTo>
                  <a:pt x="2806" y="132"/>
                  <a:pt x="2589" y="63"/>
                  <a:pt x="2359" y="32"/>
                </a:cubicBezTo>
                <a:cubicBezTo>
                  <a:pt x="2350" y="31"/>
                  <a:pt x="2350" y="31"/>
                  <a:pt x="2350" y="31"/>
                </a:cubicBezTo>
                <a:cubicBezTo>
                  <a:pt x="2340" y="30"/>
                  <a:pt x="2340" y="30"/>
                  <a:pt x="2340" y="30"/>
                </a:cubicBezTo>
                <a:close/>
                <a:moveTo>
                  <a:pt x="3736" y="1983"/>
                </a:moveTo>
                <a:cubicBezTo>
                  <a:pt x="3329" y="1983"/>
                  <a:pt x="3329" y="1983"/>
                  <a:pt x="3329" y="1983"/>
                </a:cubicBezTo>
                <a:cubicBezTo>
                  <a:pt x="3328" y="1782"/>
                  <a:pt x="3312" y="1582"/>
                  <a:pt x="3280" y="1383"/>
                </a:cubicBezTo>
                <a:cubicBezTo>
                  <a:pt x="3397" y="1417"/>
                  <a:pt x="3515" y="1456"/>
                  <a:pt x="3633" y="1498"/>
                </a:cubicBezTo>
                <a:cubicBezTo>
                  <a:pt x="3660" y="1569"/>
                  <a:pt x="3681" y="1642"/>
                  <a:pt x="3698" y="1716"/>
                </a:cubicBezTo>
                <a:cubicBezTo>
                  <a:pt x="3700" y="1721"/>
                  <a:pt x="3700" y="1721"/>
                  <a:pt x="3700" y="1721"/>
                </a:cubicBezTo>
                <a:cubicBezTo>
                  <a:pt x="3702" y="1732"/>
                  <a:pt x="3702" y="1732"/>
                  <a:pt x="3702" y="1732"/>
                </a:cubicBezTo>
                <a:cubicBezTo>
                  <a:pt x="3720" y="1814"/>
                  <a:pt x="3731" y="1897"/>
                  <a:pt x="3736" y="1983"/>
                </a:cubicBezTo>
                <a:close/>
                <a:moveTo>
                  <a:pt x="3440" y="1133"/>
                </a:moveTo>
                <a:cubicBezTo>
                  <a:pt x="3365" y="1110"/>
                  <a:pt x="3291" y="1089"/>
                  <a:pt x="3216" y="1069"/>
                </a:cubicBezTo>
                <a:cubicBezTo>
                  <a:pt x="3194" y="982"/>
                  <a:pt x="3169" y="895"/>
                  <a:pt x="3141" y="808"/>
                </a:cubicBezTo>
                <a:cubicBezTo>
                  <a:pt x="3180" y="840"/>
                  <a:pt x="3217" y="875"/>
                  <a:pt x="3253" y="910"/>
                </a:cubicBezTo>
                <a:cubicBezTo>
                  <a:pt x="3304" y="962"/>
                  <a:pt x="3352" y="1016"/>
                  <a:pt x="3396" y="1073"/>
                </a:cubicBezTo>
                <a:cubicBezTo>
                  <a:pt x="3411" y="1093"/>
                  <a:pt x="3426" y="1113"/>
                  <a:pt x="3440" y="1133"/>
                </a:cubicBezTo>
                <a:close/>
                <a:moveTo>
                  <a:pt x="2743" y="564"/>
                </a:moveTo>
                <a:cubicBezTo>
                  <a:pt x="2805" y="708"/>
                  <a:pt x="2858" y="851"/>
                  <a:pt x="2900" y="996"/>
                </a:cubicBezTo>
                <a:cubicBezTo>
                  <a:pt x="2679" y="952"/>
                  <a:pt x="2458" y="923"/>
                  <a:pt x="2239" y="912"/>
                </a:cubicBezTo>
                <a:cubicBezTo>
                  <a:pt x="2239" y="435"/>
                  <a:pt x="2239" y="435"/>
                  <a:pt x="2239" y="435"/>
                </a:cubicBezTo>
                <a:cubicBezTo>
                  <a:pt x="2253" y="437"/>
                  <a:pt x="2267" y="438"/>
                  <a:pt x="2281" y="440"/>
                </a:cubicBezTo>
                <a:cubicBezTo>
                  <a:pt x="2281" y="440"/>
                  <a:pt x="2281" y="440"/>
                  <a:pt x="2281" y="440"/>
                </a:cubicBezTo>
                <a:cubicBezTo>
                  <a:pt x="2359" y="449"/>
                  <a:pt x="2436" y="464"/>
                  <a:pt x="2513" y="485"/>
                </a:cubicBezTo>
                <a:cubicBezTo>
                  <a:pt x="2592" y="506"/>
                  <a:pt x="2669" y="533"/>
                  <a:pt x="2743" y="564"/>
                </a:cubicBezTo>
                <a:close/>
                <a:moveTo>
                  <a:pt x="1952" y="433"/>
                </a:moveTo>
                <a:cubicBezTo>
                  <a:pt x="1952" y="907"/>
                  <a:pt x="1952" y="907"/>
                  <a:pt x="1952" y="907"/>
                </a:cubicBezTo>
                <a:cubicBezTo>
                  <a:pt x="1756" y="911"/>
                  <a:pt x="1561" y="928"/>
                  <a:pt x="1367" y="962"/>
                </a:cubicBezTo>
                <a:cubicBezTo>
                  <a:pt x="1412" y="814"/>
                  <a:pt x="1467" y="668"/>
                  <a:pt x="1533" y="522"/>
                </a:cubicBezTo>
                <a:cubicBezTo>
                  <a:pt x="1592" y="501"/>
                  <a:pt x="1653" y="483"/>
                  <a:pt x="1715" y="469"/>
                </a:cubicBezTo>
                <a:cubicBezTo>
                  <a:pt x="1721" y="468"/>
                  <a:pt x="1721" y="468"/>
                  <a:pt x="1721" y="468"/>
                </a:cubicBezTo>
                <a:cubicBezTo>
                  <a:pt x="1731" y="466"/>
                  <a:pt x="1731" y="466"/>
                  <a:pt x="1731" y="466"/>
                </a:cubicBezTo>
                <a:cubicBezTo>
                  <a:pt x="1803" y="450"/>
                  <a:pt x="1877" y="439"/>
                  <a:pt x="1952" y="433"/>
                </a:cubicBezTo>
                <a:close/>
                <a:moveTo>
                  <a:pt x="1146" y="718"/>
                </a:moveTo>
                <a:cubicBezTo>
                  <a:pt x="1109" y="821"/>
                  <a:pt x="1078" y="925"/>
                  <a:pt x="1050" y="1030"/>
                </a:cubicBezTo>
                <a:cubicBezTo>
                  <a:pt x="943" y="1058"/>
                  <a:pt x="835" y="1091"/>
                  <a:pt x="728" y="1129"/>
                </a:cubicBezTo>
                <a:cubicBezTo>
                  <a:pt x="782" y="1053"/>
                  <a:pt x="843" y="981"/>
                  <a:pt x="909" y="914"/>
                </a:cubicBezTo>
                <a:cubicBezTo>
                  <a:pt x="961" y="863"/>
                  <a:pt x="1015" y="815"/>
                  <a:pt x="1072" y="771"/>
                </a:cubicBezTo>
                <a:cubicBezTo>
                  <a:pt x="1096" y="753"/>
                  <a:pt x="1121" y="735"/>
                  <a:pt x="1146" y="718"/>
                </a:cubicBezTo>
                <a:close/>
                <a:moveTo>
                  <a:pt x="523" y="1521"/>
                </a:moveTo>
                <a:cubicBezTo>
                  <a:pt x="675" y="1451"/>
                  <a:pt x="828" y="1393"/>
                  <a:pt x="982" y="1346"/>
                </a:cubicBezTo>
                <a:cubicBezTo>
                  <a:pt x="946" y="1557"/>
                  <a:pt x="928" y="1769"/>
                  <a:pt x="927" y="1983"/>
                </a:cubicBezTo>
                <a:cubicBezTo>
                  <a:pt x="422" y="1983"/>
                  <a:pt x="422" y="1983"/>
                  <a:pt x="422" y="1983"/>
                </a:cubicBezTo>
                <a:cubicBezTo>
                  <a:pt x="423" y="1972"/>
                  <a:pt x="424" y="1962"/>
                  <a:pt x="424" y="1952"/>
                </a:cubicBezTo>
                <a:cubicBezTo>
                  <a:pt x="429" y="1944"/>
                  <a:pt x="429" y="1944"/>
                  <a:pt x="429" y="1944"/>
                </a:cubicBezTo>
                <a:cubicBezTo>
                  <a:pt x="431" y="1923"/>
                  <a:pt x="434" y="1901"/>
                  <a:pt x="436" y="1880"/>
                </a:cubicBezTo>
                <a:cubicBezTo>
                  <a:pt x="438" y="1865"/>
                  <a:pt x="438" y="1865"/>
                  <a:pt x="438" y="1865"/>
                </a:cubicBezTo>
                <a:cubicBezTo>
                  <a:pt x="447" y="1797"/>
                  <a:pt x="461" y="1728"/>
                  <a:pt x="480" y="1658"/>
                </a:cubicBezTo>
                <a:cubicBezTo>
                  <a:pt x="492" y="1612"/>
                  <a:pt x="507" y="1566"/>
                  <a:pt x="523" y="1521"/>
                </a:cubicBezTo>
                <a:close/>
                <a:moveTo>
                  <a:pt x="429" y="2269"/>
                </a:moveTo>
                <a:cubicBezTo>
                  <a:pt x="936" y="2269"/>
                  <a:pt x="936" y="2269"/>
                  <a:pt x="936" y="2269"/>
                </a:cubicBezTo>
                <a:cubicBezTo>
                  <a:pt x="949" y="2472"/>
                  <a:pt x="976" y="2675"/>
                  <a:pt x="1016" y="2880"/>
                </a:cubicBezTo>
                <a:cubicBezTo>
                  <a:pt x="856" y="2832"/>
                  <a:pt x="696" y="2773"/>
                  <a:pt x="538" y="2701"/>
                </a:cubicBezTo>
                <a:cubicBezTo>
                  <a:pt x="483" y="2565"/>
                  <a:pt x="446" y="2420"/>
                  <a:pt x="429" y="2269"/>
                </a:cubicBezTo>
                <a:close/>
                <a:moveTo>
                  <a:pt x="766" y="3099"/>
                </a:moveTo>
                <a:cubicBezTo>
                  <a:pt x="873" y="3136"/>
                  <a:pt x="981" y="3168"/>
                  <a:pt x="1090" y="3195"/>
                </a:cubicBezTo>
                <a:cubicBezTo>
                  <a:pt x="1114" y="3288"/>
                  <a:pt x="1141" y="3381"/>
                  <a:pt x="1170" y="3474"/>
                </a:cubicBezTo>
                <a:cubicBezTo>
                  <a:pt x="1075" y="3411"/>
                  <a:pt x="986" y="3339"/>
                  <a:pt x="905" y="3258"/>
                </a:cubicBezTo>
                <a:cubicBezTo>
                  <a:pt x="855" y="3208"/>
                  <a:pt x="809" y="3155"/>
                  <a:pt x="766" y="3099"/>
                </a:cubicBezTo>
                <a:close/>
                <a:moveTo>
                  <a:pt x="1952" y="3022"/>
                </a:moveTo>
                <a:cubicBezTo>
                  <a:pt x="1952" y="2269"/>
                  <a:pt x="1952" y="2269"/>
                  <a:pt x="1952" y="2269"/>
                </a:cubicBezTo>
                <a:cubicBezTo>
                  <a:pt x="1222" y="2269"/>
                  <a:pt x="1222" y="2269"/>
                  <a:pt x="1222" y="2269"/>
                </a:cubicBezTo>
                <a:cubicBezTo>
                  <a:pt x="1237" y="2497"/>
                  <a:pt x="1272" y="2725"/>
                  <a:pt x="1324" y="2955"/>
                </a:cubicBezTo>
                <a:cubicBezTo>
                  <a:pt x="1532" y="2996"/>
                  <a:pt x="1742" y="3018"/>
                  <a:pt x="1952" y="3022"/>
                </a:cubicBezTo>
                <a:close/>
                <a:moveTo>
                  <a:pt x="2239" y="1198"/>
                </a:moveTo>
                <a:cubicBezTo>
                  <a:pt x="2483" y="1211"/>
                  <a:pt x="2728" y="1247"/>
                  <a:pt x="2976" y="1304"/>
                </a:cubicBezTo>
                <a:cubicBezTo>
                  <a:pt x="3020" y="1529"/>
                  <a:pt x="3042" y="1755"/>
                  <a:pt x="3044" y="1983"/>
                </a:cubicBezTo>
                <a:cubicBezTo>
                  <a:pt x="2239" y="1983"/>
                  <a:pt x="2239" y="1983"/>
                  <a:pt x="2239" y="1983"/>
                </a:cubicBezTo>
                <a:cubicBezTo>
                  <a:pt x="2239" y="1198"/>
                  <a:pt x="2239" y="1198"/>
                  <a:pt x="2239" y="1198"/>
                </a:cubicBezTo>
                <a:close/>
                <a:moveTo>
                  <a:pt x="1288" y="1267"/>
                </a:moveTo>
                <a:cubicBezTo>
                  <a:pt x="1508" y="1221"/>
                  <a:pt x="1729" y="1197"/>
                  <a:pt x="1952" y="1193"/>
                </a:cubicBezTo>
                <a:cubicBezTo>
                  <a:pt x="1952" y="1983"/>
                  <a:pt x="1952" y="1983"/>
                  <a:pt x="1952" y="1983"/>
                </a:cubicBezTo>
                <a:cubicBezTo>
                  <a:pt x="1213" y="1983"/>
                  <a:pt x="1213" y="1983"/>
                  <a:pt x="1213" y="1983"/>
                </a:cubicBezTo>
                <a:cubicBezTo>
                  <a:pt x="1214" y="1743"/>
                  <a:pt x="1238" y="1504"/>
                  <a:pt x="1288" y="12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06182" y="4547330"/>
            <a:ext cx="483496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1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165447" y="5494461"/>
            <a:ext cx="600973" cy="62892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KSO_Shape"/>
          <p:cNvSpPr/>
          <p:nvPr/>
        </p:nvSpPr>
        <p:spPr bwMode="auto">
          <a:xfrm>
            <a:off x="6277800" y="5620792"/>
            <a:ext cx="376264" cy="376264"/>
          </a:xfrm>
          <a:custGeom>
            <a:avLst/>
            <a:gdLst>
              <a:gd name="T0" fmla="*/ 0 w 2643"/>
              <a:gd name="T1" fmla="*/ 900199 h 2642"/>
              <a:gd name="T2" fmla="*/ 11571 w 2643"/>
              <a:gd name="T3" fmla="*/ 738694 h 2642"/>
              <a:gd name="T4" fmla="*/ 899818 w 2643"/>
              <a:gd name="T5" fmla="*/ 0 h 2642"/>
              <a:gd name="T6" fmla="*/ 899818 w 2643"/>
              <a:gd name="T7" fmla="*/ 1800397 h 2642"/>
              <a:gd name="T8" fmla="*/ 1371508 w 2643"/>
              <a:gd name="T9" fmla="*/ 680089 h 2642"/>
              <a:gd name="T10" fmla="*/ 1651936 w 2643"/>
              <a:gd name="T11" fmla="*/ 622847 h 2642"/>
              <a:gd name="T12" fmla="*/ 1313653 w 2643"/>
              <a:gd name="T13" fmla="*/ 525400 h 2642"/>
              <a:gd name="T14" fmla="*/ 1453867 w 2643"/>
              <a:gd name="T15" fmla="*/ 320283 h 2642"/>
              <a:gd name="T16" fmla="*/ 771856 w 2643"/>
              <a:gd name="T17" fmla="*/ 325053 h 2642"/>
              <a:gd name="T18" fmla="*/ 1002596 w 2643"/>
              <a:gd name="T19" fmla="*/ 483150 h 2642"/>
              <a:gd name="T20" fmla="*/ 760966 w 2643"/>
              <a:gd name="T21" fmla="*/ 406146 h 2642"/>
              <a:gd name="T22" fmla="*/ 621433 w 2643"/>
              <a:gd name="T23" fmla="*/ 429315 h 2642"/>
              <a:gd name="T24" fmla="*/ 341686 w 2643"/>
              <a:gd name="T25" fmla="*/ 913828 h 2642"/>
              <a:gd name="T26" fmla="*/ 441061 w 2643"/>
              <a:gd name="T27" fmla="*/ 1012638 h 2642"/>
              <a:gd name="T28" fmla="*/ 554048 w 2643"/>
              <a:gd name="T29" fmla="*/ 982654 h 2642"/>
              <a:gd name="T30" fmla="*/ 948825 w 2643"/>
              <a:gd name="T31" fmla="*/ 827283 h 2642"/>
              <a:gd name="T32" fmla="*/ 645256 w 2643"/>
              <a:gd name="T33" fmla="*/ 1092368 h 2642"/>
              <a:gd name="T34" fmla="*/ 1018251 w 2643"/>
              <a:gd name="T35" fmla="*/ 886569 h 2642"/>
              <a:gd name="T36" fmla="*/ 1038671 w 2643"/>
              <a:gd name="T37" fmla="*/ 1175505 h 2642"/>
              <a:gd name="T38" fmla="*/ 1331350 w 2643"/>
              <a:gd name="T39" fmla="*/ 1113493 h 2642"/>
              <a:gd name="T40" fmla="*/ 1319098 w 2643"/>
              <a:gd name="T41" fmla="*/ 829327 h 2642"/>
              <a:gd name="T42" fmla="*/ 1483135 w 2643"/>
              <a:gd name="T43" fmla="*/ 1162558 h 2642"/>
              <a:gd name="T44" fmla="*/ 1701623 w 2643"/>
              <a:gd name="T45" fmla="*/ 900199 h 2642"/>
              <a:gd name="T46" fmla="*/ 1368786 w 2643"/>
              <a:gd name="T47" fmla="*/ 713481 h 2642"/>
              <a:gd name="T48" fmla="*/ 281108 w 2643"/>
              <a:gd name="T49" fmla="*/ 1003098 h 2642"/>
              <a:gd name="T50" fmla="*/ 244353 w 2643"/>
              <a:gd name="T51" fmla="*/ 1009912 h 2642"/>
              <a:gd name="T52" fmla="*/ 260689 w 2643"/>
              <a:gd name="T53" fmla="*/ 1384711 h 2642"/>
              <a:gd name="T54" fmla="*/ 403625 w 2643"/>
              <a:gd name="T55" fmla="*/ 1100545 h 2642"/>
              <a:gd name="T56" fmla="*/ 1118987 w 2643"/>
              <a:gd name="T57" fmla="*/ 1570748 h 2642"/>
              <a:gd name="T58" fmla="*/ 1110820 w 2643"/>
              <a:gd name="T59" fmla="*/ 1674328 h 2642"/>
              <a:gd name="T60" fmla="*/ 1347005 w 2643"/>
              <a:gd name="T61" fmla="*/ 1341780 h 2642"/>
              <a:gd name="T62" fmla="*/ 1038671 w 2643"/>
              <a:gd name="T63" fmla="*/ 1244332 h 2642"/>
              <a:gd name="T64" fmla="*/ 1118987 w 2643"/>
              <a:gd name="T65" fmla="*/ 1570748 h 2642"/>
              <a:gd name="T66" fmla="*/ 1500151 w 2643"/>
              <a:gd name="T67" fmla="*/ 1222525 h 2642"/>
              <a:gd name="T68" fmla="*/ 1419154 w 2643"/>
              <a:gd name="T69" fmla="*/ 1339054 h 2642"/>
              <a:gd name="T70" fmla="*/ 1646491 w 2643"/>
              <a:gd name="T71" fmla="*/ 1191860 h 2642"/>
              <a:gd name="T72" fmla="*/ 1050922 w 2643"/>
              <a:gd name="T73" fmla="*/ 1688639 h 2642"/>
              <a:gd name="T74" fmla="*/ 1035268 w 2643"/>
              <a:gd name="T75" fmla="*/ 1641619 h 2642"/>
              <a:gd name="T76" fmla="*/ 1003277 w 2643"/>
              <a:gd name="T77" fmla="*/ 1519639 h 2642"/>
              <a:gd name="T78" fmla="*/ 628920 w 2643"/>
              <a:gd name="T79" fmla="*/ 1161876 h 2642"/>
              <a:gd name="T80" fmla="*/ 455354 w 2643"/>
              <a:gd name="T81" fmla="*/ 1199356 h 2642"/>
              <a:gd name="T82" fmla="*/ 899818 w 2643"/>
              <a:gd name="T83" fmla="*/ 1702949 h 2642"/>
              <a:gd name="T84" fmla="*/ 179691 w 2643"/>
              <a:gd name="T85" fmla="*/ 984699 h 2642"/>
              <a:gd name="T86" fmla="*/ 98694 w 2643"/>
              <a:gd name="T87" fmla="*/ 877029 h 2642"/>
              <a:gd name="T88" fmla="*/ 137491 w 2643"/>
              <a:gd name="T89" fmla="*/ 1149610 h 2642"/>
              <a:gd name="T90" fmla="*/ 166078 w 2643"/>
              <a:gd name="T91" fmla="*/ 857948 h 2642"/>
              <a:gd name="T92" fmla="*/ 245714 w 2643"/>
              <a:gd name="T93" fmla="*/ 817061 h 2642"/>
              <a:gd name="T94" fmla="*/ 583997 w 2643"/>
              <a:gd name="T95" fmla="*/ 353674 h 2642"/>
              <a:gd name="T96" fmla="*/ 390012 w 2643"/>
              <a:gd name="T97" fmla="*/ 280077 h 2642"/>
              <a:gd name="T98" fmla="*/ 456716 w 2643"/>
              <a:gd name="T99" fmla="*/ 230331 h 2642"/>
              <a:gd name="T100" fmla="*/ 679969 w 2643"/>
              <a:gd name="T101" fmla="*/ 256908 h 2642"/>
              <a:gd name="T102" fmla="*/ 1139407 w 2643"/>
              <a:gd name="T103" fmla="*/ 133565 h 2642"/>
              <a:gd name="T104" fmla="*/ 456716 w 2643"/>
              <a:gd name="T105" fmla="*/ 230331 h 2642"/>
              <a:gd name="T106" fmla="*/ 965161 w 2643"/>
              <a:gd name="T107" fmla="*/ 678045 h 2642"/>
              <a:gd name="T108" fmla="*/ 1301401 w 2643"/>
              <a:gd name="T109" fmla="*/ 678045 h 2642"/>
              <a:gd name="T110" fmla="*/ 1133281 w 2643"/>
              <a:gd name="T111" fmla="*/ 568331 h 2642"/>
              <a:gd name="T112" fmla="*/ 1133281 w 2643"/>
              <a:gd name="T113" fmla="*/ 787077 h 2642"/>
              <a:gd name="T114" fmla="*/ 1133281 w 2643"/>
              <a:gd name="T115" fmla="*/ 568331 h 2642"/>
              <a:gd name="T116" fmla="*/ 1078829 w 2643"/>
              <a:gd name="T117" fmla="*/ 669868 h 2642"/>
              <a:gd name="T118" fmla="*/ 1187733 w 2643"/>
              <a:gd name="T119" fmla="*/ 669868 h 264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643" h="2642">
                <a:moveTo>
                  <a:pt x="1322" y="2642"/>
                </a:moveTo>
                <a:cubicBezTo>
                  <a:pt x="592" y="2642"/>
                  <a:pt x="0" y="2051"/>
                  <a:pt x="0" y="1321"/>
                </a:cubicBezTo>
                <a:cubicBezTo>
                  <a:pt x="0" y="1252"/>
                  <a:pt x="7" y="1185"/>
                  <a:pt x="17" y="1118"/>
                </a:cubicBezTo>
                <a:cubicBezTo>
                  <a:pt x="17" y="1084"/>
                  <a:pt x="17" y="1084"/>
                  <a:pt x="17" y="1084"/>
                </a:cubicBezTo>
                <a:cubicBezTo>
                  <a:pt x="17" y="1084"/>
                  <a:pt x="19" y="1086"/>
                  <a:pt x="22" y="1088"/>
                </a:cubicBezTo>
                <a:cubicBezTo>
                  <a:pt x="132" y="470"/>
                  <a:pt x="671" y="0"/>
                  <a:pt x="1322" y="0"/>
                </a:cubicBezTo>
                <a:cubicBezTo>
                  <a:pt x="2051" y="0"/>
                  <a:pt x="2643" y="591"/>
                  <a:pt x="2643" y="1321"/>
                </a:cubicBezTo>
                <a:cubicBezTo>
                  <a:pt x="2643" y="2051"/>
                  <a:pt x="2051" y="2642"/>
                  <a:pt x="1322" y="2642"/>
                </a:cubicBezTo>
                <a:close/>
                <a:moveTo>
                  <a:pt x="2011" y="1047"/>
                </a:moveTo>
                <a:cubicBezTo>
                  <a:pt x="2014" y="1031"/>
                  <a:pt x="2015" y="1015"/>
                  <a:pt x="2015" y="998"/>
                </a:cubicBezTo>
                <a:cubicBezTo>
                  <a:pt x="2015" y="975"/>
                  <a:pt x="2013" y="952"/>
                  <a:pt x="2008" y="930"/>
                </a:cubicBezTo>
                <a:cubicBezTo>
                  <a:pt x="2138" y="916"/>
                  <a:pt x="2277" y="909"/>
                  <a:pt x="2427" y="914"/>
                </a:cubicBezTo>
                <a:cubicBezTo>
                  <a:pt x="2378" y="781"/>
                  <a:pt x="2306" y="660"/>
                  <a:pt x="2216" y="555"/>
                </a:cubicBezTo>
                <a:cubicBezTo>
                  <a:pt x="2150" y="591"/>
                  <a:pt x="2042" y="660"/>
                  <a:pt x="1930" y="771"/>
                </a:cubicBezTo>
                <a:cubicBezTo>
                  <a:pt x="1908" y="745"/>
                  <a:pt x="1882" y="723"/>
                  <a:pt x="1854" y="705"/>
                </a:cubicBezTo>
                <a:cubicBezTo>
                  <a:pt x="1967" y="587"/>
                  <a:pt x="2074" y="510"/>
                  <a:pt x="2136" y="470"/>
                </a:cubicBezTo>
                <a:cubicBezTo>
                  <a:pt x="2041" y="379"/>
                  <a:pt x="1931" y="304"/>
                  <a:pt x="1810" y="249"/>
                </a:cubicBezTo>
                <a:cubicBezTo>
                  <a:pt x="1701" y="262"/>
                  <a:pt x="1425" y="308"/>
                  <a:pt x="1134" y="477"/>
                </a:cubicBezTo>
                <a:cubicBezTo>
                  <a:pt x="1137" y="488"/>
                  <a:pt x="1139" y="500"/>
                  <a:pt x="1140" y="513"/>
                </a:cubicBezTo>
                <a:cubicBezTo>
                  <a:pt x="1248" y="565"/>
                  <a:pt x="1363" y="630"/>
                  <a:pt x="1473" y="709"/>
                </a:cubicBezTo>
                <a:cubicBezTo>
                  <a:pt x="1449" y="725"/>
                  <a:pt x="1427" y="745"/>
                  <a:pt x="1407" y="767"/>
                </a:cubicBezTo>
                <a:cubicBezTo>
                  <a:pt x="1323" y="706"/>
                  <a:pt x="1227" y="648"/>
                  <a:pt x="1118" y="596"/>
                </a:cubicBezTo>
                <a:cubicBezTo>
                  <a:pt x="1093" y="635"/>
                  <a:pt x="1049" y="660"/>
                  <a:pt x="999" y="660"/>
                </a:cubicBezTo>
                <a:cubicBezTo>
                  <a:pt x="966" y="660"/>
                  <a:pt x="937" y="649"/>
                  <a:pt x="913" y="630"/>
                </a:cubicBezTo>
                <a:cubicBezTo>
                  <a:pt x="740" y="773"/>
                  <a:pt x="576" y="968"/>
                  <a:pt x="453" y="1235"/>
                </a:cubicBezTo>
                <a:cubicBezTo>
                  <a:pt x="483" y="1261"/>
                  <a:pt x="502" y="1299"/>
                  <a:pt x="502" y="1341"/>
                </a:cubicBezTo>
                <a:cubicBezTo>
                  <a:pt x="502" y="1364"/>
                  <a:pt x="495" y="1386"/>
                  <a:pt x="485" y="1405"/>
                </a:cubicBezTo>
                <a:cubicBezTo>
                  <a:pt x="536" y="1432"/>
                  <a:pt x="590" y="1460"/>
                  <a:pt x="648" y="1486"/>
                </a:cubicBezTo>
                <a:cubicBezTo>
                  <a:pt x="680" y="1456"/>
                  <a:pt x="723" y="1437"/>
                  <a:pt x="771" y="1437"/>
                </a:cubicBezTo>
                <a:cubicBezTo>
                  <a:pt x="786" y="1437"/>
                  <a:pt x="800" y="1439"/>
                  <a:pt x="814" y="1442"/>
                </a:cubicBezTo>
                <a:cubicBezTo>
                  <a:pt x="949" y="1320"/>
                  <a:pt x="1121" y="1200"/>
                  <a:pt x="1336" y="1106"/>
                </a:cubicBezTo>
                <a:cubicBezTo>
                  <a:pt x="1349" y="1145"/>
                  <a:pt x="1369" y="1182"/>
                  <a:pt x="1394" y="1214"/>
                </a:cubicBezTo>
                <a:cubicBezTo>
                  <a:pt x="1226" y="1284"/>
                  <a:pt x="1059" y="1378"/>
                  <a:pt x="909" y="1504"/>
                </a:cubicBezTo>
                <a:cubicBezTo>
                  <a:pt x="932" y="1532"/>
                  <a:pt x="945" y="1566"/>
                  <a:pt x="948" y="1603"/>
                </a:cubicBezTo>
                <a:cubicBezTo>
                  <a:pt x="1093" y="1651"/>
                  <a:pt x="1251" y="1690"/>
                  <a:pt x="1423" y="1713"/>
                </a:cubicBezTo>
                <a:cubicBezTo>
                  <a:pt x="1430" y="1561"/>
                  <a:pt x="1457" y="1425"/>
                  <a:pt x="1496" y="1301"/>
                </a:cubicBezTo>
                <a:cubicBezTo>
                  <a:pt x="1525" y="1318"/>
                  <a:pt x="1556" y="1330"/>
                  <a:pt x="1589" y="1338"/>
                </a:cubicBezTo>
                <a:cubicBezTo>
                  <a:pt x="1555" y="1452"/>
                  <a:pt x="1532" y="1581"/>
                  <a:pt x="1526" y="1725"/>
                </a:cubicBezTo>
                <a:cubicBezTo>
                  <a:pt x="1633" y="1735"/>
                  <a:pt x="1745" y="1739"/>
                  <a:pt x="1860" y="1736"/>
                </a:cubicBezTo>
                <a:cubicBezTo>
                  <a:pt x="1877" y="1690"/>
                  <a:pt x="1911" y="1653"/>
                  <a:pt x="1956" y="1634"/>
                </a:cubicBezTo>
                <a:cubicBezTo>
                  <a:pt x="1936" y="1524"/>
                  <a:pt x="1903" y="1408"/>
                  <a:pt x="1850" y="1294"/>
                </a:cubicBezTo>
                <a:cubicBezTo>
                  <a:pt x="1883" y="1273"/>
                  <a:pt x="1913" y="1248"/>
                  <a:pt x="1938" y="1217"/>
                </a:cubicBezTo>
                <a:cubicBezTo>
                  <a:pt x="2004" y="1338"/>
                  <a:pt x="2052" y="1474"/>
                  <a:pt x="2076" y="1627"/>
                </a:cubicBezTo>
                <a:cubicBezTo>
                  <a:pt x="2119" y="1640"/>
                  <a:pt x="2156" y="1668"/>
                  <a:pt x="2179" y="1706"/>
                </a:cubicBezTo>
                <a:cubicBezTo>
                  <a:pt x="2268" y="1692"/>
                  <a:pt x="2360" y="1673"/>
                  <a:pt x="2453" y="1649"/>
                </a:cubicBezTo>
                <a:cubicBezTo>
                  <a:pt x="2483" y="1545"/>
                  <a:pt x="2500" y="1435"/>
                  <a:pt x="2500" y="1321"/>
                </a:cubicBezTo>
                <a:cubicBezTo>
                  <a:pt x="2500" y="1214"/>
                  <a:pt x="2485" y="1111"/>
                  <a:pt x="2458" y="1013"/>
                </a:cubicBezTo>
                <a:cubicBezTo>
                  <a:pt x="2377" y="1012"/>
                  <a:pt x="2213" y="1017"/>
                  <a:pt x="2011" y="1047"/>
                </a:cubicBezTo>
                <a:close/>
                <a:moveTo>
                  <a:pt x="598" y="1572"/>
                </a:moveTo>
                <a:cubicBezTo>
                  <a:pt x="531" y="1539"/>
                  <a:pt x="469" y="1505"/>
                  <a:pt x="413" y="1472"/>
                </a:cubicBezTo>
                <a:cubicBezTo>
                  <a:pt x="396" y="1479"/>
                  <a:pt x="379" y="1482"/>
                  <a:pt x="360" y="1482"/>
                </a:cubicBezTo>
                <a:cubicBezTo>
                  <a:pt x="360" y="1482"/>
                  <a:pt x="360" y="1482"/>
                  <a:pt x="359" y="1482"/>
                </a:cubicBezTo>
                <a:cubicBezTo>
                  <a:pt x="324" y="1598"/>
                  <a:pt x="295" y="1724"/>
                  <a:pt x="276" y="1862"/>
                </a:cubicBezTo>
                <a:cubicBezTo>
                  <a:pt x="307" y="1922"/>
                  <a:pt x="343" y="1979"/>
                  <a:pt x="383" y="2032"/>
                </a:cubicBezTo>
                <a:cubicBezTo>
                  <a:pt x="411" y="1967"/>
                  <a:pt x="478" y="1829"/>
                  <a:pt x="602" y="1670"/>
                </a:cubicBezTo>
                <a:cubicBezTo>
                  <a:pt x="597" y="1653"/>
                  <a:pt x="593" y="1634"/>
                  <a:pt x="593" y="1615"/>
                </a:cubicBezTo>
                <a:cubicBezTo>
                  <a:pt x="593" y="1600"/>
                  <a:pt x="595" y="1586"/>
                  <a:pt x="598" y="1572"/>
                </a:cubicBezTo>
                <a:close/>
                <a:moveTo>
                  <a:pt x="1644" y="2305"/>
                </a:moveTo>
                <a:cubicBezTo>
                  <a:pt x="1644" y="2322"/>
                  <a:pt x="1616" y="2376"/>
                  <a:pt x="1608" y="2390"/>
                </a:cubicBezTo>
                <a:cubicBezTo>
                  <a:pt x="1616" y="2422"/>
                  <a:pt x="1622" y="2424"/>
                  <a:pt x="1632" y="2457"/>
                </a:cubicBezTo>
                <a:cubicBezTo>
                  <a:pt x="1738" y="2428"/>
                  <a:pt x="1838" y="2384"/>
                  <a:pt x="1930" y="2329"/>
                </a:cubicBezTo>
                <a:cubicBezTo>
                  <a:pt x="1950" y="2250"/>
                  <a:pt x="1974" y="2123"/>
                  <a:pt x="1979" y="1969"/>
                </a:cubicBezTo>
                <a:cubicBezTo>
                  <a:pt x="1915" y="1950"/>
                  <a:pt x="1865" y="1898"/>
                  <a:pt x="1852" y="1832"/>
                </a:cubicBezTo>
                <a:cubicBezTo>
                  <a:pt x="1738" y="1837"/>
                  <a:pt x="1630" y="1834"/>
                  <a:pt x="1526" y="1826"/>
                </a:cubicBezTo>
                <a:cubicBezTo>
                  <a:pt x="1528" y="1951"/>
                  <a:pt x="1543" y="2071"/>
                  <a:pt x="1574" y="2218"/>
                </a:cubicBezTo>
                <a:cubicBezTo>
                  <a:pt x="1600" y="2235"/>
                  <a:pt x="1644" y="2272"/>
                  <a:pt x="1644" y="2305"/>
                </a:cubicBezTo>
                <a:close/>
                <a:moveTo>
                  <a:pt x="2419" y="1749"/>
                </a:moveTo>
                <a:cubicBezTo>
                  <a:pt x="2346" y="1767"/>
                  <a:pt x="2274" y="1782"/>
                  <a:pt x="2204" y="1794"/>
                </a:cubicBezTo>
                <a:cubicBezTo>
                  <a:pt x="2204" y="1795"/>
                  <a:pt x="2205" y="1796"/>
                  <a:pt x="2205" y="1798"/>
                </a:cubicBezTo>
                <a:cubicBezTo>
                  <a:pt x="2205" y="1875"/>
                  <a:pt x="2155" y="1941"/>
                  <a:pt x="2085" y="1965"/>
                </a:cubicBezTo>
                <a:cubicBezTo>
                  <a:pt x="2078" y="2057"/>
                  <a:pt x="2062" y="2154"/>
                  <a:pt x="2037" y="2256"/>
                </a:cubicBezTo>
                <a:cubicBezTo>
                  <a:pt x="2207" y="2126"/>
                  <a:pt x="2340" y="1951"/>
                  <a:pt x="2419" y="1749"/>
                </a:cubicBezTo>
                <a:close/>
                <a:moveTo>
                  <a:pt x="1322" y="2499"/>
                </a:moveTo>
                <a:cubicBezTo>
                  <a:pt x="1398" y="2499"/>
                  <a:pt x="1472" y="2491"/>
                  <a:pt x="1544" y="2478"/>
                </a:cubicBezTo>
                <a:cubicBezTo>
                  <a:pt x="1537" y="2455"/>
                  <a:pt x="1529" y="2431"/>
                  <a:pt x="1522" y="2409"/>
                </a:cubicBezTo>
                <a:cubicBezTo>
                  <a:pt x="1522" y="2409"/>
                  <a:pt x="1522" y="2409"/>
                  <a:pt x="1521" y="2409"/>
                </a:cubicBezTo>
                <a:cubicBezTo>
                  <a:pt x="1468" y="2409"/>
                  <a:pt x="1425" y="2366"/>
                  <a:pt x="1425" y="2313"/>
                </a:cubicBezTo>
                <a:cubicBezTo>
                  <a:pt x="1425" y="2277"/>
                  <a:pt x="1445" y="2246"/>
                  <a:pt x="1474" y="2230"/>
                </a:cubicBezTo>
                <a:cubicBezTo>
                  <a:pt x="1440" y="2082"/>
                  <a:pt x="1424" y="1944"/>
                  <a:pt x="1422" y="1816"/>
                </a:cubicBezTo>
                <a:cubicBezTo>
                  <a:pt x="1240" y="1794"/>
                  <a:pt x="1073" y="1754"/>
                  <a:pt x="924" y="1705"/>
                </a:cubicBezTo>
                <a:cubicBezTo>
                  <a:pt x="893" y="1757"/>
                  <a:pt x="836" y="1793"/>
                  <a:pt x="771" y="1793"/>
                </a:cubicBezTo>
                <a:cubicBezTo>
                  <a:pt x="733" y="1793"/>
                  <a:pt x="698" y="1781"/>
                  <a:pt x="669" y="1760"/>
                </a:cubicBezTo>
                <a:cubicBezTo>
                  <a:pt x="589" y="1868"/>
                  <a:pt x="522" y="1993"/>
                  <a:pt x="470" y="2134"/>
                </a:cubicBezTo>
                <a:cubicBezTo>
                  <a:pt x="685" y="2359"/>
                  <a:pt x="987" y="2499"/>
                  <a:pt x="1322" y="2499"/>
                </a:cubicBezTo>
                <a:close/>
                <a:moveTo>
                  <a:pt x="202" y="1687"/>
                </a:moveTo>
                <a:cubicBezTo>
                  <a:pt x="214" y="1625"/>
                  <a:pt x="233" y="1542"/>
                  <a:pt x="264" y="1445"/>
                </a:cubicBezTo>
                <a:cubicBezTo>
                  <a:pt x="237" y="1420"/>
                  <a:pt x="219" y="1384"/>
                  <a:pt x="219" y="1344"/>
                </a:cubicBezTo>
                <a:cubicBezTo>
                  <a:pt x="191" y="1324"/>
                  <a:pt x="167" y="1305"/>
                  <a:pt x="145" y="1287"/>
                </a:cubicBezTo>
                <a:cubicBezTo>
                  <a:pt x="145" y="1299"/>
                  <a:pt x="143" y="1310"/>
                  <a:pt x="143" y="1321"/>
                </a:cubicBezTo>
                <a:cubicBezTo>
                  <a:pt x="143" y="1449"/>
                  <a:pt x="164" y="1572"/>
                  <a:pt x="202" y="1687"/>
                </a:cubicBezTo>
                <a:close/>
                <a:moveTo>
                  <a:pt x="150" y="1192"/>
                </a:moveTo>
                <a:cubicBezTo>
                  <a:pt x="178" y="1213"/>
                  <a:pt x="209" y="1235"/>
                  <a:pt x="244" y="1259"/>
                </a:cubicBezTo>
                <a:cubicBezTo>
                  <a:pt x="270" y="1223"/>
                  <a:pt x="312" y="1199"/>
                  <a:pt x="360" y="1199"/>
                </a:cubicBezTo>
                <a:cubicBezTo>
                  <a:pt x="360" y="1199"/>
                  <a:pt x="360" y="1199"/>
                  <a:pt x="361" y="1199"/>
                </a:cubicBezTo>
                <a:cubicBezTo>
                  <a:pt x="461" y="984"/>
                  <a:pt x="619" y="747"/>
                  <a:pt x="862" y="554"/>
                </a:cubicBezTo>
                <a:cubicBezTo>
                  <a:pt x="860" y="542"/>
                  <a:pt x="858" y="531"/>
                  <a:pt x="858" y="519"/>
                </a:cubicBezTo>
                <a:cubicBezTo>
                  <a:pt x="858" y="510"/>
                  <a:pt x="859" y="501"/>
                  <a:pt x="860" y="492"/>
                </a:cubicBezTo>
                <a:cubicBezTo>
                  <a:pt x="771" y="462"/>
                  <a:pt x="676" y="435"/>
                  <a:pt x="573" y="411"/>
                </a:cubicBezTo>
                <a:cubicBezTo>
                  <a:pt x="342" y="601"/>
                  <a:pt x="185" y="878"/>
                  <a:pt x="150" y="1192"/>
                </a:cubicBezTo>
                <a:close/>
                <a:moveTo>
                  <a:pt x="671" y="338"/>
                </a:moveTo>
                <a:cubicBezTo>
                  <a:pt x="723" y="352"/>
                  <a:pt x="806" y="376"/>
                  <a:pt x="906" y="413"/>
                </a:cubicBezTo>
                <a:cubicBezTo>
                  <a:pt x="931" y="391"/>
                  <a:pt x="963" y="377"/>
                  <a:pt x="999" y="377"/>
                </a:cubicBezTo>
                <a:cubicBezTo>
                  <a:pt x="1030" y="377"/>
                  <a:pt x="1059" y="388"/>
                  <a:pt x="1082" y="404"/>
                </a:cubicBezTo>
                <a:cubicBezTo>
                  <a:pt x="1247" y="311"/>
                  <a:pt x="1443" y="238"/>
                  <a:pt x="1674" y="196"/>
                </a:cubicBezTo>
                <a:cubicBezTo>
                  <a:pt x="1563" y="161"/>
                  <a:pt x="1445" y="142"/>
                  <a:pt x="1322" y="142"/>
                </a:cubicBezTo>
                <a:cubicBezTo>
                  <a:pt x="1081" y="142"/>
                  <a:pt x="858" y="215"/>
                  <a:pt x="671" y="338"/>
                </a:cubicBezTo>
                <a:close/>
                <a:moveTo>
                  <a:pt x="1665" y="1242"/>
                </a:moveTo>
                <a:cubicBezTo>
                  <a:pt x="1529" y="1242"/>
                  <a:pt x="1418" y="1131"/>
                  <a:pt x="1418" y="995"/>
                </a:cubicBezTo>
                <a:cubicBezTo>
                  <a:pt x="1418" y="858"/>
                  <a:pt x="1529" y="747"/>
                  <a:pt x="1665" y="747"/>
                </a:cubicBezTo>
                <a:cubicBezTo>
                  <a:pt x="1802" y="747"/>
                  <a:pt x="1912" y="858"/>
                  <a:pt x="1912" y="995"/>
                </a:cubicBezTo>
                <a:cubicBezTo>
                  <a:pt x="1912" y="1131"/>
                  <a:pt x="1802" y="1242"/>
                  <a:pt x="1665" y="1242"/>
                </a:cubicBezTo>
                <a:close/>
                <a:moveTo>
                  <a:pt x="1665" y="834"/>
                </a:moveTo>
                <a:cubicBezTo>
                  <a:pt x="1576" y="834"/>
                  <a:pt x="1504" y="906"/>
                  <a:pt x="1504" y="995"/>
                </a:cubicBezTo>
                <a:cubicBezTo>
                  <a:pt x="1504" y="1083"/>
                  <a:pt x="1576" y="1155"/>
                  <a:pt x="1665" y="1155"/>
                </a:cubicBezTo>
                <a:cubicBezTo>
                  <a:pt x="1754" y="1155"/>
                  <a:pt x="1826" y="1083"/>
                  <a:pt x="1826" y="995"/>
                </a:cubicBezTo>
                <a:cubicBezTo>
                  <a:pt x="1826" y="906"/>
                  <a:pt x="1754" y="834"/>
                  <a:pt x="1665" y="834"/>
                </a:cubicBezTo>
                <a:close/>
                <a:moveTo>
                  <a:pt x="1665" y="1063"/>
                </a:moveTo>
                <a:cubicBezTo>
                  <a:pt x="1621" y="1063"/>
                  <a:pt x="1585" y="1027"/>
                  <a:pt x="1585" y="983"/>
                </a:cubicBezTo>
                <a:cubicBezTo>
                  <a:pt x="1585" y="939"/>
                  <a:pt x="1621" y="903"/>
                  <a:pt x="1665" y="903"/>
                </a:cubicBezTo>
                <a:cubicBezTo>
                  <a:pt x="1709" y="903"/>
                  <a:pt x="1745" y="939"/>
                  <a:pt x="1745" y="983"/>
                </a:cubicBezTo>
                <a:cubicBezTo>
                  <a:pt x="1745" y="1027"/>
                  <a:pt x="1709" y="1063"/>
                  <a:pt x="1665" y="10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906182" y="5485759"/>
            <a:ext cx="4834968" cy="570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85989" y="2568925"/>
            <a:ext cx="49077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6138552" y="1607256"/>
            <a:ext cx="5602598" cy="57302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rtlCol="0" anchor="ctr" anchorCtr="1"/>
          <a:lstStyle/>
          <a:p>
            <a:pPr algn="ctr"/>
            <a:r>
              <a:rPr lang="zh-CN" altLang="en-US" sz="253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368950" y="4930994"/>
            <a:ext cx="1723549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451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6" grpId="0" animBg="1"/>
      <p:bldP spid="7" grpId="0"/>
      <p:bldP spid="8" grpId="0" animBg="1"/>
      <p:bldP spid="9" grpId="0" animBg="1"/>
      <p:bldP spid="11" grpId="0"/>
      <p:bldP spid="12" grpId="0"/>
      <p:bldP spid="15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 bwMode="auto">
          <a:xfrm>
            <a:off x="884239" y="4551323"/>
            <a:ext cx="11161712" cy="1801852"/>
          </a:xfrm>
          <a:prstGeom prst="rect">
            <a:avLst/>
          </a:prstGeom>
          <a:solidFill>
            <a:srgbClr val="E87071"/>
          </a:solidFill>
          <a:ln>
            <a:noFill/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 bwMode="auto">
          <a:xfrm>
            <a:off x="3899695" y="1616334"/>
            <a:ext cx="1328833" cy="3605842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5311835" y="1616334"/>
            <a:ext cx="2236182" cy="3605842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 bwMode="auto">
          <a:xfrm>
            <a:off x="7631323" y="1616334"/>
            <a:ext cx="1327733" cy="3605842"/>
          </a:xfrm>
          <a:prstGeom prst="rect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txBody>
          <a:bodyPr rtlCol="0" anchor="ctr" anchorCtr="1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20605" y="1768401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001685" y="1768401"/>
            <a:ext cx="1823186" cy="400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2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812800" y="2143933"/>
            <a:ext cx="298906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91830" y="2143933"/>
            <a:ext cx="295411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4268461" y="3008915"/>
            <a:ext cx="679444" cy="761354"/>
          </a:xfrm>
          <a:custGeom>
            <a:avLst/>
            <a:gdLst>
              <a:gd name="T0" fmla="*/ 735741 w 3192"/>
              <a:gd name="T1" fmla="*/ 748655 h 3576"/>
              <a:gd name="T2" fmla="*/ 714591 w 3192"/>
              <a:gd name="T3" fmla="*/ 502963 h 3576"/>
              <a:gd name="T4" fmla="*/ 687900 w 3192"/>
              <a:gd name="T5" fmla="*/ 44305 h 3576"/>
              <a:gd name="T6" fmla="*/ 910990 w 3192"/>
              <a:gd name="T7" fmla="*/ 43802 h 3576"/>
              <a:gd name="T8" fmla="*/ 879767 w 3192"/>
              <a:gd name="T9" fmla="*/ 502963 h 3576"/>
              <a:gd name="T10" fmla="*/ 858113 w 3192"/>
              <a:gd name="T11" fmla="*/ 749158 h 3576"/>
              <a:gd name="T12" fmla="*/ 984513 w 3192"/>
              <a:gd name="T13" fmla="*/ 737075 h 3576"/>
              <a:gd name="T14" fmla="*/ 1457886 w 3192"/>
              <a:gd name="T15" fmla="*/ 371558 h 3576"/>
              <a:gd name="T16" fmla="*/ 1599897 w 3192"/>
              <a:gd name="T17" fmla="*/ 513033 h 3576"/>
              <a:gd name="T18" fmla="*/ 1498676 w 3192"/>
              <a:gd name="T19" fmla="*/ 661555 h 3576"/>
              <a:gd name="T20" fmla="*/ 1189977 w 3192"/>
              <a:gd name="T21" fmla="*/ 772821 h 3576"/>
              <a:gd name="T22" fmla="*/ 962859 w 3192"/>
              <a:gd name="T23" fmla="*/ 898688 h 3576"/>
              <a:gd name="T24" fmla="*/ 1157747 w 3192"/>
              <a:gd name="T25" fmla="*/ 1012472 h 3576"/>
              <a:gd name="T26" fmla="*/ 1607451 w 3192"/>
              <a:gd name="T27" fmla="*/ 1279812 h 3576"/>
              <a:gd name="T28" fmla="*/ 1467454 w 3192"/>
              <a:gd name="T29" fmla="*/ 1421287 h 3576"/>
              <a:gd name="T30" fmla="*/ 1093792 w 3192"/>
              <a:gd name="T31" fmla="*/ 1166532 h 3576"/>
              <a:gd name="T32" fmla="*/ 908472 w 3192"/>
              <a:gd name="T33" fmla="*/ 1031100 h 3576"/>
              <a:gd name="T34" fmla="*/ 898400 w 3192"/>
              <a:gd name="T35" fmla="*/ 1324117 h 3576"/>
              <a:gd name="T36" fmla="*/ 908472 w 3192"/>
              <a:gd name="T37" fmla="*/ 1751561 h 3576"/>
              <a:gd name="T38" fmla="*/ 694447 w 3192"/>
              <a:gd name="T39" fmla="*/ 1751561 h 3576"/>
              <a:gd name="T40" fmla="*/ 674807 w 3192"/>
              <a:gd name="T41" fmla="*/ 1447970 h 3576"/>
              <a:gd name="T42" fmla="*/ 750345 w 3192"/>
              <a:gd name="T43" fmla="*/ 1102089 h 3576"/>
              <a:gd name="T44" fmla="*/ 617902 w 3192"/>
              <a:gd name="T45" fmla="*/ 1067349 h 3576"/>
              <a:gd name="T46" fmla="*/ 258340 w 3192"/>
              <a:gd name="T47" fmla="*/ 1382016 h 3576"/>
              <a:gd name="T48" fmla="*/ 43309 w 3192"/>
              <a:gd name="T49" fmla="*/ 1380002 h 3576"/>
              <a:gd name="T50" fmla="*/ 29712 w 3192"/>
              <a:gd name="T51" fmla="*/ 1194727 h 3576"/>
              <a:gd name="T52" fmla="*/ 336900 w 3192"/>
              <a:gd name="T53" fmla="*/ 1046204 h 3576"/>
              <a:gd name="T54" fmla="*/ 648117 w 3192"/>
              <a:gd name="T55" fmla="*/ 906744 h 3576"/>
              <a:gd name="T56" fmla="*/ 450207 w 3192"/>
              <a:gd name="T57" fmla="*/ 789436 h 3576"/>
              <a:gd name="T58" fmla="*/ 0 w 3192"/>
              <a:gd name="T59" fmla="*/ 526626 h 3576"/>
              <a:gd name="T60" fmla="*/ 131940 w 3192"/>
              <a:gd name="T61" fmla="*/ 379110 h 3576"/>
              <a:gd name="T62" fmla="*/ 465818 w 3192"/>
              <a:gd name="T63" fmla="*/ 595098 h 35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3192" h="3576">
                <a:moveTo>
                  <a:pt x="1367" y="1536"/>
                </a:moveTo>
                <a:cubicBezTo>
                  <a:pt x="1406" y="1536"/>
                  <a:pt x="1437" y="1519"/>
                  <a:pt x="1461" y="1487"/>
                </a:cubicBezTo>
                <a:cubicBezTo>
                  <a:pt x="1485" y="1455"/>
                  <a:pt x="1497" y="1416"/>
                  <a:pt x="1497" y="1370"/>
                </a:cubicBezTo>
                <a:cubicBezTo>
                  <a:pt x="1497" y="1315"/>
                  <a:pt x="1471" y="1191"/>
                  <a:pt x="1419" y="999"/>
                </a:cubicBezTo>
                <a:cubicBezTo>
                  <a:pt x="1336" y="687"/>
                  <a:pt x="1295" y="457"/>
                  <a:pt x="1295" y="308"/>
                </a:cubicBezTo>
                <a:cubicBezTo>
                  <a:pt x="1295" y="221"/>
                  <a:pt x="1318" y="148"/>
                  <a:pt x="1366" y="88"/>
                </a:cubicBezTo>
                <a:cubicBezTo>
                  <a:pt x="1414" y="29"/>
                  <a:pt x="1488" y="0"/>
                  <a:pt x="1588" y="0"/>
                </a:cubicBezTo>
                <a:cubicBezTo>
                  <a:pt x="1687" y="0"/>
                  <a:pt x="1761" y="29"/>
                  <a:pt x="1809" y="87"/>
                </a:cubicBezTo>
                <a:cubicBezTo>
                  <a:pt x="1858" y="145"/>
                  <a:pt x="1882" y="220"/>
                  <a:pt x="1882" y="311"/>
                </a:cubicBezTo>
                <a:cubicBezTo>
                  <a:pt x="1882" y="460"/>
                  <a:pt x="1837" y="689"/>
                  <a:pt x="1747" y="999"/>
                </a:cubicBezTo>
                <a:cubicBezTo>
                  <a:pt x="1693" y="1191"/>
                  <a:pt x="1665" y="1314"/>
                  <a:pt x="1665" y="1366"/>
                </a:cubicBezTo>
                <a:cubicBezTo>
                  <a:pt x="1665" y="1416"/>
                  <a:pt x="1678" y="1457"/>
                  <a:pt x="1704" y="1488"/>
                </a:cubicBezTo>
                <a:cubicBezTo>
                  <a:pt x="1730" y="1520"/>
                  <a:pt x="1760" y="1536"/>
                  <a:pt x="1794" y="1536"/>
                </a:cubicBezTo>
                <a:cubicBezTo>
                  <a:pt x="1837" y="1536"/>
                  <a:pt x="1891" y="1512"/>
                  <a:pt x="1955" y="1464"/>
                </a:cubicBezTo>
                <a:cubicBezTo>
                  <a:pt x="2019" y="1416"/>
                  <a:pt x="2115" y="1325"/>
                  <a:pt x="2243" y="1189"/>
                </a:cubicBezTo>
                <a:cubicBezTo>
                  <a:pt x="2524" y="888"/>
                  <a:pt x="2742" y="738"/>
                  <a:pt x="2895" y="738"/>
                </a:cubicBezTo>
                <a:cubicBezTo>
                  <a:pt x="2973" y="738"/>
                  <a:pt x="3039" y="764"/>
                  <a:pt x="3094" y="818"/>
                </a:cubicBezTo>
                <a:cubicBezTo>
                  <a:pt x="3149" y="871"/>
                  <a:pt x="3177" y="938"/>
                  <a:pt x="3177" y="1019"/>
                </a:cubicBezTo>
                <a:cubicBezTo>
                  <a:pt x="3177" y="1076"/>
                  <a:pt x="3164" y="1126"/>
                  <a:pt x="3137" y="1170"/>
                </a:cubicBezTo>
                <a:cubicBezTo>
                  <a:pt x="3111" y="1215"/>
                  <a:pt x="3057" y="1263"/>
                  <a:pt x="2976" y="1314"/>
                </a:cubicBezTo>
                <a:cubicBezTo>
                  <a:pt x="2895" y="1364"/>
                  <a:pt x="2813" y="1404"/>
                  <a:pt x="2730" y="1431"/>
                </a:cubicBezTo>
                <a:cubicBezTo>
                  <a:pt x="2647" y="1459"/>
                  <a:pt x="2525" y="1493"/>
                  <a:pt x="2363" y="1535"/>
                </a:cubicBezTo>
                <a:cubicBezTo>
                  <a:pt x="2159" y="1587"/>
                  <a:pt x="2033" y="1630"/>
                  <a:pt x="1984" y="1665"/>
                </a:cubicBezTo>
                <a:cubicBezTo>
                  <a:pt x="1936" y="1700"/>
                  <a:pt x="1912" y="1740"/>
                  <a:pt x="1912" y="1785"/>
                </a:cubicBezTo>
                <a:cubicBezTo>
                  <a:pt x="1912" y="1827"/>
                  <a:pt x="1931" y="1865"/>
                  <a:pt x="1969" y="1899"/>
                </a:cubicBezTo>
                <a:cubicBezTo>
                  <a:pt x="2007" y="1933"/>
                  <a:pt x="2117" y="1970"/>
                  <a:pt x="2299" y="2011"/>
                </a:cubicBezTo>
                <a:cubicBezTo>
                  <a:pt x="2614" y="2082"/>
                  <a:pt x="2841" y="2158"/>
                  <a:pt x="2982" y="2238"/>
                </a:cubicBezTo>
                <a:cubicBezTo>
                  <a:pt x="3122" y="2318"/>
                  <a:pt x="3192" y="2419"/>
                  <a:pt x="3192" y="2542"/>
                </a:cubicBezTo>
                <a:cubicBezTo>
                  <a:pt x="3192" y="2621"/>
                  <a:pt x="3165" y="2688"/>
                  <a:pt x="3109" y="2742"/>
                </a:cubicBezTo>
                <a:cubicBezTo>
                  <a:pt x="3054" y="2796"/>
                  <a:pt x="2989" y="2823"/>
                  <a:pt x="2914" y="2823"/>
                </a:cubicBezTo>
                <a:cubicBezTo>
                  <a:pt x="2835" y="2823"/>
                  <a:pt x="2746" y="2795"/>
                  <a:pt x="2649" y="2739"/>
                </a:cubicBezTo>
                <a:cubicBezTo>
                  <a:pt x="2552" y="2683"/>
                  <a:pt x="2392" y="2542"/>
                  <a:pt x="2172" y="2317"/>
                </a:cubicBezTo>
                <a:cubicBezTo>
                  <a:pt x="2058" y="2200"/>
                  <a:pt x="1978" y="2126"/>
                  <a:pt x="1933" y="2095"/>
                </a:cubicBezTo>
                <a:cubicBezTo>
                  <a:pt x="1888" y="2063"/>
                  <a:pt x="1845" y="2048"/>
                  <a:pt x="1804" y="2048"/>
                </a:cubicBezTo>
                <a:cubicBezTo>
                  <a:pt x="1731" y="2048"/>
                  <a:pt x="1694" y="2088"/>
                  <a:pt x="1694" y="2169"/>
                </a:cubicBezTo>
                <a:cubicBezTo>
                  <a:pt x="1694" y="2236"/>
                  <a:pt x="1724" y="2390"/>
                  <a:pt x="1784" y="2630"/>
                </a:cubicBezTo>
                <a:cubicBezTo>
                  <a:pt x="1849" y="2887"/>
                  <a:pt x="1882" y="3079"/>
                  <a:pt x="1882" y="3206"/>
                </a:cubicBezTo>
                <a:cubicBezTo>
                  <a:pt x="1882" y="3324"/>
                  <a:pt x="1856" y="3415"/>
                  <a:pt x="1804" y="3479"/>
                </a:cubicBezTo>
                <a:cubicBezTo>
                  <a:pt x="1752" y="3544"/>
                  <a:pt x="1681" y="3576"/>
                  <a:pt x="1592" y="3576"/>
                </a:cubicBezTo>
                <a:cubicBezTo>
                  <a:pt x="1501" y="3576"/>
                  <a:pt x="1430" y="3544"/>
                  <a:pt x="1379" y="3479"/>
                </a:cubicBezTo>
                <a:cubicBezTo>
                  <a:pt x="1328" y="3414"/>
                  <a:pt x="1302" y="3324"/>
                  <a:pt x="1302" y="3207"/>
                </a:cubicBezTo>
                <a:cubicBezTo>
                  <a:pt x="1302" y="3098"/>
                  <a:pt x="1315" y="2987"/>
                  <a:pt x="1340" y="2876"/>
                </a:cubicBezTo>
                <a:cubicBezTo>
                  <a:pt x="1365" y="2766"/>
                  <a:pt x="1404" y="2603"/>
                  <a:pt x="1458" y="2387"/>
                </a:cubicBezTo>
                <a:cubicBezTo>
                  <a:pt x="1479" y="2305"/>
                  <a:pt x="1490" y="2239"/>
                  <a:pt x="1490" y="2189"/>
                </a:cubicBezTo>
                <a:cubicBezTo>
                  <a:pt x="1490" y="2100"/>
                  <a:pt x="1455" y="2055"/>
                  <a:pt x="1386" y="2055"/>
                </a:cubicBezTo>
                <a:cubicBezTo>
                  <a:pt x="1339" y="2055"/>
                  <a:pt x="1286" y="2077"/>
                  <a:pt x="1227" y="2120"/>
                </a:cubicBezTo>
                <a:cubicBezTo>
                  <a:pt x="1168" y="2164"/>
                  <a:pt x="1060" y="2262"/>
                  <a:pt x="902" y="2415"/>
                </a:cubicBezTo>
                <a:cubicBezTo>
                  <a:pt x="728" y="2583"/>
                  <a:pt x="598" y="2692"/>
                  <a:pt x="513" y="2745"/>
                </a:cubicBezTo>
                <a:cubicBezTo>
                  <a:pt x="427" y="2797"/>
                  <a:pt x="347" y="2823"/>
                  <a:pt x="271" y="2823"/>
                </a:cubicBezTo>
                <a:cubicBezTo>
                  <a:pt x="200" y="2823"/>
                  <a:pt x="138" y="2796"/>
                  <a:pt x="86" y="2741"/>
                </a:cubicBezTo>
                <a:cubicBezTo>
                  <a:pt x="33" y="2686"/>
                  <a:pt x="7" y="2617"/>
                  <a:pt x="7" y="2534"/>
                </a:cubicBezTo>
                <a:cubicBezTo>
                  <a:pt x="7" y="2473"/>
                  <a:pt x="24" y="2419"/>
                  <a:pt x="59" y="2373"/>
                </a:cubicBezTo>
                <a:cubicBezTo>
                  <a:pt x="95" y="2327"/>
                  <a:pt x="163" y="2279"/>
                  <a:pt x="263" y="2228"/>
                </a:cubicBezTo>
                <a:cubicBezTo>
                  <a:pt x="364" y="2178"/>
                  <a:pt x="500" y="2128"/>
                  <a:pt x="669" y="2078"/>
                </a:cubicBezTo>
                <a:cubicBezTo>
                  <a:pt x="838" y="2028"/>
                  <a:pt x="956" y="1995"/>
                  <a:pt x="1021" y="1978"/>
                </a:cubicBezTo>
                <a:cubicBezTo>
                  <a:pt x="1198" y="1933"/>
                  <a:pt x="1287" y="1874"/>
                  <a:pt x="1287" y="1801"/>
                </a:cubicBezTo>
                <a:cubicBezTo>
                  <a:pt x="1287" y="1745"/>
                  <a:pt x="1260" y="1700"/>
                  <a:pt x="1207" y="1668"/>
                </a:cubicBezTo>
                <a:cubicBezTo>
                  <a:pt x="1154" y="1635"/>
                  <a:pt x="1049" y="1602"/>
                  <a:pt x="894" y="1568"/>
                </a:cubicBezTo>
                <a:cubicBezTo>
                  <a:pt x="660" y="1518"/>
                  <a:pt x="452" y="1449"/>
                  <a:pt x="271" y="1361"/>
                </a:cubicBezTo>
                <a:cubicBezTo>
                  <a:pt x="90" y="1272"/>
                  <a:pt x="0" y="1168"/>
                  <a:pt x="0" y="1046"/>
                </a:cubicBezTo>
                <a:cubicBezTo>
                  <a:pt x="0" y="974"/>
                  <a:pt x="22" y="906"/>
                  <a:pt x="68" y="845"/>
                </a:cubicBezTo>
                <a:cubicBezTo>
                  <a:pt x="114" y="783"/>
                  <a:pt x="178" y="753"/>
                  <a:pt x="262" y="753"/>
                </a:cubicBezTo>
                <a:cubicBezTo>
                  <a:pt x="351" y="753"/>
                  <a:pt x="448" y="783"/>
                  <a:pt x="551" y="843"/>
                </a:cubicBezTo>
                <a:cubicBezTo>
                  <a:pt x="654" y="903"/>
                  <a:pt x="779" y="1016"/>
                  <a:pt x="925" y="1182"/>
                </a:cubicBezTo>
                <a:cubicBezTo>
                  <a:pt x="1132" y="1418"/>
                  <a:pt x="1279" y="1536"/>
                  <a:pt x="1367" y="15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7968060" y="2952548"/>
            <a:ext cx="655568" cy="874091"/>
          </a:xfrm>
          <a:custGeom>
            <a:avLst/>
            <a:gdLst>
              <a:gd name="T0" fmla="*/ 433263854 w 4676"/>
              <a:gd name="T1" fmla="*/ 326073671 h 6235"/>
              <a:gd name="T2" fmla="*/ 419356764 w 4676"/>
              <a:gd name="T3" fmla="*/ 272863828 h 6235"/>
              <a:gd name="T4" fmla="*/ 397143001 w 4676"/>
              <a:gd name="T5" fmla="*/ 220494202 h 6235"/>
              <a:gd name="T6" fmla="*/ 369235627 w 4676"/>
              <a:gd name="T7" fmla="*/ 170364746 h 6235"/>
              <a:gd name="T8" fmla="*/ 334328111 w 4676"/>
              <a:gd name="T9" fmla="*/ 118181800 h 6235"/>
              <a:gd name="T10" fmla="*/ 277300025 w 4676"/>
              <a:gd name="T11" fmla="*/ 46862083 h 6235"/>
              <a:gd name="T12" fmla="*/ 243886036 w 4676"/>
              <a:gd name="T13" fmla="*/ 10642030 h 6235"/>
              <a:gd name="T14" fmla="*/ 233525765 w 4676"/>
              <a:gd name="T15" fmla="*/ 3454054 h 6235"/>
              <a:gd name="T16" fmla="*/ 221671968 w 4676"/>
              <a:gd name="T17" fmla="*/ 186681 h 6235"/>
              <a:gd name="T18" fmla="*/ 211311697 w 4676"/>
              <a:gd name="T19" fmla="*/ 653536 h 6235"/>
              <a:gd name="T20" fmla="*/ 199644896 w 4676"/>
              <a:gd name="T21" fmla="*/ 5040994 h 6235"/>
              <a:gd name="T22" fmla="*/ 189097935 w 4676"/>
              <a:gd name="T23" fmla="*/ 14096083 h 6235"/>
              <a:gd name="T24" fmla="*/ 144390221 w 4676"/>
              <a:gd name="T25" fmla="*/ 64038553 h 6235"/>
              <a:gd name="T26" fmla="*/ 88855356 w 4676"/>
              <a:gd name="T27" fmla="*/ 137038703 h 6235"/>
              <a:gd name="T28" fmla="*/ 58801496 w 4676"/>
              <a:gd name="T29" fmla="*/ 184367336 h 6235"/>
              <a:gd name="T30" fmla="*/ 32294150 w 4676"/>
              <a:gd name="T31" fmla="*/ 235243516 h 6235"/>
              <a:gd name="T32" fmla="*/ 12133681 w 4676"/>
              <a:gd name="T33" fmla="*/ 288079997 h 6235"/>
              <a:gd name="T34" fmla="*/ 1120145 w 4676"/>
              <a:gd name="T35" fmla="*/ 341289840 h 6235"/>
              <a:gd name="T36" fmla="*/ 653265 w 4676"/>
              <a:gd name="T37" fmla="*/ 380497092 h 6235"/>
              <a:gd name="T38" fmla="*/ 6906949 w 4676"/>
              <a:gd name="T39" fmla="*/ 418210593 h 6235"/>
              <a:gd name="T40" fmla="*/ 19320513 w 4676"/>
              <a:gd name="T41" fmla="*/ 453497242 h 6235"/>
              <a:gd name="T42" fmla="*/ 37240998 w 4676"/>
              <a:gd name="T43" fmla="*/ 485796387 h 6235"/>
              <a:gd name="T44" fmla="*/ 60294717 w 4676"/>
              <a:gd name="T45" fmla="*/ 514361610 h 6235"/>
              <a:gd name="T46" fmla="*/ 87735516 w 4676"/>
              <a:gd name="T47" fmla="*/ 538632868 h 6235"/>
              <a:gd name="T48" fmla="*/ 118909521 w 4676"/>
              <a:gd name="T49" fmla="*/ 558143002 h 6235"/>
              <a:gd name="T50" fmla="*/ 153350463 w 4676"/>
              <a:gd name="T51" fmla="*/ 572145592 h 6235"/>
              <a:gd name="T52" fmla="*/ 190497963 w 4676"/>
              <a:gd name="T53" fmla="*/ 580360465 h 6235"/>
              <a:gd name="T54" fmla="*/ 223912258 w 4676"/>
              <a:gd name="T55" fmla="*/ 581947405 h 6235"/>
              <a:gd name="T56" fmla="*/ 262086405 w 4676"/>
              <a:gd name="T57" fmla="*/ 577559947 h 6235"/>
              <a:gd name="T58" fmla="*/ 298207258 w 4676"/>
              <a:gd name="T59" fmla="*/ 566824730 h 6235"/>
              <a:gd name="T60" fmla="*/ 331341364 w 4676"/>
              <a:gd name="T61" fmla="*/ 550394983 h 6235"/>
              <a:gd name="T62" fmla="*/ 360928649 w 4676"/>
              <a:gd name="T63" fmla="*/ 528737562 h 6235"/>
              <a:gd name="T64" fmla="*/ 386502847 w 4676"/>
              <a:gd name="T65" fmla="*/ 502599496 h 6235"/>
              <a:gd name="T66" fmla="*/ 407503272 w 4676"/>
              <a:gd name="T67" fmla="*/ 472260652 h 6235"/>
              <a:gd name="T68" fmla="*/ 423183772 w 4676"/>
              <a:gd name="T69" fmla="*/ 438747623 h 6235"/>
              <a:gd name="T70" fmla="*/ 433077163 w 4676"/>
              <a:gd name="T71" fmla="*/ 402340889 h 6235"/>
              <a:gd name="T72" fmla="*/ 436437293 w 4676"/>
              <a:gd name="T73" fmla="*/ 363787172 h 6235"/>
              <a:gd name="T74" fmla="*/ 346741675 w 4676"/>
              <a:gd name="T75" fmla="*/ 477114965 h 6235"/>
              <a:gd name="T76" fmla="*/ 323594459 w 4676"/>
              <a:gd name="T77" fmla="*/ 496625098 h 6235"/>
              <a:gd name="T78" fmla="*/ 297740684 w 4676"/>
              <a:gd name="T79" fmla="*/ 507267128 h 6235"/>
              <a:gd name="T80" fmla="*/ 271699912 w 4676"/>
              <a:gd name="T81" fmla="*/ 508667387 h 6235"/>
              <a:gd name="T82" fmla="*/ 247619241 w 4676"/>
              <a:gd name="T83" fmla="*/ 499705790 h 6235"/>
              <a:gd name="T84" fmla="*/ 231565665 w 4676"/>
              <a:gd name="T85" fmla="*/ 484582809 h 6235"/>
              <a:gd name="T86" fmla="*/ 220738820 w 4676"/>
              <a:gd name="T87" fmla="*/ 460965087 h 6235"/>
              <a:gd name="T88" fmla="*/ 218498530 w 4676"/>
              <a:gd name="T89" fmla="*/ 433426761 h 6235"/>
              <a:gd name="T90" fmla="*/ 225125595 w 4676"/>
              <a:gd name="T91" fmla="*/ 404301496 h 6235"/>
              <a:gd name="T92" fmla="*/ 238005734 w 4676"/>
              <a:gd name="T93" fmla="*/ 380030237 h 6235"/>
              <a:gd name="T94" fmla="*/ 259473039 w 4676"/>
              <a:gd name="T95" fmla="*/ 357159238 h 6235"/>
              <a:gd name="T96" fmla="*/ 284486858 w 4676"/>
              <a:gd name="T97" fmla="*/ 342690099 h 6235"/>
              <a:gd name="T98" fmla="*/ 310714320 w 4676"/>
              <a:gd name="T99" fmla="*/ 337182250 h 6235"/>
              <a:gd name="T100" fmla="*/ 335914830 w 4676"/>
              <a:gd name="T101" fmla="*/ 341663201 h 6235"/>
              <a:gd name="T102" fmla="*/ 354582078 w 4676"/>
              <a:gd name="T103" fmla="*/ 353611997 h 6235"/>
              <a:gd name="T104" fmla="*/ 369142434 w 4676"/>
              <a:gd name="T105" fmla="*/ 374709375 h 6235"/>
              <a:gd name="T106" fmla="*/ 375022431 w 4676"/>
              <a:gd name="T107" fmla="*/ 400847442 h 6235"/>
              <a:gd name="T108" fmla="*/ 372222374 w 4676"/>
              <a:gd name="T109" fmla="*/ 429692839 h 6235"/>
              <a:gd name="T110" fmla="*/ 360368883 w 4676"/>
              <a:gd name="T111" fmla="*/ 458537930 h 623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676" h="6235">
                <a:moveTo>
                  <a:pt x="4676" y="3897"/>
                </a:moveTo>
                <a:lnTo>
                  <a:pt x="4676" y="3897"/>
                </a:lnTo>
                <a:lnTo>
                  <a:pt x="4674" y="3817"/>
                </a:lnTo>
                <a:lnTo>
                  <a:pt x="4671" y="3736"/>
                </a:lnTo>
                <a:lnTo>
                  <a:pt x="4663" y="3656"/>
                </a:lnTo>
                <a:lnTo>
                  <a:pt x="4653" y="3575"/>
                </a:lnTo>
                <a:lnTo>
                  <a:pt x="4642" y="3493"/>
                </a:lnTo>
                <a:lnTo>
                  <a:pt x="4627" y="3412"/>
                </a:lnTo>
                <a:lnTo>
                  <a:pt x="4610" y="3330"/>
                </a:lnTo>
                <a:lnTo>
                  <a:pt x="4590" y="3249"/>
                </a:lnTo>
                <a:lnTo>
                  <a:pt x="4569" y="3167"/>
                </a:lnTo>
                <a:lnTo>
                  <a:pt x="4546" y="3086"/>
                </a:lnTo>
                <a:lnTo>
                  <a:pt x="4520" y="3005"/>
                </a:lnTo>
                <a:lnTo>
                  <a:pt x="4493" y="2923"/>
                </a:lnTo>
                <a:lnTo>
                  <a:pt x="4463" y="2842"/>
                </a:lnTo>
                <a:lnTo>
                  <a:pt x="4432" y="2761"/>
                </a:lnTo>
                <a:lnTo>
                  <a:pt x="4400" y="2680"/>
                </a:lnTo>
                <a:lnTo>
                  <a:pt x="4366" y="2600"/>
                </a:lnTo>
                <a:lnTo>
                  <a:pt x="4330" y="2520"/>
                </a:lnTo>
                <a:lnTo>
                  <a:pt x="4293" y="2441"/>
                </a:lnTo>
                <a:lnTo>
                  <a:pt x="4255" y="2362"/>
                </a:lnTo>
                <a:lnTo>
                  <a:pt x="4215" y="2283"/>
                </a:lnTo>
                <a:lnTo>
                  <a:pt x="4173" y="2205"/>
                </a:lnTo>
                <a:lnTo>
                  <a:pt x="4133" y="2127"/>
                </a:lnTo>
                <a:lnTo>
                  <a:pt x="4089" y="2051"/>
                </a:lnTo>
                <a:lnTo>
                  <a:pt x="4046" y="1975"/>
                </a:lnTo>
                <a:lnTo>
                  <a:pt x="4002" y="1900"/>
                </a:lnTo>
                <a:lnTo>
                  <a:pt x="3956" y="1825"/>
                </a:lnTo>
                <a:lnTo>
                  <a:pt x="3910" y="1752"/>
                </a:lnTo>
                <a:lnTo>
                  <a:pt x="3865" y="1679"/>
                </a:lnTo>
                <a:lnTo>
                  <a:pt x="3818" y="1608"/>
                </a:lnTo>
                <a:lnTo>
                  <a:pt x="3771" y="1537"/>
                </a:lnTo>
                <a:lnTo>
                  <a:pt x="3724" y="1468"/>
                </a:lnTo>
                <a:lnTo>
                  <a:pt x="3676" y="1399"/>
                </a:lnTo>
                <a:lnTo>
                  <a:pt x="3582" y="1266"/>
                </a:lnTo>
                <a:lnTo>
                  <a:pt x="3487" y="1139"/>
                </a:lnTo>
                <a:lnTo>
                  <a:pt x="3395" y="1016"/>
                </a:lnTo>
                <a:lnTo>
                  <a:pt x="3303" y="899"/>
                </a:lnTo>
                <a:lnTo>
                  <a:pt x="3214" y="789"/>
                </a:lnTo>
                <a:lnTo>
                  <a:pt x="3129" y="686"/>
                </a:lnTo>
                <a:lnTo>
                  <a:pt x="3048" y="590"/>
                </a:lnTo>
                <a:lnTo>
                  <a:pt x="2971" y="502"/>
                </a:lnTo>
                <a:lnTo>
                  <a:pt x="2901" y="420"/>
                </a:lnTo>
                <a:lnTo>
                  <a:pt x="2835" y="349"/>
                </a:lnTo>
                <a:lnTo>
                  <a:pt x="2777" y="285"/>
                </a:lnTo>
                <a:lnTo>
                  <a:pt x="2727" y="230"/>
                </a:lnTo>
                <a:lnTo>
                  <a:pt x="2650" y="151"/>
                </a:lnTo>
                <a:lnTo>
                  <a:pt x="2613" y="114"/>
                </a:lnTo>
                <a:lnTo>
                  <a:pt x="2600" y="100"/>
                </a:lnTo>
                <a:lnTo>
                  <a:pt x="2584" y="87"/>
                </a:lnTo>
                <a:lnTo>
                  <a:pt x="2569" y="75"/>
                </a:lnTo>
                <a:lnTo>
                  <a:pt x="2553" y="64"/>
                </a:lnTo>
                <a:lnTo>
                  <a:pt x="2536" y="54"/>
                </a:lnTo>
                <a:lnTo>
                  <a:pt x="2520" y="44"/>
                </a:lnTo>
                <a:lnTo>
                  <a:pt x="2502" y="37"/>
                </a:lnTo>
                <a:lnTo>
                  <a:pt x="2485" y="28"/>
                </a:lnTo>
                <a:lnTo>
                  <a:pt x="2466" y="22"/>
                </a:lnTo>
                <a:lnTo>
                  <a:pt x="2449" y="16"/>
                </a:lnTo>
                <a:lnTo>
                  <a:pt x="2431" y="11"/>
                </a:lnTo>
                <a:lnTo>
                  <a:pt x="2412" y="7"/>
                </a:lnTo>
                <a:lnTo>
                  <a:pt x="2394" y="5"/>
                </a:lnTo>
                <a:lnTo>
                  <a:pt x="2375" y="2"/>
                </a:lnTo>
                <a:lnTo>
                  <a:pt x="2357" y="1"/>
                </a:lnTo>
                <a:lnTo>
                  <a:pt x="2338" y="0"/>
                </a:lnTo>
                <a:lnTo>
                  <a:pt x="2320" y="1"/>
                </a:lnTo>
                <a:lnTo>
                  <a:pt x="2301" y="2"/>
                </a:lnTo>
                <a:lnTo>
                  <a:pt x="2283" y="5"/>
                </a:lnTo>
                <a:lnTo>
                  <a:pt x="2264" y="7"/>
                </a:lnTo>
                <a:lnTo>
                  <a:pt x="2246" y="11"/>
                </a:lnTo>
                <a:lnTo>
                  <a:pt x="2227" y="16"/>
                </a:lnTo>
                <a:lnTo>
                  <a:pt x="2209" y="22"/>
                </a:lnTo>
                <a:lnTo>
                  <a:pt x="2191" y="28"/>
                </a:lnTo>
                <a:lnTo>
                  <a:pt x="2174" y="37"/>
                </a:lnTo>
                <a:lnTo>
                  <a:pt x="2157" y="44"/>
                </a:lnTo>
                <a:lnTo>
                  <a:pt x="2139" y="54"/>
                </a:lnTo>
                <a:lnTo>
                  <a:pt x="2123" y="64"/>
                </a:lnTo>
                <a:lnTo>
                  <a:pt x="2107" y="75"/>
                </a:lnTo>
                <a:lnTo>
                  <a:pt x="2093" y="87"/>
                </a:lnTo>
                <a:lnTo>
                  <a:pt x="2077" y="100"/>
                </a:lnTo>
                <a:lnTo>
                  <a:pt x="2063" y="114"/>
                </a:lnTo>
                <a:lnTo>
                  <a:pt x="2026" y="151"/>
                </a:lnTo>
                <a:lnTo>
                  <a:pt x="1949" y="230"/>
                </a:lnTo>
                <a:lnTo>
                  <a:pt x="1899" y="285"/>
                </a:lnTo>
                <a:lnTo>
                  <a:pt x="1841" y="349"/>
                </a:lnTo>
                <a:lnTo>
                  <a:pt x="1775" y="420"/>
                </a:lnTo>
                <a:lnTo>
                  <a:pt x="1705" y="502"/>
                </a:lnTo>
                <a:lnTo>
                  <a:pt x="1629" y="590"/>
                </a:lnTo>
                <a:lnTo>
                  <a:pt x="1547" y="686"/>
                </a:lnTo>
                <a:lnTo>
                  <a:pt x="1462" y="789"/>
                </a:lnTo>
                <a:lnTo>
                  <a:pt x="1373" y="899"/>
                </a:lnTo>
                <a:lnTo>
                  <a:pt x="1282" y="1016"/>
                </a:lnTo>
                <a:lnTo>
                  <a:pt x="1188" y="1139"/>
                </a:lnTo>
                <a:lnTo>
                  <a:pt x="1094" y="1266"/>
                </a:lnTo>
                <a:lnTo>
                  <a:pt x="999" y="1399"/>
                </a:lnTo>
                <a:lnTo>
                  <a:pt x="952" y="1468"/>
                </a:lnTo>
                <a:lnTo>
                  <a:pt x="905" y="1537"/>
                </a:lnTo>
                <a:lnTo>
                  <a:pt x="858" y="1608"/>
                </a:lnTo>
                <a:lnTo>
                  <a:pt x="812" y="1679"/>
                </a:lnTo>
                <a:lnTo>
                  <a:pt x="766" y="1752"/>
                </a:lnTo>
                <a:lnTo>
                  <a:pt x="719" y="1825"/>
                </a:lnTo>
                <a:lnTo>
                  <a:pt x="675" y="1900"/>
                </a:lnTo>
                <a:lnTo>
                  <a:pt x="630" y="1975"/>
                </a:lnTo>
                <a:lnTo>
                  <a:pt x="587" y="2051"/>
                </a:lnTo>
                <a:lnTo>
                  <a:pt x="544" y="2127"/>
                </a:lnTo>
                <a:lnTo>
                  <a:pt x="502" y="2205"/>
                </a:lnTo>
                <a:lnTo>
                  <a:pt x="461" y="2283"/>
                </a:lnTo>
                <a:lnTo>
                  <a:pt x="422" y="2362"/>
                </a:lnTo>
                <a:lnTo>
                  <a:pt x="383" y="2441"/>
                </a:lnTo>
                <a:lnTo>
                  <a:pt x="346" y="2520"/>
                </a:lnTo>
                <a:lnTo>
                  <a:pt x="311" y="2600"/>
                </a:lnTo>
                <a:lnTo>
                  <a:pt x="276" y="2680"/>
                </a:lnTo>
                <a:lnTo>
                  <a:pt x="243" y="2761"/>
                </a:lnTo>
                <a:lnTo>
                  <a:pt x="212" y="2842"/>
                </a:lnTo>
                <a:lnTo>
                  <a:pt x="183" y="2923"/>
                </a:lnTo>
                <a:lnTo>
                  <a:pt x="155" y="3005"/>
                </a:lnTo>
                <a:lnTo>
                  <a:pt x="130" y="3086"/>
                </a:lnTo>
                <a:lnTo>
                  <a:pt x="106" y="3167"/>
                </a:lnTo>
                <a:lnTo>
                  <a:pt x="85" y="3249"/>
                </a:lnTo>
                <a:lnTo>
                  <a:pt x="66" y="3330"/>
                </a:lnTo>
                <a:lnTo>
                  <a:pt x="49" y="3412"/>
                </a:lnTo>
                <a:lnTo>
                  <a:pt x="34" y="3493"/>
                </a:lnTo>
                <a:lnTo>
                  <a:pt x="22" y="3575"/>
                </a:lnTo>
                <a:lnTo>
                  <a:pt x="12" y="3656"/>
                </a:lnTo>
                <a:lnTo>
                  <a:pt x="6" y="3736"/>
                </a:lnTo>
                <a:lnTo>
                  <a:pt x="1" y="3817"/>
                </a:lnTo>
                <a:lnTo>
                  <a:pt x="0" y="3897"/>
                </a:lnTo>
                <a:lnTo>
                  <a:pt x="1" y="3957"/>
                </a:lnTo>
                <a:lnTo>
                  <a:pt x="3" y="4016"/>
                </a:lnTo>
                <a:lnTo>
                  <a:pt x="7" y="4076"/>
                </a:lnTo>
                <a:lnTo>
                  <a:pt x="12" y="4135"/>
                </a:lnTo>
                <a:lnTo>
                  <a:pt x="18" y="4194"/>
                </a:lnTo>
                <a:lnTo>
                  <a:pt x="27" y="4252"/>
                </a:lnTo>
                <a:lnTo>
                  <a:pt x="37" y="4310"/>
                </a:lnTo>
                <a:lnTo>
                  <a:pt x="48" y="4367"/>
                </a:lnTo>
                <a:lnTo>
                  <a:pt x="60" y="4424"/>
                </a:lnTo>
                <a:lnTo>
                  <a:pt x="74" y="4480"/>
                </a:lnTo>
                <a:lnTo>
                  <a:pt x="88" y="4536"/>
                </a:lnTo>
                <a:lnTo>
                  <a:pt x="104" y="4591"/>
                </a:lnTo>
                <a:lnTo>
                  <a:pt x="123" y="4646"/>
                </a:lnTo>
                <a:lnTo>
                  <a:pt x="141" y="4700"/>
                </a:lnTo>
                <a:lnTo>
                  <a:pt x="162" y="4753"/>
                </a:lnTo>
                <a:lnTo>
                  <a:pt x="183" y="4806"/>
                </a:lnTo>
                <a:lnTo>
                  <a:pt x="207" y="4858"/>
                </a:lnTo>
                <a:lnTo>
                  <a:pt x="230" y="4910"/>
                </a:lnTo>
                <a:lnTo>
                  <a:pt x="256" y="4960"/>
                </a:lnTo>
                <a:lnTo>
                  <a:pt x="282" y="5010"/>
                </a:lnTo>
                <a:lnTo>
                  <a:pt x="311" y="5059"/>
                </a:lnTo>
                <a:lnTo>
                  <a:pt x="339" y="5109"/>
                </a:lnTo>
                <a:lnTo>
                  <a:pt x="369" y="5157"/>
                </a:lnTo>
                <a:lnTo>
                  <a:pt x="399" y="5204"/>
                </a:lnTo>
                <a:lnTo>
                  <a:pt x="431" y="5249"/>
                </a:lnTo>
                <a:lnTo>
                  <a:pt x="465" y="5295"/>
                </a:lnTo>
                <a:lnTo>
                  <a:pt x="499" y="5339"/>
                </a:lnTo>
                <a:lnTo>
                  <a:pt x="534" y="5384"/>
                </a:lnTo>
                <a:lnTo>
                  <a:pt x="571" y="5426"/>
                </a:lnTo>
                <a:lnTo>
                  <a:pt x="608" y="5468"/>
                </a:lnTo>
                <a:lnTo>
                  <a:pt x="646" y="5510"/>
                </a:lnTo>
                <a:lnTo>
                  <a:pt x="686" y="5549"/>
                </a:lnTo>
                <a:lnTo>
                  <a:pt x="725" y="5589"/>
                </a:lnTo>
                <a:lnTo>
                  <a:pt x="767" y="5627"/>
                </a:lnTo>
                <a:lnTo>
                  <a:pt x="809" y="5664"/>
                </a:lnTo>
                <a:lnTo>
                  <a:pt x="851" y="5701"/>
                </a:lnTo>
                <a:lnTo>
                  <a:pt x="895" y="5735"/>
                </a:lnTo>
                <a:lnTo>
                  <a:pt x="940" y="5770"/>
                </a:lnTo>
                <a:lnTo>
                  <a:pt x="986" y="5803"/>
                </a:lnTo>
                <a:lnTo>
                  <a:pt x="1031" y="5835"/>
                </a:lnTo>
                <a:lnTo>
                  <a:pt x="1078" y="5866"/>
                </a:lnTo>
                <a:lnTo>
                  <a:pt x="1126" y="5896"/>
                </a:lnTo>
                <a:lnTo>
                  <a:pt x="1176" y="5924"/>
                </a:lnTo>
                <a:lnTo>
                  <a:pt x="1225" y="5953"/>
                </a:lnTo>
                <a:lnTo>
                  <a:pt x="1274" y="5979"/>
                </a:lnTo>
                <a:lnTo>
                  <a:pt x="1325" y="6004"/>
                </a:lnTo>
                <a:lnTo>
                  <a:pt x="1377" y="6028"/>
                </a:lnTo>
                <a:lnTo>
                  <a:pt x="1429" y="6051"/>
                </a:lnTo>
                <a:lnTo>
                  <a:pt x="1482" y="6072"/>
                </a:lnTo>
                <a:lnTo>
                  <a:pt x="1535" y="6093"/>
                </a:lnTo>
                <a:lnTo>
                  <a:pt x="1589" y="6112"/>
                </a:lnTo>
                <a:lnTo>
                  <a:pt x="1643" y="6129"/>
                </a:lnTo>
                <a:lnTo>
                  <a:pt x="1699" y="6146"/>
                </a:lnTo>
                <a:lnTo>
                  <a:pt x="1754" y="6161"/>
                </a:lnTo>
                <a:lnTo>
                  <a:pt x="1811" y="6175"/>
                </a:lnTo>
                <a:lnTo>
                  <a:pt x="1868" y="6187"/>
                </a:lnTo>
                <a:lnTo>
                  <a:pt x="1925" y="6198"/>
                </a:lnTo>
                <a:lnTo>
                  <a:pt x="1983" y="6208"/>
                </a:lnTo>
                <a:lnTo>
                  <a:pt x="2041" y="6217"/>
                </a:lnTo>
                <a:lnTo>
                  <a:pt x="2100" y="6223"/>
                </a:lnTo>
                <a:lnTo>
                  <a:pt x="2158" y="6228"/>
                </a:lnTo>
                <a:lnTo>
                  <a:pt x="2218" y="6232"/>
                </a:lnTo>
                <a:lnTo>
                  <a:pt x="2278" y="6234"/>
                </a:lnTo>
                <a:lnTo>
                  <a:pt x="2338" y="6235"/>
                </a:lnTo>
                <a:lnTo>
                  <a:pt x="2399" y="6234"/>
                </a:lnTo>
                <a:lnTo>
                  <a:pt x="2458" y="6232"/>
                </a:lnTo>
                <a:lnTo>
                  <a:pt x="2518" y="6228"/>
                </a:lnTo>
                <a:lnTo>
                  <a:pt x="2576" y="6223"/>
                </a:lnTo>
                <a:lnTo>
                  <a:pt x="2636" y="6217"/>
                </a:lnTo>
                <a:lnTo>
                  <a:pt x="2694" y="6208"/>
                </a:lnTo>
                <a:lnTo>
                  <a:pt x="2752" y="6198"/>
                </a:lnTo>
                <a:lnTo>
                  <a:pt x="2808" y="6187"/>
                </a:lnTo>
                <a:lnTo>
                  <a:pt x="2865" y="6175"/>
                </a:lnTo>
                <a:lnTo>
                  <a:pt x="2922" y="6161"/>
                </a:lnTo>
                <a:lnTo>
                  <a:pt x="2977" y="6146"/>
                </a:lnTo>
                <a:lnTo>
                  <a:pt x="3033" y="6129"/>
                </a:lnTo>
                <a:lnTo>
                  <a:pt x="3087" y="6112"/>
                </a:lnTo>
                <a:lnTo>
                  <a:pt x="3142" y="6093"/>
                </a:lnTo>
                <a:lnTo>
                  <a:pt x="3195" y="6072"/>
                </a:lnTo>
                <a:lnTo>
                  <a:pt x="3248" y="6051"/>
                </a:lnTo>
                <a:lnTo>
                  <a:pt x="3299" y="6028"/>
                </a:lnTo>
                <a:lnTo>
                  <a:pt x="3351" y="6004"/>
                </a:lnTo>
                <a:lnTo>
                  <a:pt x="3402" y="5979"/>
                </a:lnTo>
                <a:lnTo>
                  <a:pt x="3451" y="5953"/>
                </a:lnTo>
                <a:lnTo>
                  <a:pt x="3501" y="5924"/>
                </a:lnTo>
                <a:lnTo>
                  <a:pt x="3550" y="5896"/>
                </a:lnTo>
                <a:lnTo>
                  <a:pt x="3597" y="5866"/>
                </a:lnTo>
                <a:lnTo>
                  <a:pt x="3644" y="5835"/>
                </a:lnTo>
                <a:lnTo>
                  <a:pt x="3691" y="5803"/>
                </a:lnTo>
                <a:lnTo>
                  <a:pt x="3736" y="5770"/>
                </a:lnTo>
                <a:lnTo>
                  <a:pt x="3781" y="5735"/>
                </a:lnTo>
                <a:lnTo>
                  <a:pt x="3824" y="5701"/>
                </a:lnTo>
                <a:lnTo>
                  <a:pt x="3867" y="5664"/>
                </a:lnTo>
                <a:lnTo>
                  <a:pt x="3909" y="5627"/>
                </a:lnTo>
                <a:lnTo>
                  <a:pt x="3950" y="5589"/>
                </a:lnTo>
                <a:lnTo>
                  <a:pt x="3991" y="5549"/>
                </a:lnTo>
                <a:lnTo>
                  <a:pt x="4030" y="5510"/>
                </a:lnTo>
                <a:lnTo>
                  <a:pt x="4068" y="5468"/>
                </a:lnTo>
                <a:lnTo>
                  <a:pt x="4105" y="5426"/>
                </a:lnTo>
                <a:lnTo>
                  <a:pt x="4141" y="5384"/>
                </a:lnTo>
                <a:lnTo>
                  <a:pt x="4177" y="5339"/>
                </a:lnTo>
                <a:lnTo>
                  <a:pt x="4211" y="5295"/>
                </a:lnTo>
                <a:lnTo>
                  <a:pt x="4244" y="5249"/>
                </a:lnTo>
                <a:lnTo>
                  <a:pt x="4276" y="5204"/>
                </a:lnTo>
                <a:lnTo>
                  <a:pt x="4308" y="5157"/>
                </a:lnTo>
                <a:lnTo>
                  <a:pt x="4337" y="5109"/>
                </a:lnTo>
                <a:lnTo>
                  <a:pt x="4366" y="5059"/>
                </a:lnTo>
                <a:lnTo>
                  <a:pt x="4393" y="5010"/>
                </a:lnTo>
                <a:lnTo>
                  <a:pt x="4420" y="4960"/>
                </a:lnTo>
                <a:lnTo>
                  <a:pt x="4445" y="4910"/>
                </a:lnTo>
                <a:lnTo>
                  <a:pt x="4469" y="4858"/>
                </a:lnTo>
                <a:lnTo>
                  <a:pt x="4492" y="4806"/>
                </a:lnTo>
                <a:lnTo>
                  <a:pt x="4514" y="4753"/>
                </a:lnTo>
                <a:lnTo>
                  <a:pt x="4534" y="4700"/>
                </a:lnTo>
                <a:lnTo>
                  <a:pt x="4553" y="4646"/>
                </a:lnTo>
                <a:lnTo>
                  <a:pt x="4571" y="4591"/>
                </a:lnTo>
                <a:lnTo>
                  <a:pt x="4587" y="4536"/>
                </a:lnTo>
                <a:lnTo>
                  <a:pt x="4603" y="4480"/>
                </a:lnTo>
                <a:lnTo>
                  <a:pt x="4616" y="4424"/>
                </a:lnTo>
                <a:lnTo>
                  <a:pt x="4629" y="4367"/>
                </a:lnTo>
                <a:lnTo>
                  <a:pt x="4640" y="4310"/>
                </a:lnTo>
                <a:lnTo>
                  <a:pt x="4648" y="4252"/>
                </a:lnTo>
                <a:lnTo>
                  <a:pt x="4657" y="4194"/>
                </a:lnTo>
                <a:lnTo>
                  <a:pt x="4664" y="4135"/>
                </a:lnTo>
                <a:lnTo>
                  <a:pt x="4669" y="4076"/>
                </a:lnTo>
                <a:lnTo>
                  <a:pt x="4673" y="4016"/>
                </a:lnTo>
                <a:lnTo>
                  <a:pt x="4676" y="3957"/>
                </a:lnTo>
                <a:lnTo>
                  <a:pt x="4676" y="3897"/>
                </a:lnTo>
                <a:close/>
                <a:moveTo>
                  <a:pt x="3835" y="4954"/>
                </a:moveTo>
                <a:lnTo>
                  <a:pt x="3835" y="4954"/>
                </a:lnTo>
                <a:lnTo>
                  <a:pt x="3807" y="4996"/>
                </a:lnTo>
                <a:lnTo>
                  <a:pt x="3778" y="5036"/>
                </a:lnTo>
                <a:lnTo>
                  <a:pt x="3747" y="5075"/>
                </a:lnTo>
                <a:lnTo>
                  <a:pt x="3715" y="5111"/>
                </a:lnTo>
                <a:lnTo>
                  <a:pt x="3683" y="5147"/>
                </a:lnTo>
                <a:lnTo>
                  <a:pt x="3649" y="5180"/>
                </a:lnTo>
                <a:lnTo>
                  <a:pt x="3614" y="5211"/>
                </a:lnTo>
                <a:lnTo>
                  <a:pt x="3578" y="5241"/>
                </a:lnTo>
                <a:lnTo>
                  <a:pt x="3543" y="5269"/>
                </a:lnTo>
                <a:lnTo>
                  <a:pt x="3506" y="5295"/>
                </a:lnTo>
                <a:lnTo>
                  <a:pt x="3467" y="5320"/>
                </a:lnTo>
                <a:lnTo>
                  <a:pt x="3429" y="5342"/>
                </a:lnTo>
                <a:lnTo>
                  <a:pt x="3390" y="5362"/>
                </a:lnTo>
                <a:lnTo>
                  <a:pt x="3350" y="5380"/>
                </a:lnTo>
                <a:lnTo>
                  <a:pt x="3311" y="5396"/>
                </a:lnTo>
                <a:lnTo>
                  <a:pt x="3271" y="5411"/>
                </a:lnTo>
                <a:lnTo>
                  <a:pt x="3230" y="5423"/>
                </a:lnTo>
                <a:lnTo>
                  <a:pt x="3190" y="5434"/>
                </a:lnTo>
                <a:lnTo>
                  <a:pt x="3150" y="5443"/>
                </a:lnTo>
                <a:lnTo>
                  <a:pt x="3109" y="5449"/>
                </a:lnTo>
                <a:lnTo>
                  <a:pt x="3069" y="5453"/>
                </a:lnTo>
                <a:lnTo>
                  <a:pt x="3029" y="5455"/>
                </a:lnTo>
                <a:lnTo>
                  <a:pt x="2989" y="5455"/>
                </a:lnTo>
                <a:lnTo>
                  <a:pt x="2949" y="5453"/>
                </a:lnTo>
                <a:lnTo>
                  <a:pt x="2911" y="5449"/>
                </a:lnTo>
                <a:lnTo>
                  <a:pt x="2871" y="5442"/>
                </a:lnTo>
                <a:lnTo>
                  <a:pt x="2833" y="5433"/>
                </a:lnTo>
                <a:lnTo>
                  <a:pt x="2796" y="5422"/>
                </a:lnTo>
                <a:lnTo>
                  <a:pt x="2759" y="5408"/>
                </a:lnTo>
                <a:lnTo>
                  <a:pt x="2722" y="5392"/>
                </a:lnTo>
                <a:lnTo>
                  <a:pt x="2687" y="5374"/>
                </a:lnTo>
                <a:lnTo>
                  <a:pt x="2653" y="5353"/>
                </a:lnTo>
                <a:lnTo>
                  <a:pt x="2620" y="5331"/>
                </a:lnTo>
                <a:lnTo>
                  <a:pt x="2589" y="5306"/>
                </a:lnTo>
                <a:lnTo>
                  <a:pt x="2559" y="5280"/>
                </a:lnTo>
                <a:lnTo>
                  <a:pt x="2532" y="5252"/>
                </a:lnTo>
                <a:lnTo>
                  <a:pt x="2506" y="5222"/>
                </a:lnTo>
                <a:lnTo>
                  <a:pt x="2481" y="5191"/>
                </a:lnTo>
                <a:lnTo>
                  <a:pt x="2459" y="5159"/>
                </a:lnTo>
                <a:lnTo>
                  <a:pt x="2439" y="5125"/>
                </a:lnTo>
                <a:lnTo>
                  <a:pt x="2421" y="5090"/>
                </a:lnTo>
                <a:lnTo>
                  <a:pt x="2404" y="5054"/>
                </a:lnTo>
                <a:lnTo>
                  <a:pt x="2389" y="5016"/>
                </a:lnTo>
                <a:lnTo>
                  <a:pt x="2376" y="4978"/>
                </a:lnTo>
                <a:lnTo>
                  <a:pt x="2365" y="4938"/>
                </a:lnTo>
                <a:lnTo>
                  <a:pt x="2355" y="4899"/>
                </a:lnTo>
                <a:lnTo>
                  <a:pt x="2348" y="4857"/>
                </a:lnTo>
                <a:lnTo>
                  <a:pt x="2343" y="4816"/>
                </a:lnTo>
                <a:lnTo>
                  <a:pt x="2339" y="4773"/>
                </a:lnTo>
                <a:lnTo>
                  <a:pt x="2338" y="4730"/>
                </a:lnTo>
                <a:lnTo>
                  <a:pt x="2338" y="4687"/>
                </a:lnTo>
                <a:lnTo>
                  <a:pt x="2341" y="4643"/>
                </a:lnTo>
                <a:lnTo>
                  <a:pt x="2346" y="4599"/>
                </a:lnTo>
                <a:lnTo>
                  <a:pt x="2352" y="4554"/>
                </a:lnTo>
                <a:lnTo>
                  <a:pt x="2359" y="4510"/>
                </a:lnTo>
                <a:lnTo>
                  <a:pt x="2370" y="4464"/>
                </a:lnTo>
                <a:lnTo>
                  <a:pt x="2381" y="4420"/>
                </a:lnTo>
                <a:lnTo>
                  <a:pt x="2396" y="4376"/>
                </a:lnTo>
                <a:lnTo>
                  <a:pt x="2412" y="4331"/>
                </a:lnTo>
                <a:lnTo>
                  <a:pt x="2431" y="4287"/>
                </a:lnTo>
                <a:lnTo>
                  <a:pt x="2450" y="4242"/>
                </a:lnTo>
                <a:lnTo>
                  <a:pt x="2473" y="4199"/>
                </a:lnTo>
                <a:lnTo>
                  <a:pt x="2496" y="4156"/>
                </a:lnTo>
                <a:lnTo>
                  <a:pt x="2523" y="4113"/>
                </a:lnTo>
                <a:lnTo>
                  <a:pt x="2550" y="4071"/>
                </a:lnTo>
                <a:lnTo>
                  <a:pt x="2580" y="4031"/>
                </a:lnTo>
                <a:lnTo>
                  <a:pt x="2611" y="3993"/>
                </a:lnTo>
                <a:lnTo>
                  <a:pt x="2642" y="3956"/>
                </a:lnTo>
                <a:lnTo>
                  <a:pt x="2675" y="3921"/>
                </a:lnTo>
                <a:lnTo>
                  <a:pt x="2708" y="3888"/>
                </a:lnTo>
                <a:lnTo>
                  <a:pt x="2744" y="3856"/>
                </a:lnTo>
                <a:lnTo>
                  <a:pt x="2780" y="3826"/>
                </a:lnTo>
                <a:lnTo>
                  <a:pt x="2816" y="3799"/>
                </a:lnTo>
                <a:lnTo>
                  <a:pt x="2853" y="3773"/>
                </a:lnTo>
                <a:lnTo>
                  <a:pt x="2891" y="3749"/>
                </a:lnTo>
                <a:lnTo>
                  <a:pt x="2929" y="3726"/>
                </a:lnTo>
                <a:lnTo>
                  <a:pt x="2969" y="3705"/>
                </a:lnTo>
                <a:lnTo>
                  <a:pt x="3007" y="3687"/>
                </a:lnTo>
                <a:lnTo>
                  <a:pt x="3048" y="3671"/>
                </a:lnTo>
                <a:lnTo>
                  <a:pt x="3087" y="3656"/>
                </a:lnTo>
                <a:lnTo>
                  <a:pt x="3128" y="3644"/>
                </a:lnTo>
                <a:lnTo>
                  <a:pt x="3167" y="3634"/>
                </a:lnTo>
                <a:lnTo>
                  <a:pt x="3208" y="3625"/>
                </a:lnTo>
                <a:lnTo>
                  <a:pt x="3249" y="3619"/>
                </a:lnTo>
                <a:lnTo>
                  <a:pt x="3290" y="3614"/>
                </a:lnTo>
                <a:lnTo>
                  <a:pt x="3329" y="3612"/>
                </a:lnTo>
                <a:lnTo>
                  <a:pt x="3369" y="3612"/>
                </a:lnTo>
                <a:lnTo>
                  <a:pt x="3408" y="3614"/>
                </a:lnTo>
                <a:lnTo>
                  <a:pt x="3448" y="3619"/>
                </a:lnTo>
                <a:lnTo>
                  <a:pt x="3487" y="3625"/>
                </a:lnTo>
                <a:lnTo>
                  <a:pt x="3525" y="3634"/>
                </a:lnTo>
                <a:lnTo>
                  <a:pt x="3562" y="3646"/>
                </a:lnTo>
                <a:lnTo>
                  <a:pt x="3599" y="3660"/>
                </a:lnTo>
                <a:lnTo>
                  <a:pt x="3635" y="3675"/>
                </a:lnTo>
                <a:lnTo>
                  <a:pt x="3671" y="3693"/>
                </a:lnTo>
                <a:lnTo>
                  <a:pt x="3706" y="3714"/>
                </a:lnTo>
                <a:lnTo>
                  <a:pt x="3739" y="3736"/>
                </a:lnTo>
                <a:lnTo>
                  <a:pt x="3770" y="3761"/>
                </a:lnTo>
                <a:lnTo>
                  <a:pt x="3799" y="3788"/>
                </a:lnTo>
                <a:lnTo>
                  <a:pt x="3826" y="3815"/>
                </a:lnTo>
                <a:lnTo>
                  <a:pt x="3852" y="3845"/>
                </a:lnTo>
                <a:lnTo>
                  <a:pt x="3877" y="3876"/>
                </a:lnTo>
                <a:lnTo>
                  <a:pt x="3899" y="3909"/>
                </a:lnTo>
                <a:lnTo>
                  <a:pt x="3919" y="3942"/>
                </a:lnTo>
                <a:lnTo>
                  <a:pt x="3938" y="3977"/>
                </a:lnTo>
                <a:lnTo>
                  <a:pt x="3955" y="4014"/>
                </a:lnTo>
                <a:lnTo>
                  <a:pt x="3970" y="4051"/>
                </a:lnTo>
                <a:lnTo>
                  <a:pt x="3982" y="4089"/>
                </a:lnTo>
                <a:lnTo>
                  <a:pt x="3993" y="4129"/>
                </a:lnTo>
                <a:lnTo>
                  <a:pt x="4002" y="4169"/>
                </a:lnTo>
                <a:lnTo>
                  <a:pt x="4009" y="4210"/>
                </a:lnTo>
                <a:lnTo>
                  <a:pt x="4015" y="4252"/>
                </a:lnTo>
                <a:lnTo>
                  <a:pt x="4018" y="4294"/>
                </a:lnTo>
                <a:lnTo>
                  <a:pt x="4020" y="4337"/>
                </a:lnTo>
                <a:lnTo>
                  <a:pt x="4019" y="4380"/>
                </a:lnTo>
                <a:lnTo>
                  <a:pt x="4017" y="4425"/>
                </a:lnTo>
                <a:lnTo>
                  <a:pt x="4013" y="4468"/>
                </a:lnTo>
                <a:lnTo>
                  <a:pt x="4007" y="4513"/>
                </a:lnTo>
                <a:lnTo>
                  <a:pt x="3998" y="4558"/>
                </a:lnTo>
                <a:lnTo>
                  <a:pt x="3988" y="4603"/>
                </a:lnTo>
                <a:lnTo>
                  <a:pt x="3976" y="4647"/>
                </a:lnTo>
                <a:lnTo>
                  <a:pt x="3962" y="4691"/>
                </a:lnTo>
                <a:lnTo>
                  <a:pt x="3946" y="4737"/>
                </a:lnTo>
                <a:lnTo>
                  <a:pt x="3928" y="4780"/>
                </a:lnTo>
                <a:lnTo>
                  <a:pt x="3908" y="4825"/>
                </a:lnTo>
                <a:lnTo>
                  <a:pt x="3886" y="4869"/>
                </a:lnTo>
                <a:lnTo>
                  <a:pt x="3861" y="4912"/>
                </a:lnTo>
                <a:lnTo>
                  <a:pt x="3835" y="49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43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H_Picture_1"/>
          <p:cNvSpPr/>
          <p:nvPr>
            <p:custDataLst>
              <p:tags r:id="rId2"/>
            </p:custDataLst>
          </p:nvPr>
        </p:nvSpPr>
        <p:spPr>
          <a:xfrm>
            <a:off x="2164155" y="1687316"/>
            <a:ext cx="1858389" cy="2088595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790" r="-13790"/>
            </a:stretch>
          </a:blip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MH_Picture_2"/>
          <p:cNvSpPr/>
          <p:nvPr>
            <p:custDataLst>
              <p:tags r:id="rId3"/>
            </p:custDataLst>
          </p:nvPr>
        </p:nvSpPr>
        <p:spPr>
          <a:xfrm>
            <a:off x="5710399" y="4268922"/>
            <a:ext cx="1858389" cy="2088595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727" r="-58931"/>
            </a:stretch>
          </a:blip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MH_Picture_3"/>
          <p:cNvSpPr/>
          <p:nvPr>
            <p:custDataLst>
              <p:tags r:id="rId4"/>
            </p:custDataLst>
          </p:nvPr>
        </p:nvSpPr>
        <p:spPr>
          <a:xfrm>
            <a:off x="7326971" y="2498728"/>
            <a:ext cx="1856994" cy="2088595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4" b="-9004"/>
            </a:stretch>
          </a:blipFill>
          <a:ln w="1905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1"/>
          <p:cNvSpPr/>
          <p:nvPr>
            <p:custDataLst>
              <p:tags r:id="rId5"/>
            </p:custDataLst>
          </p:nvPr>
        </p:nvSpPr>
        <p:spPr>
          <a:xfrm>
            <a:off x="1098232" y="2036113"/>
            <a:ext cx="378095" cy="42413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MH_Other_2"/>
          <p:cNvSpPr/>
          <p:nvPr>
            <p:custDataLst>
              <p:tags r:id="rId6"/>
            </p:custDataLst>
          </p:nvPr>
        </p:nvSpPr>
        <p:spPr>
          <a:xfrm>
            <a:off x="1575386" y="2248182"/>
            <a:ext cx="489710" cy="54970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_4"/>
          <p:cNvSpPr/>
          <p:nvPr>
            <p:custDataLst>
              <p:tags r:id="rId7"/>
            </p:custDataLst>
          </p:nvPr>
        </p:nvSpPr>
        <p:spPr>
          <a:xfrm>
            <a:off x="7184663" y="2398274"/>
            <a:ext cx="371120" cy="417161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MH_Other_5"/>
          <p:cNvSpPr/>
          <p:nvPr>
            <p:custDataLst>
              <p:tags r:id="rId8"/>
            </p:custDataLst>
          </p:nvPr>
        </p:nvSpPr>
        <p:spPr>
          <a:xfrm>
            <a:off x="3955270" y="3873939"/>
            <a:ext cx="276248" cy="31112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MH_Other_7"/>
          <p:cNvSpPr/>
          <p:nvPr>
            <p:custDataLst>
              <p:tags r:id="rId9"/>
            </p:custDataLst>
          </p:nvPr>
        </p:nvSpPr>
        <p:spPr>
          <a:xfrm>
            <a:off x="2017356" y="4023224"/>
            <a:ext cx="156261" cy="174398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MH_Other_8"/>
          <p:cNvSpPr/>
          <p:nvPr>
            <p:custDataLst>
              <p:tags r:id="rId10"/>
            </p:custDataLst>
          </p:nvPr>
        </p:nvSpPr>
        <p:spPr>
          <a:xfrm>
            <a:off x="1973013" y="1893804"/>
            <a:ext cx="198116" cy="223230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  <a:alpha val="50000"/>
            </a:schemeClr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MH_Other_9"/>
          <p:cNvSpPr/>
          <p:nvPr>
            <p:custDataLst>
              <p:tags r:id="rId11"/>
            </p:custDataLst>
          </p:nvPr>
        </p:nvSpPr>
        <p:spPr>
          <a:xfrm>
            <a:off x="3390201" y="5743635"/>
            <a:ext cx="258110" cy="29019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MH_Other_10"/>
          <p:cNvSpPr/>
          <p:nvPr>
            <p:custDataLst>
              <p:tags r:id="rId12"/>
            </p:custDataLst>
          </p:nvPr>
        </p:nvSpPr>
        <p:spPr>
          <a:xfrm>
            <a:off x="9405230" y="2222919"/>
            <a:ext cx="259505" cy="291593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MH_Other_11"/>
          <p:cNvSpPr/>
          <p:nvPr>
            <p:custDataLst>
              <p:tags r:id="rId13"/>
            </p:custDataLst>
          </p:nvPr>
        </p:nvSpPr>
        <p:spPr>
          <a:xfrm>
            <a:off x="9199556" y="4520312"/>
            <a:ext cx="248343" cy="279037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noFill/>
          <a:ln w="31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MH_Other_12"/>
          <p:cNvSpPr/>
          <p:nvPr>
            <p:custDataLst>
              <p:tags r:id="rId14"/>
            </p:custDataLst>
          </p:nvPr>
        </p:nvSpPr>
        <p:spPr>
          <a:xfrm>
            <a:off x="9063979" y="4626388"/>
            <a:ext cx="488316" cy="549704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MH_Other_13"/>
          <p:cNvSpPr/>
          <p:nvPr>
            <p:custDataLst>
              <p:tags r:id="rId15"/>
            </p:custDataLst>
          </p:nvPr>
        </p:nvSpPr>
        <p:spPr>
          <a:xfrm>
            <a:off x="3556230" y="5708755"/>
            <a:ext cx="206488" cy="232996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MH_Other_15"/>
          <p:cNvSpPr/>
          <p:nvPr>
            <p:custDataLst>
              <p:tags r:id="rId16"/>
            </p:custDataLst>
          </p:nvPr>
        </p:nvSpPr>
        <p:spPr>
          <a:xfrm>
            <a:off x="5848522" y="4351238"/>
            <a:ext cx="198116" cy="223230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MH_Other_16"/>
          <p:cNvSpPr/>
          <p:nvPr>
            <p:custDataLst>
              <p:tags r:id="rId17"/>
            </p:custDataLst>
          </p:nvPr>
        </p:nvSpPr>
        <p:spPr>
          <a:xfrm>
            <a:off x="3390202" y="4316359"/>
            <a:ext cx="327870" cy="368329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MH_Text_2"/>
          <p:cNvSpPr/>
          <p:nvPr>
            <p:custDataLst>
              <p:tags r:id="rId18"/>
            </p:custDataLst>
          </p:nvPr>
        </p:nvSpPr>
        <p:spPr>
          <a:xfrm>
            <a:off x="3508363" y="4494943"/>
            <a:ext cx="2224504" cy="446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2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67" name="MH_Text_1"/>
          <p:cNvSpPr/>
          <p:nvPr>
            <p:custDataLst>
              <p:tags r:id="rId19"/>
            </p:custDataLst>
          </p:nvPr>
        </p:nvSpPr>
        <p:spPr>
          <a:xfrm>
            <a:off x="4045958" y="1728994"/>
            <a:ext cx="1992087" cy="3948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2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68" name="MH_Text_3"/>
          <p:cNvSpPr/>
          <p:nvPr>
            <p:custDataLst>
              <p:tags r:id="rId20"/>
            </p:custDataLst>
          </p:nvPr>
        </p:nvSpPr>
        <p:spPr>
          <a:xfrm>
            <a:off x="9174111" y="2723509"/>
            <a:ext cx="2216796" cy="3907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2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69" name="TextBox 13"/>
          <p:cNvSpPr txBox="1"/>
          <p:nvPr/>
        </p:nvSpPr>
        <p:spPr>
          <a:xfrm>
            <a:off x="4185056" y="2218937"/>
            <a:ext cx="2129917" cy="915960"/>
          </a:xfrm>
          <a:prstGeom prst="rect">
            <a:avLst/>
          </a:prstGeom>
          <a:noFill/>
        </p:spPr>
        <p:txBody>
          <a:bodyPr wrap="square" lIns="84142" tIns="42071" rIns="84142" bIns="420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3748944" y="5002148"/>
            <a:ext cx="2129917" cy="915960"/>
          </a:xfrm>
          <a:prstGeom prst="rect">
            <a:avLst/>
          </a:prstGeom>
          <a:noFill/>
        </p:spPr>
        <p:txBody>
          <a:bodyPr wrap="square" lIns="84142" tIns="42071" rIns="84142" bIns="420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9432781" y="3167120"/>
            <a:ext cx="2129917" cy="915960"/>
          </a:xfrm>
          <a:prstGeom prst="rect">
            <a:avLst/>
          </a:prstGeom>
          <a:noFill/>
        </p:spPr>
        <p:txBody>
          <a:bodyPr wrap="square" lIns="84142" tIns="42071" rIns="84142" bIns="420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3840814" y="3295188"/>
            <a:ext cx="2315967" cy="1205127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7168778" y="4318627"/>
            <a:ext cx="607467" cy="265546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V="1">
            <a:off x="1543383" y="3193548"/>
            <a:ext cx="607467" cy="265546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8796999" y="4269711"/>
            <a:ext cx="1056530" cy="635913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V="1">
            <a:off x="10049194" y="3969222"/>
            <a:ext cx="1914731" cy="964353"/>
          </a:xfrm>
          <a:prstGeom prst="line">
            <a:avLst/>
          </a:prstGeom>
          <a:ln w="381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75066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4" grpId="0" animBg="1"/>
      <p:bldP spid="36" grpId="0" animBg="1"/>
      <p:bldP spid="38" grpId="0" animBg="1"/>
      <p:bldP spid="40" grpId="0" animBg="1"/>
      <p:bldP spid="46" grpId="0" animBg="1"/>
      <p:bldP spid="49" grpId="0" animBg="1"/>
      <p:bldP spid="52" grpId="0" animBg="1"/>
      <p:bldP spid="55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1"/>
          <p:cNvSpPr/>
          <p:nvPr>
            <p:custDataLst>
              <p:tags r:id="rId1"/>
            </p:custDataLst>
          </p:nvPr>
        </p:nvSpPr>
        <p:spPr>
          <a:xfrm>
            <a:off x="1834572" y="2094994"/>
            <a:ext cx="4273352" cy="3593295"/>
          </a:xfrm>
          <a:custGeom>
            <a:avLst/>
            <a:gdLst>
              <a:gd name="connsiteX0" fmla="*/ 1050057 w 2114047"/>
              <a:gd name="connsiteY0" fmla="*/ 0 h 2376805"/>
              <a:gd name="connsiteX1" fmla="*/ 1054830 w 2114047"/>
              <a:gd name="connsiteY1" fmla="*/ 304 h 2376805"/>
              <a:gd name="connsiteX2" fmla="*/ 1227350 w 2114047"/>
              <a:gd name="connsiteY2" fmla="*/ 46188 h 2376805"/>
              <a:gd name="connsiteX3" fmla="*/ 2000596 w 2114047"/>
              <a:gd name="connsiteY3" fmla="*/ 560180 h 2376805"/>
              <a:gd name="connsiteX4" fmla="*/ 2007253 w 2114047"/>
              <a:gd name="connsiteY4" fmla="*/ 562963 h 2376805"/>
              <a:gd name="connsiteX5" fmla="*/ 2081453 w 2114047"/>
              <a:gd name="connsiteY5" fmla="*/ 628396 h 2376805"/>
              <a:gd name="connsiteX6" fmla="*/ 2083060 w 2114047"/>
              <a:gd name="connsiteY6" fmla="*/ 630503 h 2376805"/>
              <a:gd name="connsiteX7" fmla="*/ 2085012 w 2114047"/>
              <a:gd name="connsiteY7" fmla="*/ 634446 h 2376805"/>
              <a:gd name="connsiteX8" fmla="*/ 2087888 w 2114047"/>
              <a:gd name="connsiteY8" fmla="*/ 636815 h 2376805"/>
              <a:gd name="connsiteX9" fmla="*/ 2090638 w 2114047"/>
              <a:gd name="connsiteY9" fmla="*/ 645816 h 2376805"/>
              <a:gd name="connsiteX10" fmla="*/ 2105184 w 2114047"/>
              <a:gd name="connsiteY10" fmla="*/ 675213 h 2376805"/>
              <a:gd name="connsiteX11" fmla="*/ 2113343 w 2114047"/>
              <a:gd name="connsiteY11" fmla="*/ 722046 h 2376805"/>
              <a:gd name="connsiteX12" fmla="*/ 2114036 w 2114047"/>
              <a:gd name="connsiteY12" fmla="*/ 1184592 h 2376805"/>
              <a:gd name="connsiteX13" fmla="*/ 2114047 w 2114047"/>
              <a:gd name="connsiteY13" fmla="*/ 1184592 h 2376805"/>
              <a:gd name="connsiteX14" fmla="*/ 2114041 w 2114047"/>
              <a:gd name="connsiteY14" fmla="*/ 1188403 h 2376805"/>
              <a:gd name="connsiteX15" fmla="*/ 2114047 w 2114047"/>
              <a:gd name="connsiteY15" fmla="*/ 1192213 h 2376805"/>
              <a:gd name="connsiteX16" fmla="*/ 2114036 w 2114047"/>
              <a:gd name="connsiteY16" fmla="*/ 1192213 h 2376805"/>
              <a:gd name="connsiteX17" fmla="*/ 2113343 w 2114047"/>
              <a:gd name="connsiteY17" fmla="*/ 1654759 h 2376805"/>
              <a:gd name="connsiteX18" fmla="*/ 2105184 w 2114047"/>
              <a:gd name="connsiteY18" fmla="*/ 1701592 h 2376805"/>
              <a:gd name="connsiteX19" fmla="*/ 2090638 w 2114047"/>
              <a:gd name="connsiteY19" fmla="*/ 1730989 h 2376805"/>
              <a:gd name="connsiteX20" fmla="*/ 2087888 w 2114047"/>
              <a:gd name="connsiteY20" fmla="*/ 1739990 h 2376805"/>
              <a:gd name="connsiteX21" fmla="*/ 2085012 w 2114047"/>
              <a:gd name="connsiteY21" fmla="*/ 1742359 h 2376805"/>
              <a:gd name="connsiteX22" fmla="*/ 2083060 w 2114047"/>
              <a:gd name="connsiteY22" fmla="*/ 1746302 h 2376805"/>
              <a:gd name="connsiteX23" fmla="*/ 2081453 w 2114047"/>
              <a:gd name="connsiteY23" fmla="*/ 1748409 h 2376805"/>
              <a:gd name="connsiteX24" fmla="*/ 2007253 w 2114047"/>
              <a:gd name="connsiteY24" fmla="*/ 1813842 h 2376805"/>
              <a:gd name="connsiteX25" fmla="*/ 2000596 w 2114047"/>
              <a:gd name="connsiteY25" fmla="*/ 1816625 h 2376805"/>
              <a:gd name="connsiteX26" fmla="*/ 1227350 w 2114047"/>
              <a:gd name="connsiteY26" fmla="*/ 2330617 h 2376805"/>
              <a:gd name="connsiteX27" fmla="*/ 1054830 w 2114047"/>
              <a:gd name="connsiteY27" fmla="*/ 2376501 h 2376805"/>
              <a:gd name="connsiteX28" fmla="*/ 1050057 w 2114047"/>
              <a:gd name="connsiteY28" fmla="*/ 2376805 h 2376805"/>
              <a:gd name="connsiteX29" fmla="*/ 882307 w 2114047"/>
              <a:gd name="connsiteY29" fmla="*/ 2330617 h 2376805"/>
              <a:gd name="connsiteX30" fmla="*/ 100827 w 2114047"/>
              <a:gd name="connsiteY30" fmla="*/ 1811152 h 2376805"/>
              <a:gd name="connsiteX31" fmla="*/ 94114 w 2114047"/>
              <a:gd name="connsiteY31" fmla="*/ 1805689 h 2376805"/>
              <a:gd name="connsiteX32" fmla="*/ 65741 w 2114047"/>
              <a:gd name="connsiteY32" fmla="*/ 1787446 h 2376805"/>
              <a:gd name="connsiteX33" fmla="*/ 33999 w 2114047"/>
              <a:gd name="connsiteY33" fmla="*/ 1750063 h 2376805"/>
              <a:gd name="connsiteX34" fmla="*/ 21767 w 2114047"/>
              <a:gd name="connsiteY34" fmla="*/ 1739990 h 2376805"/>
              <a:gd name="connsiteX35" fmla="*/ 11934 w 2114047"/>
              <a:gd name="connsiteY35" fmla="*/ 1707798 h 2376805"/>
              <a:gd name="connsiteX36" fmla="*/ 8863 w 2114047"/>
              <a:gd name="connsiteY36" fmla="*/ 1701592 h 2376805"/>
              <a:gd name="connsiteX37" fmla="*/ 704 w 2114047"/>
              <a:gd name="connsiteY37" fmla="*/ 1654759 h 2376805"/>
              <a:gd name="connsiteX38" fmla="*/ 12 w 2114047"/>
              <a:gd name="connsiteY38" fmla="*/ 1192213 h 2376805"/>
              <a:gd name="connsiteX39" fmla="*/ 0 w 2114047"/>
              <a:gd name="connsiteY39" fmla="*/ 1192213 h 2376805"/>
              <a:gd name="connsiteX40" fmla="*/ 6 w 2114047"/>
              <a:gd name="connsiteY40" fmla="*/ 1188403 h 2376805"/>
              <a:gd name="connsiteX41" fmla="*/ 0 w 2114047"/>
              <a:gd name="connsiteY41" fmla="*/ 1184592 h 2376805"/>
              <a:gd name="connsiteX42" fmla="*/ 12 w 2114047"/>
              <a:gd name="connsiteY42" fmla="*/ 1184592 h 2376805"/>
              <a:gd name="connsiteX43" fmla="*/ 704 w 2114047"/>
              <a:gd name="connsiteY43" fmla="*/ 722046 h 2376805"/>
              <a:gd name="connsiteX44" fmla="*/ 8863 w 2114047"/>
              <a:gd name="connsiteY44" fmla="*/ 675213 h 2376805"/>
              <a:gd name="connsiteX45" fmla="*/ 11934 w 2114047"/>
              <a:gd name="connsiteY45" fmla="*/ 669007 h 2376805"/>
              <a:gd name="connsiteX46" fmla="*/ 21767 w 2114047"/>
              <a:gd name="connsiteY46" fmla="*/ 636815 h 2376805"/>
              <a:gd name="connsiteX47" fmla="*/ 33999 w 2114047"/>
              <a:gd name="connsiteY47" fmla="*/ 626742 h 2376805"/>
              <a:gd name="connsiteX48" fmla="*/ 65741 w 2114047"/>
              <a:gd name="connsiteY48" fmla="*/ 589359 h 2376805"/>
              <a:gd name="connsiteX49" fmla="*/ 94114 w 2114047"/>
              <a:gd name="connsiteY49" fmla="*/ 571116 h 2376805"/>
              <a:gd name="connsiteX50" fmla="*/ 100827 w 2114047"/>
              <a:gd name="connsiteY50" fmla="*/ 565653 h 2376805"/>
              <a:gd name="connsiteX51" fmla="*/ 882307 w 2114047"/>
              <a:gd name="connsiteY51" fmla="*/ 46188 h 2376805"/>
              <a:gd name="connsiteX52" fmla="*/ 1050057 w 2114047"/>
              <a:gd name="connsiteY52" fmla="*/ 0 h 2376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2114047" h="2376805">
                <a:moveTo>
                  <a:pt x="1050057" y="0"/>
                </a:moveTo>
                <a:cubicBezTo>
                  <a:pt x="1051651" y="0"/>
                  <a:pt x="1053245" y="12"/>
                  <a:pt x="1054830" y="304"/>
                </a:cubicBezTo>
                <a:cubicBezTo>
                  <a:pt x="1117118" y="-796"/>
                  <a:pt x="1179812" y="14588"/>
                  <a:pt x="1227350" y="46188"/>
                </a:cubicBezTo>
                <a:lnTo>
                  <a:pt x="2000596" y="560180"/>
                </a:lnTo>
                <a:lnTo>
                  <a:pt x="2007253" y="562963"/>
                </a:lnTo>
                <a:cubicBezTo>
                  <a:pt x="2036439" y="575164"/>
                  <a:pt x="2062808" y="599340"/>
                  <a:pt x="2081453" y="628396"/>
                </a:cubicBezTo>
                <a:cubicBezTo>
                  <a:pt x="2082075" y="629037"/>
                  <a:pt x="2082570" y="629768"/>
                  <a:pt x="2083060" y="630503"/>
                </a:cubicBezTo>
                <a:lnTo>
                  <a:pt x="2085012" y="634446"/>
                </a:lnTo>
                <a:lnTo>
                  <a:pt x="2087888" y="636815"/>
                </a:lnTo>
                <a:lnTo>
                  <a:pt x="2090638" y="645816"/>
                </a:lnTo>
                <a:lnTo>
                  <a:pt x="2105184" y="675213"/>
                </a:lnTo>
                <a:cubicBezTo>
                  <a:pt x="2110416" y="690746"/>
                  <a:pt x="2113320" y="706634"/>
                  <a:pt x="2113343" y="722046"/>
                </a:cubicBezTo>
                <a:lnTo>
                  <a:pt x="2114036" y="1184592"/>
                </a:lnTo>
                <a:lnTo>
                  <a:pt x="2114047" y="1184592"/>
                </a:lnTo>
                <a:lnTo>
                  <a:pt x="2114041" y="1188403"/>
                </a:lnTo>
                <a:lnTo>
                  <a:pt x="2114047" y="1192213"/>
                </a:lnTo>
                <a:lnTo>
                  <a:pt x="2114036" y="1192213"/>
                </a:lnTo>
                <a:lnTo>
                  <a:pt x="2113343" y="1654759"/>
                </a:lnTo>
                <a:cubicBezTo>
                  <a:pt x="2113320" y="1670171"/>
                  <a:pt x="2110416" y="1686059"/>
                  <a:pt x="2105184" y="1701592"/>
                </a:cubicBezTo>
                <a:lnTo>
                  <a:pt x="2090638" y="1730989"/>
                </a:lnTo>
                <a:lnTo>
                  <a:pt x="2087888" y="1739990"/>
                </a:lnTo>
                <a:lnTo>
                  <a:pt x="2085012" y="1742359"/>
                </a:lnTo>
                <a:lnTo>
                  <a:pt x="2083060" y="1746302"/>
                </a:lnTo>
                <a:cubicBezTo>
                  <a:pt x="2082570" y="1747037"/>
                  <a:pt x="2082075" y="1747768"/>
                  <a:pt x="2081453" y="1748409"/>
                </a:cubicBezTo>
                <a:cubicBezTo>
                  <a:pt x="2062808" y="1777465"/>
                  <a:pt x="2036439" y="1801641"/>
                  <a:pt x="2007253" y="1813842"/>
                </a:cubicBezTo>
                <a:lnTo>
                  <a:pt x="2000596" y="1816625"/>
                </a:lnTo>
                <a:lnTo>
                  <a:pt x="1227350" y="2330617"/>
                </a:lnTo>
                <a:cubicBezTo>
                  <a:pt x="1179812" y="2362217"/>
                  <a:pt x="1117118" y="2377601"/>
                  <a:pt x="1054830" y="2376501"/>
                </a:cubicBezTo>
                <a:cubicBezTo>
                  <a:pt x="1053245" y="2376793"/>
                  <a:pt x="1051651" y="2376805"/>
                  <a:pt x="1050057" y="2376805"/>
                </a:cubicBezTo>
                <a:cubicBezTo>
                  <a:pt x="989345" y="2376805"/>
                  <a:pt x="928629" y="2361408"/>
                  <a:pt x="882307" y="2330617"/>
                </a:cubicBezTo>
                <a:lnTo>
                  <a:pt x="100827" y="1811152"/>
                </a:lnTo>
                <a:lnTo>
                  <a:pt x="94114" y="1805689"/>
                </a:lnTo>
                <a:lnTo>
                  <a:pt x="65741" y="1787446"/>
                </a:lnTo>
                <a:lnTo>
                  <a:pt x="33999" y="1750063"/>
                </a:lnTo>
                <a:lnTo>
                  <a:pt x="21767" y="1739990"/>
                </a:lnTo>
                <a:lnTo>
                  <a:pt x="11934" y="1707798"/>
                </a:lnTo>
                <a:lnTo>
                  <a:pt x="8863" y="1701592"/>
                </a:lnTo>
                <a:cubicBezTo>
                  <a:pt x="3631" y="1686059"/>
                  <a:pt x="727" y="1670171"/>
                  <a:pt x="704" y="1654759"/>
                </a:cubicBezTo>
                <a:lnTo>
                  <a:pt x="12" y="1192213"/>
                </a:lnTo>
                <a:lnTo>
                  <a:pt x="0" y="1192213"/>
                </a:lnTo>
                <a:lnTo>
                  <a:pt x="6" y="1188403"/>
                </a:lnTo>
                <a:lnTo>
                  <a:pt x="0" y="1184592"/>
                </a:lnTo>
                <a:lnTo>
                  <a:pt x="12" y="1184592"/>
                </a:lnTo>
                <a:lnTo>
                  <a:pt x="704" y="722046"/>
                </a:lnTo>
                <a:cubicBezTo>
                  <a:pt x="727" y="706634"/>
                  <a:pt x="3631" y="690746"/>
                  <a:pt x="8863" y="675213"/>
                </a:cubicBezTo>
                <a:lnTo>
                  <a:pt x="11934" y="669007"/>
                </a:lnTo>
                <a:lnTo>
                  <a:pt x="21767" y="636815"/>
                </a:lnTo>
                <a:lnTo>
                  <a:pt x="33999" y="626742"/>
                </a:lnTo>
                <a:lnTo>
                  <a:pt x="65741" y="589359"/>
                </a:lnTo>
                <a:lnTo>
                  <a:pt x="94114" y="571116"/>
                </a:lnTo>
                <a:lnTo>
                  <a:pt x="100827" y="565653"/>
                </a:lnTo>
                <a:lnTo>
                  <a:pt x="882307" y="46188"/>
                </a:lnTo>
                <a:cubicBezTo>
                  <a:pt x="928629" y="15397"/>
                  <a:pt x="989345" y="0"/>
                  <a:pt x="1050057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0701" t="-12502" r="-15737" b="-6140"/>
            </a:stretch>
          </a:blipFill>
          <a:ln w="63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3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KSO_Shape"/>
          <p:cNvSpPr/>
          <p:nvPr/>
        </p:nvSpPr>
        <p:spPr>
          <a:xfrm>
            <a:off x="2112495" y="2769387"/>
            <a:ext cx="3338550" cy="2122261"/>
          </a:xfrm>
          <a:custGeom>
            <a:avLst/>
            <a:gdLst>
              <a:gd name="connsiteX0" fmla="*/ 1720704 w 1721074"/>
              <a:gd name="connsiteY0" fmla="*/ 0 h 1180530"/>
              <a:gd name="connsiteX1" fmla="*/ 1721074 w 1721074"/>
              <a:gd name="connsiteY1" fmla="*/ 328961 h 1180530"/>
              <a:gd name="connsiteX2" fmla="*/ 1609393 w 1721074"/>
              <a:gd name="connsiteY2" fmla="*/ 253106 h 1180530"/>
              <a:gd name="connsiteX3" fmla="*/ 1153934 w 1721074"/>
              <a:gd name="connsiteY3" fmla="*/ 933995 h 1180530"/>
              <a:gd name="connsiteX4" fmla="*/ 899597 w 1721074"/>
              <a:gd name="connsiteY4" fmla="*/ 519521 h 1180530"/>
              <a:gd name="connsiteX5" fmla="*/ 532223 w 1721074"/>
              <a:gd name="connsiteY5" fmla="*/ 1009354 h 1180530"/>
              <a:gd name="connsiteX6" fmla="*/ 292016 w 1721074"/>
              <a:gd name="connsiteY6" fmla="*/ 792697 h 1180530"/>
              <a:gd name="connsiteX7" fmla="*/ 0 w 1721074"/>
              <a:gd name="connsiteY7" fmla="*/ 1180530 h 1180530"/>
              <a:gd name="connsiteX8" fmla="*/ 0 w 1721074"/>
              <a:gd name="connsiteY8" fmla="*/ 996382 h 1180530"/>
              <a:gd name="connsiteX9" fmla="*/ 277886 w 1721074"/>
              <a:gd name="connsiteY9" fmla="*/ 613720 h 1180530"/>
              <a:gd name="connsiteX10" fmla="*/ 503963 w 1721074"/>
              <a:gd name="connsiteY10" fmla="*/ 839796 h 1180530"/>
              <a:gd name="connsiteX11" fmla="*/ 923147 w 1721074"/>
              <a:gd name="connsiteY11" fmla="*/ 316994 h 1180530"/>
              <a:gd name="connsiteX12" fmla="*/ 1158644 w 1721074"/>
              <a:gd name="connsiteY12" fmla="*/ 731468 h 1180530"/>
              <a:gd name="connsiteX13" fmla="*/ 1529274 w 1721074"/>
              <a:gd name="connsiteY13" fmla="*/ 198688 h 1180530"/>
              <a:gd name="connsiteX14" fmla="*/ 1414772 w 1721074"/>
              <a:gd name="connsiteY14" fmla="*/ 120917 h 1180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721074" h="1180530">
                <a:moveTo>
                  <a:pt x="1720704" y="0"/>
                </a:moveTo>
                <a:lnTo>
                  <a:pt x="1721074" y="328961"/>
                </a:lnTo>
                <a:lnTo>
                  <a:pt x="1609393" y="253106"/>
                </a:lnTo>
                <a:lnTo>
                  <a:pt x="1153934" y="933995"/>
                </a:lnTo>
                <a:lnTo>
                  <a:pt x="899597" y="519521"/>
                </a:lnTo>
                <a:lnTo>
                  <a:pt x="532223" y="1009354"/>
                </a:lnTo>
                <a:lnTo>
                  <a:pt x="292016" y="792697"/>
                </a:lnTo>
                <a:lnTo>
                  <a:pt x="0" y="1180530"/>
                </a:lnTo>
                <a:lnTo>
                  <a:pt x="0" y="996382"/>
                </a:lnTo>
                <a:lnTo>
                  <a:pt x="277886" y="613720"/>
                </a:lnTo>
                <a:lnTo>
                  <a:pt x="503963" y="839796"/>
                </a:lnTo>
                <a:lnTo>
                  <a:pt x="923147" y="316994"/>
                </a:lnTo>
                <a:lnTo>
                  <a:pt x="1158644" y="731468"/>
                </a:lnTo>
                <a:lnTo>
                  <a:pt x="1529274" y="198688"/>
                </a:lnTo>
                <a:lnTo>
                  <a:pt x="1414772" y="120917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327" tIns="36163" rIns="72327" bIns="36163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31542" y="1411594"/>
            <a:ext cx="1507387" cy="4004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工作业绩</a:t>
            </a:r>
            <a:r>
              <a:rPr lang="en-US" altLang="zh-CN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331543" y="1886780"/>
            <a:ext cx="5526628" cy="8385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3844"/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点击此处添加内容，点击此处添加内容，点击此处添加内容，点击此处添加内容。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31542" y="3081815"/>
            <a:ext cx="1507387" cy="4004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工作业绩</a:t>
            </a:r>
            <a:r>
              <a:rPr lang="en-US" altLang="zh-CN" sz="200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002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1543" y="3557001"/>
            <a:ext cx="5526628" cy="8385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3844"/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点击此处添加内容，点击此处添加内容，点击此处添加内容，点击此处添加内容。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31542" y="4751964"/>
            <a:ext cx="1507387" cy="4004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2002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工作业绩</a:t>
            </a:r>
            <a:r>
              <a:rPr lang="en-US" altLang="zh-CN" sz="2002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002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331543" y="5227149"/>
            <a:ext cx="5526628" cy="83856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13844"/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点击此处添加内容，点击此处添加内容，点击此处添加内容，点击此处添加内容。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31" y="1774969"/>
            <a:ext cx="1737941" cy="4563208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74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353" y="3161866"/>
            <a:ext cx="12858044" cy="7880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>
            <a:spLocks noChangeAspect="1"/>
          </p:cNvSpPr>
          <p:nvPr/>
        </p:nvSpPr>
        <p:spPr>
          <a:xfrm>
            <a:off x="5329433" y="4218279"/>
            <a:ext cx="873047" cy="8730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953" dirty="0"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01</a:t>
            </a:r>
            <a:endParaRPr lang="zh-CN" altLang="en-US" sz="2953" dirty="0"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5317439" y="5521652"/>
            <a:ext cx="873047" cy="8730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953" dirty="0">
                <a:latin typeface="Arial" panose="020B0604020202020204" pitchFamily="34" charset="0"/>
                <a:ea typeface="微软雅黑" panose="020B0503020204020204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02</a:t>
            </a:r>
            <a:endParaRPr lang="zh-CN" altLang="en-US" sz="2953" dirty="0">
              <a:latin typeface="Arial" panose="020B0604020202020204" pitchFamily="34" charset="0"/>
              <a:ea typeface="微软雅黑" panose="020B0503020204020204" pitchFamily="34" charset="-122"/>
              <a:cs typeface="Segoe UI Light" panose="020B0502040204020203" pitchFamily="34" charset="0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380145" y="4515483"/>
            <a:ext cx="49400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84843" y="4235844"/>
            <a:ext cx="1319592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6425724" y="5818856"/>
            <a:ext cx="49400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30422" y="5576094"/>
            <a:ext cx="1319592" cy="3194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76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添加标题内容</a:t>
            </a:r>
          </a:p>
        </p:txBody>
      </p:sp>
      <p:sp>
        <p:nvSpPr>
          <p:cNvPr id="31" name="圆角矩形 30"/>
          <p:cNvSpPr/>
          <p:nvPr/>
        </p:nvSpPr>
        <p:spPr>
          <a:xfrm>
            <a:off x="8006379" y="1876374"/>
            <a:ext cx="2907454" cy="1811126"/>
          </a:xfrm>
          <a:prstGeom prst="roundRect">
            <a:avLst>
              <a:gd name="adj" fmla="val 4955"/>
            </a:avLst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713" b="-47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KSO_Shape"/>
          <p:cNvSpPr/>
          <p:nvPr/>
        </p:nvSpPr>
        <p:spPr bwMode="auto">
          <a:xfrm>
            <a:off x="7933514" y="1802193"/>
            <a:ext cx="3053185" cy="2162377"/>
          </a:xfrm>
          <a:custGeom>
            <a:avLst/>
            <a:gdLst>
              <a:gd name="T0" fmla="*/ 113939 w 6855"/>
              <a:gd name="T1" fmla="*/ 556 h 4342"/>
              <a:gd name="T2" fmla="*/ 83370 w 6855"/>
              <a:gd name="T3" fmla="*/ 7500 h 4342"/>
              <a:gd name="T4" fmla="*/ 56136 w 6855"/>
              <a:gd name="T5" fmla="*/ 21666 h 4342"/>
              <a:gd name="T6" fmla="*/ 33070 w 6855"/>
              <a:gd name="T7" fmla="*/ 41387 h 4342"/>
              <a:gd name="T8" fmla="*/ 15284 w 6855"/>
              <a:gd name="T9" fmla="*/ 66386 h 4342"/>
              <a:gd name="T10" fmla="*/ 3891 w 6855"/>
              <a:gd name="T11" fmla="*/ 95273 h 4342"/>
              <a:gd name="T12" fmla="*/ 0 w 6855"/>
              <a:gd name="T13" fmla="*/ 126939 h 4342"/>
              <a:gd name="T14" fmla="*/ 1389 w 6855"/>
              <a:gd name="T15" fmla="*/ 971345 h 4342"/>
              <a:gd name="T16" fmla="*/ 10004 w 6855"/>
              <a:gd name="T17" fmla="*/ 1001343 h 4342"/>
              <a:gd name="T18" fmla="*/ 25289 w 6855"/>
              <a:gd name="T19" fmla="*/ 1027731 h 4342"/>
              <a:gd name="T20" fmla="*/ 46409 w 6855"/>
              <a:gd name="T21" fmla="*/ 1049674 h 4342"/>
              <a:gd name="T22" fmla="*/ 71976 w 6855"/>
              <a:gd name="T23" fmla="*/ 1066340 h 4342"/>
              <a:gd name="T24" fmla="*/ 101433 w 6855"/>
              <a:gd name="T25" fmla="*/ 1076340 h 4342"/>
              <a:gd name="T26" fmla="*/ 825361 w 6855"/>
              <a:gd name="T27" fmla="*/ 1078840 h 4342"/>
              <a:gd name="T28" fmla="*/ 687245 w 6855"/>
              <a:gd name="T29" fmla="*/ 1143281 h 4342"/>
              <a:gd name="T30" fmla="*/ 665013 w 6855"/>
              <a:gd name="T31" fmla="*/ 1150225 h 4342"/>
              <a:gd name="T32" fmla="*/ 650284 w 6855"/>
              <a:gd name="T33" fmla="*/ 1162447 h 4342"/>
              <a:gd name="T34" fmla="*/ 638057 w 6855"/>
              <a:gd name="T35" fmla="*/ 1185779 h 4342"/>
              <a:gd name="T36" fmla="*/ 635000 w 6855"/>
              <a:gd name="T37" fmla="*/ 1206056 h 4342"/>
              <a:gd name="T38" fmla="*/ 1268333 w 6855"/>
              <a:gd name="T39" fmla="*/ 1189668 h 4342"/>
              <a:gd name="T40" fmla="*/ 1259996 w 6855"/>
              <a:gd name="T41" fmla="*/ 1169113 h 4342"/>
              <a:gd name="T42" fmla="*/ 1246934 w 6855"/>
              <a:gd name="T43" fmla="*/ 1155781 h 4342"/>
              <a:gd name="T44" fmla="*/ 1220812 w 6855"/>
              <a:gd name="T45" fmla="*/ 1144392 h 4342"/>
              <a:gd name="T46" fmla="*/ 1079361 w 6855"/>
              <a:gd name="T47" fmla="*/ 1142448 h 4342"/>
              <a:gd name="T48" fmla="*/ 1790783 w 6855"/>
              <a:gd name="T49" fmla="*/ 1078284 h 4342"/>
              <a:gd name="T50" fmla="*/ 1821352 w 6855"/>
              <a:gd name="T51" fmla="*/ 1071062 h 4342"/>
              <a:gd name="T52" fmla="*/ 1848864 w 6855"/>
              <a:gd name="T53" fmla="*/ 1057174 h 4342"/>
              <a:gd name="T54" fmla="*/ 1871652 w 6855"/>
              <a:gd name="T55" fmla="*/ 1037175 h 4342"/>
              <a:gd name="T56" fmla="*/ 1889438 w 6855"/>
              <a:gd name="T57" fmla="*/ 1012176 h 4342"/>
              <a:gd name="T58" fmla="*/ 1900832 w 6855"/>
              <a:gd name="T59" fmla="*/ 983566 h 4342"/>
              <a:gd name="T60" fmla="*/ 1905000 w 6855"/>
              <a:gd name="T61" fmla="*/ 952179 h 4342"/>
              <a:gd name="T62" fmla="*/ 1903333 w 6855"/>
              <a:gd name="T63" fmla="*/ 107773 h 4342"/>
              <a:gd name="T64" fmla="*/ 1894718 w 6855"/>
              <a:gd name="T65" fmla="*/ 77774 h 4342"/>
              <a:gd name="T66" fmla="*/ 1879711 w 6855"/>
              <a:gd name="T67" fmla="*/ 51109 h 4342"/>
              <a:gd name="T68" fmla="*/ 1858313 w 6855"/>
              <a:gd name="T69" fmla="*/ 29165 h 4342"/>
              <a:gd name="T70" fmla="*/ 1832746 w 6855"/>
              <a:gd name="T71" fmla="*/ 12499 h 4342"/>
              <a:gd name="T72" fmla="*/ 1803289 w 6855"/>
              <a:gd name="T73" fmla="*/ 2500 h 4342"/>
              <a:gd name="T74" fmla="*/ 1841083 w 6855"/>
              <a:gd name="T75" fmla="*/ 952179 h 4342"/>
              <a:gd name="T76" fmla="*/ 1836359 w 6855"/>
              <a:gd name="T77" fmla="*/ 976900 h 4342"/>
              <a:gd name="T78" fmla="*/ 1818018 w 6855"/>
              <a:gd name="T79" fmla="*/ 1001065 h 4342"/>
              <a:gd name="T80" fmla="*/ 1790505 w 6855"/>
              <a:gd name="T81" fmla="*/ 1014120 h 4342"/>
              <a:gd name="T82" fmla="*/ 120330 w 6855"/>
              <a:gd name="T83" fmla="*/ 1015231 h 4342"/>
              <a:gd name="T84" fmla="*/ 91707 w 6855"/>
              <a:gd name="T85" fmla="*/ 1004676 h 4342"/>
              <a:gd name="T86" fmla="*/ 71142 w 6855"/>
              <a:gd name="T87" fmla="*/ 982177 h 4342"/>
              <a:gd name="T88" fmla="*/ 63361 w 6855"/>
              <a:gd name="T89" fmla="*/ 952179 h 4342"/>
              <a:gd name="T90" fmla="*/ 66418 w 6855"/>
              <a:gd name="T91" fmla="*/ 108051 h 4342"/>
              <a:gd name="T92" fmla="*/ 81980 w 6855"/>
              <a:gd name="T93" fmla="*/ 82218 h 4342"/>
              <a:gd name="T94" fmla="*/ 107825 w 6855"/>
              <a:gd name="T95" fmla="*/ 66108 h 4342"/>
              <a:gd name="T96" fmla="*/ 1777722 w 6855"/>
              <a:gd name="T97" fmla="*/ 63330 h 4342"/>
              <a:gd name="T98" fmla="*/ 1808291 w 6855"/>
              <a:gd name="T99" fmla="*/ 70830 h 4342"/>
              <a:gd name="T100" fmla="*/ 1830523 w 6855"/>
              <a:gd name="T101" fmla="*/ 91385 h 4342"/>
              <a:gd name="T102" fmla="*/ 1840805 w 6855"/>
              <a:gd name="T103" fmla="*/ 120272 h 434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6855" h="4342">
                <a:moveTo>
                  <a:pt x="6397" y="0"/>
                </a:moveTo>
                <a:lnTo>
                  <a:pt x="456" y="0"/>
                </a:lnTo>
                <a:lnTo>
                  <a:pt x="433" y="1"/>
                </a:lnTo>
                <a:lnTo>
                  <a:pt x="410" y="2"/>
                </a:lnTo>
                <a:lnTo>
                  <a:pt x="387" y="5"/>
                </a:lnTo>
                <a:lnTo>
                  <a:pt x="365" y="9"/>
                </a:lnTo>
                <a:lnTo>
                  <a:pt x="343" y="15"/>
                </a:lnTo>
                <a:lnTo>
                  <a:pt x="322" y="20"/>
                </a:lnTo>
                <a:lnTo>
                  <a:pt x="300" y="27"/>
                </a:lnTo>
                <a:lnTo>
                  <a:pt x="279" y="35"/>
                </a:lnTo>
                <a:lnTo>
                  <a:pt x="259" y="45"/>
                </a:lnTo>
                <a:lnTo>
                  <a:pt x="240" y="55"/>
                </a:lnTo>
                <a:lnTo>
                  <a:pt x="220" y="67"/>
                </a:lnTo>
                <a:lnTo>
                  <a:pt x="202" y="78"/>
                </a:lnTo>
                <a:lnTo>
                  <a:pt x="184" y="91"/>
                </a:lnTo>
                <a:lnTo>
                  <a:pt x="167" y="105"/>
                </a:lnTo>
                <a:lnTo>
                  <a:pt x="150" y="118"/>
                </a:lnTo>
                <a:lnTo>
                  <a:pt x="134" y="134"/>
                </a:lnTo>
                <a:lnTo>
                  <a:pt x="119" y="149"/>
                </a:lnTo>
                <a:lnTo>
                  <a:pt x="105" y="167"/>
                </a:lnTo>
                <a:lnTo>
                  <a:pt x="91" y="184"/>
                </a:lnTo>
                <a:lnTo>
                  <a:pt x="78" y="201"/>
                </a:lnTo>
                <a:lnTo>
                  <a:pt x="66" y="221"/>
                </a:lnTo>
                <a:lnTo>
                  <a:pt x="55" y="239"/>
                </a:lnTo>
                <a:lnTo>
                  <a:pt x="45" y="259"/>
                </a:lnTo>
                <a:lnTo>
                  <a:pt x="36" y="280"/>
                </a:lnTo>
                <a:lnTo>
                  <a:pt x="28" y="300"/>
                </a:lnTo>
                <a:lnTo>
                  <a:pt x="21" y="321"/>
                </a:lnTo>
                <a:lnTo>
                  <a:pt x="14" y="343"/>
                </a:lnTo>
                <a:lnTo>
                  <a:pt x="9" y="365"/>
                </a:lnTo>
                <a:lnTo>
                  <a:pt x="5" y="388"/>
                </a:lnTo>
                <a:lnTo>
                  <a:pt x="2" y="410"/>
                </a:lnTo>
                <a:lnTo>
                  <a:pt x="0" y="433"/>
                </a:lnTo>
                <a:lnTo>
                  <a:pt x="0" y="457"/>
                </a:lnTo>
                <a:lnTo>
                  <a:pt x="0" y="3428"/>
                </a:lnTo>
                <a:lnTo>
                  <a:pt x="0" y="3451"/>
                </a:lnTo>
                <a:lnTo>
                  <a:pt x="2" y="3474"/>
                </a:lnTo>
                <a:lnTo>
                  <a:pt x="5" y="3497"/>
                </a:lnTo>
                <a:lnTo>
                  <a:pt x="9" y="3519"/>
                </a:lnTo>
                <a:lnTo>
                  <a:pt x="14" y="3541"/>
                </a:lnTo>
                <a:lnTo>
                  <a:pt x="21" y="3563"/>
                </a:lnTo>
                <a:lnTo>
                  <a:pt x="28" y="3584"/>
                </a:lnTo>
                <a:lnTo>
                  <a:pt x="36" y="3605"/>
                </a:lnTo>
                <a:lnTo>
                  <a:pt x="45" y="3625"/>
                </a:lnTo>
                <a:lnTo>
                  <a:pt x="55" y="3644"/>
                </a:lnTo>
                <a:lnTo>
                  <a:pt x="66" y="3664"/>
                </a:lnTo>
                <a:lnTo>
                  <a:pt x="78" y="3682"/>
                </a:lnTo>
                <a:lnTo>
                  <a:pt x="91" y="3700"/>
                </a:lnTo>
                <a:lnTo>
                  <a:pt x="105" y="3717"/>
                </a:lnTo>
                <a:lnTo>
                  <a:pt x="119" y="3734"/>
                </a:lnTo>
                <a:lnTo>
                  <a:pt x="134" y="3750"/>
                </a:lnTo>
                <a:lnTo>
                  <a:pt x="150" y="3765"/>
                </a:lnTo>
                <a:lnTo>
                  <a:pt x="167" y="3779"/>
                </a:lnTo>
                <a:lnTo>
                  <a:pt x="184" y="3793"/>
                </a:lnTo>
                <a:lnTo>
                  <a:pt x="202" y="3806"/>
                </a:lnTo>
                <a:lnTo>
                  <a:pt x="220" y="3818"/>
                </a:lnTo>
                <a:lnTo>
                  <a:pt x="240" y="3829"/>
                </a:lnTo>
                <a:lnTo>
                  <a:pt x="259" y="3839"/>
                </a:lnTo>
                <a:lnTo>
                  <a:pt x="279" y="3848"/>
                </a:lnTo>
                <a:lnTo>
                  <a:pt x="300" y="3856"/>
                </a:lnTo>
                <a:lnTo>
                  <a:pt x="322" y="3863"/>
                </a:lnTo>
                <a:lnTo>
                  <a:pt x="343" y="3870"/>
                </a:lnTo>
                <a:lnTo>
                  <a:pt x="365" y="3875"/>
                </a:lnTo>
                <a:lnTo>
                  <a:pt x="387" y="3879"/>
                </a:lnTo>
                <a:lnTo>
                  <a:pt x="410" y="3882"/>
                </a:lnTo>
                <a:lnTo>
                  <a:pt x="433" y="3884"/>
                </a:lnTo>
                <a:lnTo>
                  <a:pt x="456" y="3884"/>
                </a:lnTo>
                <a:lnTo>
                  <a:pt x="2970" y="3884"/>
                </a:lnTo>
                <a:lnTo>
                  <a:pt x="2970" y="4113"/>
                </a:lnTo>
                <a:lnTo>
                  <a:pt x="2513" y="4113"/>
                </a:lnTo>
                <a:lnTo>
                  <a:pt x="2492" y="4113"/>
                </a:lnTo>
                <a:lnTo>
                  <a:pt x="2473" y="4116"/>
                </a:lnTo>
                <a:lnTo>
                  <a:pt x="2454" y="4118"/>
                </a:lnTo>
                <a:lnTo>
                  <a:pt x="2438" y="4123"/>
                </a:lnTo>
                <a:lnTo>
                  <a:pt x="2422" y="4128"/>
                </a:lnTo>
                <a:lnTo>
                  <a:pt x="2407" y="4134"/>
                </a:lnTo>
                <a:lnTo>
                  <a:pt x="2393" y="4141"/>
                </a:lnTo>
                <a:lnTo>
                  <a:pt x="2381" y="4148"/>
                </a:lnTo>
                <a:lnTo>
                  <a:pt x="2369" y="4157"/>
                </a:lnTo>
                <a:lnTo>
                  <a:pt x="2359" y="4166"/>
                </a:lnTo>
                <a:lnTo>
                  <a:pt x="2349" y="4176"/>
                </a:lnTo>
                <a:lnTo>
                  <a:pt x="2340" y="4185"/>
                </a:lnTo>
                <a:lnTo>
                  <a:pt x="2332" y="4195"/>
                </a:lnTo>
                <a:lnTo>
                  <a:pt x="2325" y="4206"/>
                </a:lnTo>
                <a:lnTo>
                  <a:pt x="2314" y="4227"/>
                </a:lnTo>
                <a:lnTo>
                  <a:pt x="2303" y="4248"/>
                </a:lnTo>
                <a:lnTo>
                  <a:pt x="2296" y="4269"/>
                </a:lnTo>
                <a:lnTo>
                  <a:pt x="2292" y="4289"/>
                </a:lnTo>
                <a:lnTo>
                  <a:pt x="2288" y="4306"/>
                </a:lnTo>
                <a:lnTo>
                  <a:pt x="2286" y="4321"/>
                </a:lnTo>
                <a:lnTo>
                  <a:pt x="2285" y="4331"/>
                </a:lnTo>
                <a:lnTo>
                  <a:pt x="2285" y="4342"/>
                </a:lnTo>
                <a:lnTo>
                  <a:pt x="4570" y="4342"/>
                </a:lnTo>
                <a:lnTo>
                  <a:pt x="4569" y="4321"/>
                </a:lnTo>
                <a:lnTo>
                  <a:pt x="4567" y="4301"/>
                </a:lnTo>
                <a:lnTo>
                  <a:pt x="4564" y="4283"/>
                </a:lnTo>
                <a:lnTo>
                  <a:pt x="4559" y="4266"/>
                </a:lnTo>
                <a:lnTo>
                  <a:pt x="4555" y="4251"/>
                </a:lnTo>
                <a:lnTo>
                  <a:pt x="4548" y="4236"/>
                </a:lnTo>
                <a:lnTo>
                  <a:pt x="4541" y="4222"/>
                </a:lnTo>
                <a:lnTo>
                  <a:pt x="4534" y="4209"/>
                </a:lnTo>
                <a:lnTo>
                  <a:pt x="4526" y="4198"/>
                </a:lnTo>
                <a:lnTo>
                  <a:pt x="4517" y="4187"/>
                </a:lnTo>
                <a:lnTo>
                  <a:pt x="4507" y="4178"/>
                </a:lnTo>
                <a:lnTo>
                  <a:pt x="4497" y="4169"/>
                </a:lnTo>
                <a:lnTo>
                  <a:pt x="4487" y="4161"/>
                </a:lnTo>
                <a:lnTo>
                  <a:pt x="4476" y="4154"/>
                </a:lnTo>
                <a:lnTo>
                  <a:pt x="4456" y="4141"/>
                </a:lnTo>
                <a:lnTo>
                  <a:pt x="4434" y="4132"/>
                </a:lnTo>
                <a:lnTo>
                  <a:pt x="4413" y="4125"/>
                </a:lnTo>
                <a:lnTo>
                  <a:pt x="4393" y="4120"/>
                </a:lnTo>
                <a:lnTo>
                  <a:pt x="4376" y="4117"/>
                </a:lnTo>
                <a:lnTo>
                  <a:pt x="4362" y="4115"/>
                </a:lnTo>
                <a:lnTo>
                  <a:pt x="4351" y="4113"/>
                </a:lnTo>
                <a:lnTo>
                  <a:pt x="4340" y="4113"/>
                </a:lnTo>
                <a:lnTo>
                  <a:pt x="3884" y="4113"/>
                </a:lnTo>
                <a:lnTo>
                  <a:pt x="3884" y="3884"/>
                </a:lnTo>
                <a:lnTo>
                  <a:pt x="6397" y="3884"/>
                </a:lnTo>
                <a:lnTo>
                  <a:pt x="6421" y="3884"/>
                </a:lnTo>
                <a:lnTo>
                  <a:pt x="6444" y="3882"/>
                </a:lnTo>
                <a:lnTo>
                  <a:pt x="6466" y="3879"/>
                </a:lnTo>
                <a:lnTo>
                  <a:pt x="6489" y="3875"/>
                </a:lnTo>
                <a:lnTo>
                  <a:pt x="6511" y="3870"/>
                </a:lnTo>
                <a:lnTo>
                  <a:pt x="6533" y="3863"/>
                </a:lnTo>
                <a:lnTo>
                  <a:pt x="6554" y="3856"/>
                </a:lnTo>
                <a:lnTo>
                  <a:pt x="6575" y="3848"/>
                </a:lnTo>
                <a:lnTo>
                  <a:pt x="6595" y="3839"/>
                </a:lnTo>
                <a:lnTo>
                  <a:pt x="6615" y="3829"/>
                </a:lnTo>
                <a:lnTo>
                  <a:pt x="6633" y="3818"/>
                </a:lnTo>
                <a:lnTo>
                  <a:pt x="6653" y="3806"/>
                </a:lnTo>
                <a:lnTo>
                  <a:pt x="6670" y="3793"/>
                </a:lnTo>
                <a:lnTo>
                  <a:pt x="6687" y="3779"/>
                </a:lnTo>
                <a:lnTo>
                  <a:pt x="6705" y="3765"/>
                </a:lnTo>
                <a:lnTo>
                  <a:pt x="6720" y="3750"/>
                </a:lnTo>
                <a:lnTo>
                  <a:pt x="6735" y="3734"/>
                </a:lnTo>
                <a:lnTo>
                  <a:pt x="6750" y="3717"/>
                </a:lnTo>
                <a:lnTo>
                  <a:pt x="6764" y="3700"/>
                </a:lnTo>
                <a:lnTo>
                  <a:pt x="6776" y="3682"/>
                </a:lnTo>
                <a:lnTo>
                  <a:pt x="6788" y="3664"/>
                </a:lnTo>
                <a:lnTo>
                  <a:pt x="6799" y="3644"/>
                </a:lnTo>
                <a:lnTo>
                  <a:pt x="6810" y="3625"/>
                </a:lnTo>
                <a:lnTo>
                  <a:pt x="6818" y="3605"/>
                </a:lnTo>
                <a:lnTo>
                  <a:pt x="6827" y="3584"/>
                </a:lnTo>
                <a:lnTo>
                  <a:pt x="6834" y="3563"/>
                </a:lnTo>
                <a:lnTo>
                  <a:pt x="6840" y="3541"/>
                </a:lnTo>
                <a:lnTo>
                  <a:pt x="6845" y="3519"/>
                </a:lnTo>
                <a:lnTo>
                  <a:pt x="6849" y="3497"/>
                </a:lnTo>
                <a:lnTo>
                  <a:pt x="6852" y="3474"/>
                </a:lnTo>
                <a:lnTo>
                  <a:pt x="6853" y="3451"/>
                </a:lnTo>
                <a:lnTo>
                  <a:pt x="6855" y="3428"/>
                </a:lnTo>
                <a:lnTo>
                  <a:pt x="6855" y="457"/>
                </a:lnTo>
                <a:lnTo>
                  <a:pt x="6853" y="433"/>
                </a:lnTo>
                <a:lnTo>
                  <a:pt x="6852" y="410"/>
                </a:lnTo>
                <a:lnTo>
                  <a:pt x="6849" y="388"/>
                </a:lnTo>
                <a:lnTo>
                  <a:pt x="6845" y="365"/>
                </a:lnTo>
                <a:lnTo>
                  <a:pt x="6840" y="343"/>
                </a:lnTo>
                <a:lnTo>
                  <a:pt x="6834" y="321"/>
                </a:lnTo>
                <a:lnTo>
                  <a:pt x="6827" y="300"/>
                </a:lnTo>
                <a:lnTo>
                  <a:pt x="6818" y="280"/>
                </a:lnTo>
                <a:lnTo>
                  <a:pt x="6810" y="259"/>
                </a:lnTo>
                <a:lnTo>
                  <a:pt x="6799" y="239"/>
                </a:lnTo>
                <a:lnTo>
                  <a:pt x="6788" y="221"/>
                </a:lnTo>
                <a:lnTo>
                  <a:pt x="6776" y="201"/>
                </a:lnTo>
                <a:lnTo>
                  <a:pt x="6764" y="184"/>
                </a:lnTo>
                <a:lnTo>
                  <a:pt x="6750" y="167"/>
                </a:lnTo>
                <a:lnTo>
                  <a:pt x="6735" y="149"/>
                </a:lnTo>
                <a:lnTo>
                  <a:pt x="6720" y="134"/>
                </a:lnTo>
                <a:lnTo>
                  <a:pt x="6705" y="118"/>
                </a:lnTo>
                <a:lnTo>
                  <a:pt x="6687" y="105"/>
                </a:lnTo>
                <a:lnTo>
                  <a:pt x="6670" y="91"/>
                </a:lnTo>
                <a:lnTo>
                  <a:pt x="6653" y="78"/>
                </a:lnTo>
                <a:lnTo>
                  <a:pt x="6633" y="67"/>
                </a:lnTo>
                <a:lnTo>
                  <a:pt x="6615" y="55"/>
                </a:lnTo>
                <a:lnTo>
                  <a:pt x="6595" y="45"/>
                </a:lnTo>
                <a:lnTo>
                  <a:pt x="6575" y="35"/>
                </a:lnTo>
                <a:lnTo>
                  <a:pt x="6554" y="27"/>
                </a:lnTo>
                <a:lnTo>
                  <a:pt x="6533" y="20"/>
                </a:lnTo>
                <a:lnTo>
                  <a:pt x="6511" y="15"/>
                </a:lnTo>
                <a:lnTo>
                  <a:pt x="6489" y="9"/>
                </a:lnTo>
                <a:lnTo>
                  <a:pt x="6466" y="5"/>
                </a:lnTo>
                <a:lnTo>
                  <a:pt x="6444" y="2"/>
                </a:lnTo>
                <a:lnTo>
                  <a:pt x="6421" y="1"/>
                </a:lnTo>
                <a:lnTo>
                  <a:pt x="6397" y="0"/>
                </a:lnTo>
                <a:close/>
                <a:moveTo>
                  <a:pt x="6625" y="3428"/>
                </a:moveTo>
                <a:lnTo>
                  <a:pt x="6625" y="3428"/>
                </a:lnTo>
                <a:lnTo>
                  <a:pt x="6624" y="3451"/>
                </a:lnTo>
                <a:lnTo>
                  <a:pt x="6621" y="3474"/>
                </a:lnTo>
                <a:lnTo>
                  <a:pt x="6616" y="3496"/>
                </a:lnTo>
                <a:lnTo>
                  <a:pt x="6608" y="3517"/>
                </a:lnTo>
                <a:lnTo>
                  <a:pt x="6599" y="3536"/>
                </a:lnTo>
                <a:lnTo>
                  <a:pt x="6587" y="3555"/>
                </a:lnTo>
                <a:lnTo>
                  <a:pt x="6573" y="3573"/>
                </a:lnTo>
                <a:lnTo>
                  <a:pt x="6558" y="3589"/>
                </a:lnTo>
                <a:lnTo>
                  <a:pt x="6542" y="3604"/>
                </a:lnTo>
                <a:lnTo>
                  <a:pt x="6525" y="3617"/>
                </a:lnTo>
                <a:lnTo>
                  <a:pt x="6507" y="3628"/>
                </a:lnTo>
                <a:lnTo>
                  <a:pt x="6486" y="3638"/>
                </a:lnTo>
                <a:lnTo>
                  <a:pt x="6465" y="3646"/>
                </a:lnTo>
                <a:lnTo>
                  <a:pt x="6443" y="3651"/>
                </a:lnTo>
                <a:lnTo>
                  <a:pt x="6420" y="3655"/>
                </a:lnTo>
                <a:lnTo>
                  <a:pt x="6397" y="3656"/>
                </a:lnTo>
                <a:lnTo>
                  <a:pt x="456" y="3656"/>
                </a:lnTo>
                <a:lnTo>
                  <a:pt x="433" y="3655"/>
                </a:lnTo>
                <a:lnTo>
                  <a:pt x="410" y="3651"/>
                </a:lnTo>
                <a:lnTo>
                  <a:pt x="388" y="3646"/>
                </a:lnTo>
                <a:lnTo>
                  <a:pt x="368" y="3638"/>
                </a:lnTo>
                <a:lnTo>
                  <a:pt x="348" y="3628"/>
                </a:lnTo>
                <a:lnTo>
                  <a:pt x="330" y="3617"/>
                </a:lnTo>
                <a:lnTo>
                  <a:pt x="311" y="3604"/>
                </a:lnTo>
                <a:lnTo>
                  <a:pt x="295" y="3589"/>
                </a:lnTo>
                <a:lnTo>
                  <a:pt x="280" y="3573"/>
                </a:lnTo>
                <a:lnTo>
                  <a:pt x="267" y="3555"/>
                </a:lnTo>
                <a:lnTo>
                  <a:pt x="256" y="3536"/>
                </a:lnTo>
                <a:lnTo>
                  <a:pt x="247" y="3517"/>
                </a:lnTo>
                <a:lnTo>
                  <a:pt x="239" y="3496"/>
                </a:lnTo>
                <a:lnTo>
                  <a:pt x="233" y="3474"/>
                </a:lnTo>
                <a:lnTo>
                  <a:pt x="229" y="3451"/>
                </a:lnTo>
                <a:lnTo>
                  <a:pt x="228" y="3428"/>
                </a:lnTo>
                <a:lnTo>
                  <a:pt x="228" y="457"/>
                </a:lnTo>
                <a:lnTo>
                  <a:pt x="229" y="433"/>
                </a:lnTo>
                <a:lnTo>
                  <a:pt x="233" y="411"/>
                </a:lnTo>
                <a:lnTo>
                  <a:pt x="239" y="389"/>
                </a:lnTo>
                <a:lnTo>
                  <a:pt x="247" y="368"/>
                </a:lnTo>
                <a:lnTo>
                  <a:pt x="256" y="348"/>
                </a:lnTo>
                <a:lnTo>
                  <a:pt x="267" y="329"/>
                </a:lnTo>
                <a:lnTo>
                  <a:pt x="280" y="312"/>
                </a:lnTo>
                <a:lnTo>
                  <a:pt x="295" y="296"/>
                </a:lnTo>
                <a:lnTo>
                  <a:pt x="311" y="281"/>
                </a:lnTo>
                <a:lnTo>
                  <a:pt x="330" y="267"/>
                </a:lnTo>
                <a:lnTo>
                  <a:pt x="348" y="255"/>
                </a:lnTo>
                <a:lnTo>
                  <a:pt x="368" y="246"/>
                </a:lnTo>
                <a:lnTo>
                  <a:pt x="388" y="238"/>
                </a:lnTo>
                <a:lnTo>
                  <a:pt x="410" y="232"/>
                </a:lnTo>
                <a:lnTo>
                  <a:pt x="433" y="229"/>
                </a:lnTo>
                <a:lnTo>
                  <a:pt x="456" y="228"/>
                </a:lnTo>
                <a:lnTo>
                  <a:pt x="6397" y="228"/>
                </a:lnTo>
                <a:lnTo>
                  <a:pt x="6420" y="229"/>
                </a:lnTo>
                <a:lnTo>
                  <a:pt x="6443" y="232"/>
                </a:lnTo>
                <a:lnTo>
                  <a:pt x="6465" y="238"/>
                </a:lnTo>
                <a:lnTo>
                  <a:pt x="6486" y="246"/>
                </a:lnTo>
                <a:lnTo>
                  <a:pt x="6507" y="255"/>
                </a:lnTo>
                <a:lnTo>
                  <a:pt x="6525" y="267"/>
                </a:lnTo>
                <a:lnTo>
                  <a:pt x="6542" y="281"/>
                </a:lnTo>
                <a:lnTo>
                  <a:pt x="6558" y="296"/>
                </a:lnTo>
                <a:lnTo>
                  <a:pt x="6573" y="312"/>
                </a:lnTo>
                <a:lnTo>
                  <a:pt x="6587" y="329"/>
                </a:lnTo>
                <a:lnTo>
                  <a:pt x="6599" y="348"/>
                </a:lnTo>
                <a:lnTo>
                  <a:pt x="6608" y="368"/>
                </a:lnTo>
                <a:lnTo>
                  <a:pt x="6616" y="389"/>
                </a:lnTo>
                <a:lnTo>
                  <a:pt x="6621" y="411"/>
                </a:lnTo>
                <a:lnTo>
                  <a:pt x="6624" y="433"/>
                </a:lnTo>
                <a:lnTo>
                  <a:pt x="6625" y="457"/>
                </a:lnTo>
                <a:lnTo>
                  <a:pt x="6625" y="342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bIns="151867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465944" y="4318999"/>
            <a:ext cx="310605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请替换文字内容，修改文字内容，也可以直接复制你的内容到此</a:t>
            </a: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645327"/>
            <a:ext cx="6928507" cy="3297969"/>
          </a:xfrm>
          <a:prstGeom prst="rect">
            <a:avLst/>
          </a:prstGeom>
          <a:ln w="57150">
            <a:noFill/>
          </a:ln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59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 animBg="1"/>
      <p:bldP spid="32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855354" y="0"/>
            <a:ext cx="4752528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2" r="-99206"/>
            </a:stretch>
          </a:blipFill>
          <a:ln>
            <a:noFill/>
          </a:ln>
          <a:effectLst>
            <a:outerShdw blurRad="317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矩形 11"/>
          <p:cNvSpPr/>
          <p:nvPr/>
        </p:nvSpPr>
        <p:spPr>
          <a:xfrm>
            <a:off x="1604839" y="1368154"/>
            <a:ext cx="9721080" cy="46244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45073" y="1024037"/>
            <a:ext cx="3296692" cy="3169690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24" name="TextBox 84"/>
          <p:cNvSpPr txBox="1"/>
          <p:nvPr/>
        </p:nvSpPr>
        <p:spPr>
          <a:xfrm>
            <a:off x="3102948" y="2054884"/>
            <a:ext cx="2618997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7200" spc="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  <a:endParaRPr lang="en-US" altLang="zh-CN" sz="7200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8"/>
          <p:cNvSpPr txBox="1"/>
          <p:nvPr/>
        </p:nvSpPr>
        <p:spPr>
          <a:xfrm>
            <a:off x="5939874" y="4480421"/>
            <a:ext cx="474203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939874" y="2930085"/>
            <a:ext cx="2196442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cap="all" spc="300" smtClean="0">
                <a:solidFill>
                  <a:schemeClr val="bg1"/>
                </a:solidFill>
                <a:latin typeface="Trajan Pro" panose="02020502050506020301" pitchFamily="18" charset="0"/>
                <a:cs typeface="Arial" panose="020B0604020202020204" pitchFamily="34" charset="0"/>
              </a:rPr>
              <a:t>02</a:t>
            </a:r>
            <a:endParaRPr lang="zh-CN" altLang="en-US" sz="11500" cap="all" spc="300" dirty="0">
              <a:solidFill>
                <a:schemeClr val="bg1"/>
              </a:solidFill>
              <a:latin typeface="Trajan Pro" panose="02020502050506020301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54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25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8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5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  <p:bldP spid="13" grpId="0" animBg="1"/>
      <p:bldP spid="24" grpId="0"/>
      <p:bldP spid="25" grpId="0"/>
      <p:bldP spid="25" grpId="1"/>
      <p:bldP spid="26" grpId="0"/>
      <p:bldP spid="2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9525">
            <a:solidFill>
              <a:schemeClr val="bg2">
                <a:lumMod val="50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59506" y="5727285"/>
            <a:ext cx="2725036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165845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16893" y="1826798"/>
            <a:ext cx="2725036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265358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31443" y="5727285"/>
            <a:ext cx="2725036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165845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1826798"/>
            <a:ext cx="2725036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265358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0" name="直接连接符 39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59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4" y="5088718"/>
            <a:ext cx="12857163" cy="21436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911094" y="5478833"/>
            <a:ext cx="1657422" cy="1363454"/>
            <a:chOff x="5329238" y="1931988"/>
            <a:chExt cx="550862" cy="498475"/>
          </a:xfrm>
          <a:solidFill>
            <a:schemeClr val="bg1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041745" y="2228400"/>
            <a:ext cx="964287" cy="964287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70" y="2228400"/>
            <a:ext cx="964287" cy="964287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720" y="2228400"/>
            <a:ext cx="964287" cy="964287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95" y="2228400"/>
            <a:ext cx="964287" cy="964287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91" y="2303320"/>
            <a:ext cx="0" cy="2146908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20"/>
            <a:ext cx="0" cy="2146908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886" y="2303320"/>
            <a:ext cx="0" cy="2146908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1"/>
          <p:cNvSpPr txBox="1"/>
          <p:nvPr/>
        </p:nvSpPr>
        <p:spPr>
          <a:xfrm>
            <a:off x="1068716" y="3827409"/>
            <a:ext cx="2651792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1068716" y="3306908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just"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3811916" y="3827409"/>
            <a:ext cx="2651792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3811916" y="3306908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just"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41"/>
          <p:cNvSpPr txBox="1"/>
          <p:nvPr/>
        </p:nvSpPr>
        <p:spPr>
          <a:xfrm>
            <a:off x="6526541" y="3827409"/>
            <a:ext cx="2651792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6526541" y="3306908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just"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1"/>
          <p:cNvSpPr txBox="1"/>
          <p:nvPr/>
        </p:nvSpPr>
        <p:spPr>
          <a:xfrm>
            <a:off x="9355466" y="3827409"/>
            <a:ext cx="2651792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170"/>
          <p:cNvSpPr txBox="1"/>
          <p:nvPr/>
        </p:nvSpPr>
        <p:spPr>
          <a:xfrm>
            <a:off x="9355466" y="3306908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just"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41"/>
          <p:cNvSpPr txBox="1"/>
          <p:nvPr/>
        </p:nvSpPr>
        <p:spPr>
          <a:xfrm>
            <a:off x="3601239" y="5517144"/>
            <a:ext cx="8406019" cy="104676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GB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2" name="直接连接符 41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45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solidFill>
                    <a:schemeClr val="tx1">
                      <a:lumMod val="75000"/>
                      <a:lumOff val="25000"/>
                    </a:schemeClr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75000"/>
                    <a:lumOff val="2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642339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093837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870689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22187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2084752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36250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599477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050975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913552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65050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199052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650550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6" name="直接连接符 55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06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9683" y="1508407"/>
            <a:ext cx="1879123" cy="1879123"/>
            <a:chOff x="1108416" y="1691638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230728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186979" y="2609832"/>
              <a:ext cx="1624781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889327" y="2712529"/>
            <a:ext cx="1879123" cy="1879123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313151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40467" y="3819464"/>
              <a:ext cx="1595701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28619" y="2712529"/>
            <a:ext cx="1879123" cy="1879123"/>
            <a:chOff x="6000456" y="2833465"/>
            <a:chExt cx="1781907" cy="1781907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317436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096000" y="3817742"/>
              <a:ext cx="1617936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767910" y="2712530"/>
            <a:ext cx="1879123" cy="1879123"/>
            <a:chOff x="9261816" y="2833466"/>
            <a:chExt cx="1781907" cy="1781907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341873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388033" y="3765408"/>
              <a:ext cx="1533336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08974" y="1508407"/>
            <a:ext cx="1879123" cy="1879123"/>
            <a:chOff x="4369776" y="1691638"/>
            <a:chExt cx="1781907" cy="1781907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2051348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436169" y="2609831"/>
              <a:ext cx="1636950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048265" y="1508407"/>
            <a:ext cx="1879123" cy="1879123"/>
            <a:chOff x="7631136" y="1691638"/>
            <a:chExt cx="1781907" cy="1781907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2051348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57353" y="2582561"/>
              <a:ext cx="1630680" cy="3502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18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709227" y="3663061"/>
            <a:ext cx="0" cy="1139399"/>
          </a:xfrm>
          <a:prstGeom prst="line">
            <a:avLst/>
          </a:prstGeom>
          <a:ln w="9525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165825" y="3663061"/>
            <a:ext cx="0" cy="1139399"/>
          </a:xfrm>
          <a:prstGeom prst="line">
            <a:avLst/>
          </a:prstGeom>
          <a:ln w="9525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9548248" y="3663061"/>
            <a:ext cx="0" cy="1139399"/>
          </a:xfrm>
          <a:prstGeom prst="line">
            <a:avLst/>
          </a:prstGeom>
          <a:ln w="9525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1"/>
          <p:cNvSpPr txBox="1"/>
          <p:nvPr/>
        </p:nvSpPr>
        <p:spPr>
          <a:xfrm>
            <a:off x="1494113" y="5625720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1604897" y="5212761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4951688" y="5625720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5062472" y="5212761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Box 41"/>
          <p:cNvSpPr txBox="1"/>
          <p:nvPr/>
        </p:nvSpPr>
        <p:spPr>
          <a:xfrm>
            <a:off x="8423551" y="5625720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170"/>
          <p:cNvSpPr txBox="1"/>
          <p:nvPr/>
        </p:nvSpPr>
        <p:spPr>
          <a:xfrm>
            <a:off x="8534335" y="5212761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连接符 38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60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855354" y="0"/>
            <a:ext cx="4752528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2" r="-99206"/>
            </a:stretch>
          </a:blipFill>
          <a:ln>
            <a:noFill/>
          </a:ln>
          <a:effectLst>
            <a:outerShdw blurRad="317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矩形 11"/>
          <p:cNvSpPr/>
          <p:nvPr/>
        </p:nvSpPr>
        <p:spPr>
          <a:xfrm>
            <a:off x="1604839" y="1368154"/>
            <a:ext cx="9721080" cy="46244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45073" y="1024037"/>
            <a:ext cx="3296692" cy="3169690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24" name="TextBox 84"/>
          <p:cNvSpPr txBox="1"/>
          <p:nvPr/>
        </p:nvSpPr>
        <p:spPr>
          <a:xfrm>
            <a:off x="3102948" y="2054884"/>
            <a:ext cx="2618997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7200" spc="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  <a:endParaRPr lang="en-US" altLang="zh-CN" sz="7200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8"/>
          <p:cNvSpPr txBox="1"/>
          <p:nvPr/>
        </p:nvSpPr>
        <p:spPr>
          <a:xfrm>
            <a:off x="5939874" y="4480421"/>
            <a:ext cx="474203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939874" y="2930085"/>
            <a:ext cx="2196442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cap="all" spc="300" smtClean="0">
                <a:solidFill>
                  <a:schemeClr val="bg1"/>
                </a:solidFill>
                <a:latin typeface="Trajan Pro" panose="02020502050506020301" pitchFamily="18" charset="0"/>
                <a:cs typeface="Arial" panose="020B0604020202020204" pitchFamily="34" charset="0"/>
              </a:rPr>
              <a:t>03</a:t>
            </a:r>
            <a:endParaRPr lang="zh-CN" altLang="en-US" sz="11500" cap="all" spc="300" dirty="0">
              <a:solidFill>
                <a:schemeClr val="bg1"/>
              </a:solidFill>
              <a:latin typeface="Trajan Pro" panose="02020502050506020301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607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25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8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5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  <p:bldP spid="13" grpId="0" animBg="1"/>
      <p:bldP spid="24" grpId="0"/>
      <p:bldP spid="25" grpId="0"/>
      <p:bldP spid="25" grpId="1"/>
      <p:bldP spid="26" grpId="0"/>
      <p:bldP spid="2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-37317" y="1990607"/>
            <a:ext cx="4434189" cy="5175051"/>
            <a:chOff x="-36513" y="1887493"/>
            <a:chExt cx="4204499" cy="4906984"/>
          </a:xfrm>
        </p:grpSpPr>
        <p:sp>
          <p:nvSpPr>
            <p:cNvPr id="6" name="Line 29"/>
            <p:cNvSpPr>
              <a:spLocks noChangeShapeType="1"/>
            </p:cNvSpPr>
            <p:nvPr/>
          </p:nvSpPr>
          <p:spPr bwMode="gray">
            <a:xfrm flipH="1">
              <a:off x="2814" y="6365566"/>
              <a:ext cx="3036678" cy="246217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Line 30"/>
            <p:cNvSpPr>
              <a:spLocks noChangeShapeType="1"/>
            </p:cNvSpPr>
            <p:nvPr/>
          </p:nvSpPr>
          <p:spPr bwMode="gray">
            <a:xfrm flipH="1">
              <a:off x="2814" y="3739251"/>
              <a:ext cx="656579" cy="2872533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Line 34"/>
            <p:cNvSpPr>
              <a:spLocks noChangeShapeType="1"/>
            </p:cNvSpPr>
            <p:nvPr/>
          </p:nvSpPr>
          <p:spPr bwMode="gray">
            <a:xfrm flipH="1">
              <a:off x="2814" y="3511842"/>
              <a:ext cx="1793624" cy="3099940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Line 35"/>
            <p:cNvSpPr>
              <a:spLocks noChangeShapeType="1"/>
            </p:cNvSpPr>
            <p:nvPr/>
          </p:nvSpPr>
          <p:spPr bwMode="gray">
            <a:xfrm flipH="1">
              <a:off x="2814" y="5375568"/>
              <a:ext cx="3118750" cy="1236215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Line 36"/>
            <p:cNvSpPr>
              <a:spLocks noChangeShapeType="1"/>
            </p:cNvSpPr>
            <p:nvPr/>
          </p:nvSpPr>
          <p:spPr bwMode="gray">
            <a:xfrm flipH="1">
              <a:off x="2814" y="1887493"/>
              <a:ext cx="2010772" cy="4724290"/>
            </a:xfrm>
            <a:prstGeom prst="lin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Line 37"/>
            <p:cNvSpPr>
              <a:spLocks noChangeShapeType="1"/>
            </p:cNvSpPr>
            <p:nvPr/>
          </p:nvSpPr>
          <p:spPr bwMode="gray">
            <a:xfrm flipH="1">
              <a:off x="2814" y="3316921"/>
              <a:ext cx="2487819" cy="3294862"/>
            </a:xfrm>
            <a:prstGeom prst="lin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Line 38"/>
            <p:cNvSpPr>
              <a:spLocks noChangeShapeType="1"/>
            </p:cNvSpPr>
            <p:nvPr/>
          </p:nvSpPr>
          <p:spPr bwMode="gray">
            <a:xfrm flipH="1">
              <a:off x="2814" y="4681373"/>
              <a:ext cx="3065745" cy="1930410"/>
            </a:xfrm>
            <a:prstGeom prst="lin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Line 39"/>
            <p:cNvSpPr>
              <a:spLocks noChangeShapeType="1"/>
            </p:cNvSpPr>
            <p:nvPr/>
          </p:nvSpPr>
          <p:spPr bwMode="gray">
            <a:xfrm flipH="1">
              <a:off x="2814" y="5808158"/>
              <a:ext cx="4165172" cy="803625"/>
            </a:xfrm>
            <a:prstGeom prst="lin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3" name="Line 42"/>
            <p:cNvSpPr>
              <a:spLocks noChangeShapeType="1"/>
            </p:cNvSpPr>
            <p:nvPr/>
          </p:nvSpPr>
          <p:spPr bwMode="gray">
            <a:xfrm flipH="1">
              <a:off x="-36513" y="4250234"/>
              <a:ext cx="2708447" cy="2544243"/>
            </a:xfrm>
            <a:prstGeom prst="line">
              <a:avLst/>
            </a:prstGeom>
            <a:no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AutoShape 31"/>
          <p:cNvSpPr>
            <a:spLocks noChangeArrowheads="1"/>
          </p:cNvSpPr>
          <p:nvPr/>
        </p:nvSpPr>
        <p:spPr bwMode="gray">
          <a:xfrm>
            <a:off x="1895767" y="346746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AutoShape 32"/>
          <p:cNvSpPr>
            <a:spLocks noChangeArrowheads="1"/>
          </p:cNvSpPr>
          <p:nvPr/>
        </p:nvSpPr>
        <p:spPr bwMode="gray">
          <a:xfrm>
            <a:off x="2773948" y="4289748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AutoShape 33"/>
          <p:cNvSpPr>
            <a:spLocks noChangeArrowheads="1"/>
          </p:cNvSpPr>
          <p:nvPr/>
        </p:nvSpPr>
        <p:spPr bwMode="gray">
          <a:xfrm>
            <a:off x="3307710" y="5497925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952" y="4799758"/>
            <a:ext cx="2479621" cy="2432893"/>
            <a:chOff x="2617" y="4551130"/>
            <a:chExt cx="2351177" cy="2306870"/>
          </a:xfrm>
          <a:solidFill>
            <a:srgbClr val="6EDCD3"/>
          </a:solidFill>
        </p:grpSpPr>
        <p:sp>
          <p:nvSpPr>
            <p:cNvPr id="34" name="Arc 43"/>
            <p:cNvSpPr>
              <a:spLocks/>
            </p:cNvSpPr>
            <p:nvPr/>
          </p:nvSpPr>
          <p:spPr bwMode="gray">
            <a:xfrm>
              <a:off x="2617" y="4551130"/>
              <a:ext cx="2351177" cy="230687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76200">
              <a:solidFill>
                <a:srgbClr val="E8E8E6"/>
              </a:solidFill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Text Box 45"/>
            <p:cNvSpPr txBox="1">
              <a:spLocks noChangeArrowheads="1"/>
            </p:cNvSpPr>
            <p:nvPr/>
          </p:nvSpPr>
          <p:spPr bwMode="gray">
            <a:xfrm>
              <a:off x="102992" y="5646057"/>
              <a:ext cx="1401860" cy="43775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400" b="1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工作报告</a:t>
              </a:r>
              <a:endParaRPr lang="zh-CN" altLang="en-US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AutoShape 50"/>
          <p:cNvSpPr>
            <a:spLocks noChangeArrowheads="1"/>
          </p:cNvSpPr>
          <p:nvPr/>
        </p:nvSpPr>
        <p:spPr bwMode="gray">
          <a:xfrm>
            <a:off x="4349988" y="5681857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AutoShape 55"/>
          <p:cNvSpPr>
            <a:spLocks noChangeArrowheads="1"/>
          </p:cNvSpPr>
          <p:nvPr/>
        </p:nvSpPr>
        <p:spPr bwMode="gray">
          <a:xfrm>
            <a:off x="1930029" y="1381109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AutoShape 56"/>
          <p:cNvSpPr>
            <a:spLocks noChangeArrowheads="1"/>
          </p:cNvSpPr>
          <p:nvPr/>
        </p:nvSpPr>
        <p:spPr bwMode="gray">
          <a:xfrm>
            <a:off x="2481822" y="2931903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AutoShape 57"/>
          <p:cNvSpPr>
            <a:spLocks noChangeArrowheads="1"/>
          </p:cNvSpPr>
          <p:nvPr/>
        </p:nvSpPr>
        <p:spPr bwMode="gray">
          <a:xfrm>
            <a:off x="3158041" y="4421386"/>
            <a:ext cx="746545" cy="74654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AutoShape 58"/>
          <p:cNvSpPr>
            <a:spLocks noChangeArrowheads="1"/>
          </p:cNvSpPr>
          <p:nvPr/>
        </p:nvSpPr>
        <p:spPr bwMode="gray">
          <a:xfrm>
            <a:off x="669559" y="3682054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AutoShape 59"/>
          <p:cNvSpPr>
            <a:spLocks noChangeArrowheads="1"/>
          </p:cNvSpPr>
          <p:nvPr/>
        </p:nvSpPr>
        <p:spPr bwMode="gray">
          <a:xfrm>
            <a:off x="3233777" y="6597907"/>
            <a:ext cx="259668" cy="259668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55094" y="1653914"/>
            <a:ext cx="62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37544" y="3204708"/>
            <a:ext cx="62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51123" y="4694191"/>
            <a:ext cx="62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26831" y="6065017"/>
            <a:ext cx="6227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855094" y="1195091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3437544" y="2695279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4151123" y="4152604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5326831" y="5567066"/>
            <a:ext cx="2430227" cy="4667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4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连接符 46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473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00"/>
                            </p:stCondLst>
                            <p:childTnLst>
                              <p:par>
                                <p:cTn id="4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8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00"/>
                            </p:stCondLst>
                            <p:childTnLst>
                              <p:par>
                                <p:cTn id="5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8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300"/>
                            </p:stCondLst>
                            <p:childTnLst>
                              <p:par>
                                <p:cTn id="6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8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22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9" grpId="0"/>
      <p:bldP spid="40" grpId="0"/>
      <p:bldP spid="41" grpId="0"/>
      <p:bldP spid="42" grpId="0"/>
      <p:bldP spid="31" grpId="0"/>
      <p:bldP spid="32" grpId="0"/>
      <p:bldP spid="35" grpId="0"/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543507" y="1712538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587724" y="2456445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4134102" y="3064531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491685" y="4793246"/>
            <a:ext cx="1577637" cy="703097"/>
            <a:chOff x="6040947" y="4822272"/>
            <a:chExt cx="1577637" cy="703097"/>
          </a:xfrm>
        </p:grpSpPr>
        <p:sp>
          <p:nvSpPr>
            <p:cNvPr id="31" name="弧形 30"/>
            <p:cNvSpPr/>
            <p:nvPr/>
          </p:nvSpPr>
          <p:spPr>
            <a:xfrm rot="13095499">
              <a:off x="6957175" y="4822272"/>
              <a:ext cx="661409" cy="703097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471598" y="3296595"/>
            <a:ext cx="1587680" cy="703097"/>
            <a:chOff x="6020861" y="3325621"/>
            <a:chExt cx="1587680" cy="703097"/>
          </a:xfrm>
        </p:grpSpPr>
        <p:sp>
          <p:nvSpPr>
            <p:cNvPr id="22" name="弧形 21"/>
            <p:cNvSpPr/>
            <p:nvPr/>
          </p:nvSpPr>
          <p:spPr>
            <a:xfrm rot="13095499">
              <a:off x="6947132" y="3325621"/>
              <a:ext cx="661409" cy="703097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476621" y="1783688"/>
            <a:ext cx="1582656" cy="703097"/>
            <a:chOff x="6025884" y="1812714"/>
            <a:chExt cx="1582656" cy="703097"/>
          </a:xfrm>
        </p:grpSpPr>
        <p:sp>
          <p:nvSpPr>
            <p:cNvPr id="27" name="弧形 26"/>
            <p:cNvSpPr/>
            <p:nvPr/>
          </p:nvSpPr>
          <p:spPr>
            <a:xfrm rot="13095499">
              <a:off x="6947131" y="1812714"/>
              <a:ext cx="661409" cy="703097"/>
            </a:xfrm>
            <a:prstGeom prst="arc">
              <a:avLst>
                <a:gd name="adj1" fmla="val 13430170"/>
                <a:gd name="adj2" fmla="val 3396500"/>
              </a:avLst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bg2">
                  <a:lumMod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569278" y="1535378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546618" y="3360785"/>
            <a:ext cx="2294270" cy="58464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800" b="1" smtClean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953159" y="2059521"/>
            <a:ext cx="3606670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953160" y="1531261"/>
            <a:ext cx="2430227" cy="58981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953159" y="3702584"/>
            <a:ext cx="3606670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953160" y="3174324"/>
            <a:ext cx="2430227" cy="58981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953159" y="5274209"/>
            <a:ext cx="3606670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953160" y="4745949"/>
            <a:ext cx="2430227" cy="58981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2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连接符 31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66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4499799" y="2409364"/>
            <a:ext cx="2253804" cy="2253804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642737" y="3588882"/>
            <a:ext cx="2150466" cy="2150466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487015" y="1444269"/>
            <a:ext cx="2150466" cy="2150466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4706762" y="4186160"/>
            <a:ext cx="1991158" cy="1991158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479356" y="3036334"/>
            <a:ext cx="2083938" cy="20839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1437971" y="3237598"/>
            <a:ext cx="2862469" cy="8067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41"/>
          <p:cNvSpPr txBox="1"/>
          <p:nvPr/>
        </p:nvSpPr>
        <p:spPr>
          <a:xfrm>
            <a:off x="1782101" y="5487804"/>
            <a:ext cx="2862469" cy="8067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942527" y="1745976"/>
            <a:ext cx="2888869" cy="8067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9049439" y="4078303"/>
            <a:ext cx="2888869" cy="8067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28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14:prism isInverted="1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94" y="1446283"/>
            <a:ext cx="12857163" cy="2700004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533682" y="1923432"/>
            <a:ext cx="2996385" cy="30263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968897" y="1923431"/>
            <a:ext cx="2046572" cy="2067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28685" y="2299736"/>
            <a:ext cx="2251229" cy="227373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27303" y="2956951"/>
            <a:ext cx="2723987" cy="27512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Rectangle 52"/>
          <p:cNvSpPr/>
          <p:nvPr/>
        </p:nvSpPr>
        <p:spPr>
          <a:xfrm>
            <a:off x="4385398" y="4125479"/>
            <a:ext cx="2043977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53"/>
          <p:cNvSpPr txBox="1"/>
          <p:nvPr/>
        </p:nvSpPr>
        <p:spPr>
          <a:xfrm>
            <a:off x="4674169" y="364528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Rectangle 52"/>
          <p:cNvSpPr/>
          <p:nvPr/>
        </p:nvSpPr>
        <p:spPr>
          <a:xfrm>
            <a:off x="8042998" y="3139641"/>
            <a:ext cx="2043977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53"/>
          <p:cNvSpPr txBox="1"/>
          <p:nvPr/>
        </p:nvSpPr>
        <p:spPr>
          <a:xfrm>
            <a:off x="8331769" y="265944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52"/>
          <p:cNvSpPr/>
          <p:nvPr/>
        </p:nvSpPr>
        <p:spPr>
          <a:xfrm>
            <a:off x="2485161" y="3324151"/>
            <a:ext cx="1872709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53"/>
          <p:cNvSpPr txBox="1"/>
          <p:nvPr/>
        </p:nvSpPr>
        <p:spPr>
          <a:xfrm>
            <a:off x="2773932" y="284395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Rectangle 52"/>
          <p:cNvSpPr/>
          <p:nvPr/>
        </p:nvSpPr>
        <p:spPr>
          <a:xfrm>
            <a:off x="6182288" y="2881239"/>
            <a:ext cx="1872709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点击添加相关标题文字，点击添加相关标题文字，点击添加相关标题文字。</a:t>
            </a:r>
            <a:endParaRPr lang="en-GB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6357606" y="240104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zh-CN" altLang="en-US" sz="2400" b="1" smtClean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41"/>
          <p:cNvSpPr txBox="1"/>
          <p:nvPr/>
        </p:nvSpPr>
        <p:spPr>
          <a:xfrm>
            <a:off x="685008" y="5685332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685009" y="5162797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343233" y="5685332"/>
            <a:ext cx="2651792" cy="716677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9564799" y="5162797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316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 animBg="1"/>
      <p:bldP spid="8" grpId="0" animBg="1"/>
      <p:bldP spid="9" grpId="0" animBg="1"/>
      <p:bldP spid="6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>
            <a:spLocks/>
          </p:cNvSpPr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2050842"/>
            <a:ext cx="3412862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528307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773045"/>
            <a:ext cx="3412862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250510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315319"/>
            <a:ext cx="3412862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792784"/>
            <a:ext cx="2430227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36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36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86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855354" y="0"/>
            <a:ext cx="4752528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02" r="-99206"/>
            </a:stretch>
          </a:blipFill>
          <a:ln>
            <a:noFill/>
          </a:ln>
          <a:effectLst>
            <a:outerShdw blurRad="317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矩形 11"/>
          <p:cNvSpPr/>
          <p:nvPr/>
        </p:nvSpPr>
        <p:spPr>
          <a:xfrm>
            <a:off x="1604839" y="1368154"/>
            <a:ext cx="9721080" cy="46244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145073" y="1024037"/>
            <a:ext cx="3296692" cy="3169690"/>
          </a:xfrm>
          <a:custGeom>
            <a:avLst/>
            <a:gdLst>
              <a:gd name="T0" fmla="*/ 3357 w 3357"/>
              <a:gd name="T1" fmla="*/ 514 h 3187"/>
              <a:gd name="T2" fmla="*/ 3357 w 3357"/>
              <a:gd name="T3" fmla="*/ 0 h 3187"/>
              <a:gd name="T4" fmla="*/ 0 w 3357"/>
              <a:gd name="T5" fmla="*/ 0 h 3187"/>
              <a:gd name="T6" fmla="*/ 0 w 3357"/>
              <a:gd name="T7" fmla="*/ 3187 h 3187"/>
              <a:gd name="T8" fmla="*/ 3357 w 3357"/>
              <a:gd name="T9" fmla="*/ 3187 h 3187"/>
              <a:gd name="T10" fmla="*/ 3357 w 3357"/>
              <a:gd name="T11" fmla="*/ 2673 h 3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57" h="3187">
                <a:moveTo>
                  <a:pt x="3357" y="514"/>
                </a:moveTo>
                <a:lnTo>
                  <a:pt x="3357" y="0"/>
                </a:lnTo>
                <a:lnTo>
                  <a:pt x="0" y="0"/>
                </a:lnTo>
                <a:lnTo>
                  <a:pt x="0" y="3187"/>
                </a:lnTo>
                <a:lnTo>
                  <a:pt x="3357" y="3187"/>
                </a:lnTo>
                <a:lnTo>
                  <a:pt x="3357" y="2673"/>
                </a:lnTo>
              </a:path>
            </a:pathLst>
          </a:custGeom>
          <a:noFill/>
          <a:ln w="38100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/>
          </a:p>
        </p:txBody>
      </p:sp>
      <p:sp>
        <p:nvSpPr>
          <p:cNvPr id="24" name="TextBox 84"/>
          <p:cNvSpPr txBox="1"/>
          <p:nvPr/>
        </p:nvSpPr>
        <p:spPr>
          <a:xfrm>
            <a:off x="3102948" y="2054884"/>
            <a:ext cx="2618997" cy="1107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zh-CN" altLang="en-US" sz="7200" spc="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章节</a:t>
            </a:r>
            <a:endParaRPr lang="en-US" altLang="zh-CN" sz="7200" spc="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48"/>
          <p:cNvSpPr txBox="1"/>
          <p:nvPr/>
        </p:nvSpPr>
        <p:spPr>
          <a:xfrm>
            <a:off x="5939874" y="4480421"/>
            <a:ext cx="474203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</a:t>
            </a:r>
            <a:endParaRPr lang="en-GB" altLang="zh-CN" sz="4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939874" y="2930085"/>
            <a:ext cx="2196442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1500" cap="all" spc="300" smtClean="0">
                <a:solidFill>
                  <a:schemeClr val="bg1"/>
                </a:solidFill>
                <a:latin typeface="Trajan Pro" panose="02020502050506020301" pitchFamily="18" charset="0"/>
                <a:cs typeface="Arial" panose="020B0604020202020204" pitchFamily="34" charset="0"/>
              </a:rPr>
              <a:t>04</a:t>
            </a:r>
            <a:endParaRPr lang="zh-CN" altLang="en-US" sz="11500" cap="all" spc="300" dirty="0">
              <a:solidFill>
                <a:schemeClr val="bg1"/>
              </a:solidFill>
              <a:latin typeface="Trajan Pro" panose="02020502050506020301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698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accel="40000" de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25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2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85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5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2" grpId="0" animBg="1"/>
      <p:bldP spid="13" grpId="0" animBg="1"/>
      <p:bldP spid="24" grpId="0"/>
      <p:bldP spid="25" grpId="0"/>
      <p:bldP spid="25" grpId="1"/>
      <p:bldP spid="26" grpId="0"/>
      <p:bldP spid="2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651449" y="2792393"/>
            <a:ext cx="3449860" cy="3278593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156588" y="2464742"/>
            <a:ext cx="2410640" cy="2286081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509610" y="2239285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770790" y="1887771"/>
            <a:ext cx="1157265" cy="113900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59769" y="1343184"/>
            <a:ext cx="569500" cy="569500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3475420" y="2040584"/>
            <a:ext cx="4000114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676772" y="2707393"/>
            <a:ext cx="379876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4007012" y="3399210"/>
            <a:ext cx="3468522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538606" y="4411638"/>
            <a:ext cx="2936929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918314" y="5413980"/>
            <a:ext cx="2557221" cy="0"/>
          </a:xfrm>
          <a:prstGeom prst="line">
            <a:avLst/>
          </a:prstGeom>
          <a:noFill/>
          <a:ln w="9525">
            <a:solidFill>
              <a:schemeClr val="bg2">
                <a:lumMod val="50000"/>
              </a:schemeClr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925810" y="5231268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928700" y="49241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925810" y="4235005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928700" y="39369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925810" y="3262649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928700" y="29344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925810" y="2526058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928700" y="225328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925810" y="1837927"/>
            <a:ext cx="3612050" cy="54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928700" y="156515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39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546351" y="2101638"/>
            <a:ext cx="6821327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587036" y="3325066"/>
            <a:ext cx="5780643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090025" y="4548494"/>
            <a:ext cx="8277653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546351" y="5771923"/>
            <a:ext cx="6821327" cy="0"/>
          </a:xfrm>
          <a:prstGeom prst="line">
            <a:avLst/>
          </a:prstGeom>
          <a:ln w="31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469734" y="1918565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  <a:ea typeface="微软雅黑" panose="020B0503020204020204" pitchFamily="34" charset="-122"/>
              </a:rPr>
              <a:t>20%</a:t>
            </a:r>
            <a:endParaRPr lang="zh-CN" altLang="en-US" sz="2531" dirty="0">
              <a:latin typeface="HelveticaNeueLT Pro 35 Th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248200" y="3732439"/>
            <a:ext cx="2113745" cy="2059156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  <a:ea typeface="微软雅黑" panose="020B0503020204020204" pitchFamily="34" charset="-122"/>
              </a:rPr>
              <a:t>35%</a:t>
            </a:r>
            <a:endParaRPr lang="zh-CN" altLang="en-US" sz="2531" dirty="0">
              <a:latin typeface="HelveticaNeueLT Pro 35 Th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505051" y="2327518"/>
            <a:ext cx="2654470" cy="2585917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  <a:ea typeface="微软雅黑" panose="020B0503020204020204" pitchFamily="34" charset="-122"/>
              </a:rPr>
              <a:t>55%</a:t>
            </a:r>
            <a:endParaRPr lang="zh-CN" altLang="en-US" sz="3375" dirty="0">
              <a:latin typeface="HelveticaNeueLT Pro 35 Th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437545" y="2993550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HelveticaNeueLT Pro 35 Th" pitchFamily="34" charset="0"/>
                <a:ea typeface="微软雅黑" panose="020B0503020204020204" pitchFamily="34" charset="-122"/>
              </a:rPr>
              <a:t>10%</a:t>
            </a:r>
            <a:endParaRPr lang="zh-CN" altLang="en-US" sz="2000">
              <a:latin typeface="HelveticaNeueLT Pro 35 Th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96998" y="1430308"/>
            <a:ext cx="4670679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96998" y="2685982"/>
            <a:ext cx="4670679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696998" y="3867051"/>
            <a:ext cx="4670679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696998" y="5066146"/>
            <a:ext cx="4670679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75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>
            <a:spLocks noChangeAspect="1"/>
          </p:cNvSpPr>
          <p:nvPr/>
        </p:nvSpPr>
        <p:spPr>
          <a:xfrm flipH="1">
            <a:off x="1712685" y="1048240"/>
            <a:ext cx="11178187" cy="1598619"/>
          </a:xfrm>
          <a:prstGeom prst="homePlate">
            <a:avLst>
              <a:gd name="adj" fmla="val 6058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五边形 2"/>
          <p:cNvSpPr>
            <a:spLocks noChangeAspect="1"/>
          </p:cNvSpPr>
          <p:nvPr/>
        </p:nvSpPr>
        <p:spPr>
          <a:xfrm flipH="1">
            <a:off x="3773375" y="1181459"/>
            <a:ext cx="9117498" cy="1332183"/>
          </a:xfrm>
          <a:prstGeom prst="homePlate">
            <a:avLst>
              <a:gd name="adj" fmla="val 6058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五边形 3"/>
          <p:cNvSpPr>
            <a:spLocks noChangeAspect="1"/>
          </p:cNvSpPr>
          <p:nvPr/>
        </p:nvSpPr>
        <p:spPr>
          <a:xfrm flipH="1">
            <a:off x="5596875" y="1314676"/>
            <a:ext cx="7293998" cy="1065747"/>
          </a:xfrm>
          <a:prstGeom prst="homePlate">
            <a:avLst>
              <a:gd name="adj" fmla="val 6058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五边形 4"/>
          <p:cNvSpPr>
            <a:spLocks noChangeAspect="1"/>
          </p:cNvSpPr>
          <p:nvPr/>
        </p:nvSpPr>
        <p:spPr>
          <a:xfrm flipH="1">
            <a:off x="7420373" y="1447895"/>
            <a:ext cx="5470499" cy="799311"/>
          </a:xfrm>
          <a:prstGeom prst="homePlate">
            <a:avLst>
              <a:gd name="adj" fmla="val 6058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Freeform 217"/>
          <p:cNvSpPr>
            <a:spLocks noChangeAspect="1" noEditPoints="1"/>
          </p:cNvSpPr>
          <p:nvPr/>
        </p:nvSpPr>
        <p:spPr bwMode="auto">
          <a:xfrm flipH="1">
            <a:off x="4434312" y="1594454"/>
            <a:ext cx="466154" cy="506188"/>
          </a:xfrm>
          <a:custGeom>
            <a:avLst/>
            <a:gdLst>
              <a:gd name="T0" fmla="*/ 49 w 125"/>
              <a:gd name="T1" fmla="*/ 16 h 127"/>
              <a:gd name="T2" fmla="*/ 36 w 125"/>
              <a:gd name="T3" fmla="*/ 18 h 127"/>
              <a:gd name="T4" fmla="*/ 25 w 125"/>
              <a:gd name="T5" fmla="*/ 26 h 127"/>
              <a:gd name="T6" fmla="*/ 18 w 125"/>
              <a:gd name="T7" fmla="*/ 37 h 127"/>
              <a:gd name="T8" fmla="*/ 15 w 125"/>
              <a:gd name="T9" fmla="*/ 50 h 127"/>
              <a:gd name="T10" fmla="*/ 18 w 125"/>
              <a:gd name="T11" fmla="*/ 64 h 127"/>
              <a:gd name="T12" fmla="*/ 25 w 125"/>
              <a:gd name="T13" fmla="*/ 75 h 127"/>
              <a:gd name="T14" fmla="*/ 36 w 125"/>
              <a:gd name="T15" fmla="*/ 81 h 127"/>
              <a:gd name="T16" fmla="*/ 49 w 125"/>
              <a:gd name="T17" fmla="*/ 85 h 127"/>
              <a:gd name="T18" fmla="*/ 63 w 125"/>
              <a:gd name="T19" fmla="*/ 81 h 127"/>
              <a:gd name="T20" fmla="*/ 73 w 125"/>
              <a:gd name="T21" fmla="*/ 75 h 127"/>
              <a:gd name="T22" fmla="*/ 81 w 125"/>
              <a:gd name="T23" fmla="*/ 64 h 127"/>
              <a:gd name="T24" fmla="*/ 84 w 125"/>
              <a:gd name="T25" fmla="*/ 50 h 127"/>
              <a:gd name="T26" fmla="*/ 81 w 125"/>
              <a:gd name="T27" fmla="*/ 37 h 127"/>
              <a:gd name="T28" fmla="*/ 73 w 125"/>
              <a:gd name="T29" fmla="*/ 26 h 127"/>
              <a:gd name="T30" fmla="*/ 63 w 125"/>
              <a:gd name="T31" fmla="*/ 18 h 127"/>
              <a:gd name="T32" fmla="*/ 49 w 125"/>
              <a:gd name="T33" fmla="*/ 16 h 127"/>
              <a:gd name="T34" fmla="*/ 49 w 125"/>
              <a:gd name="T35" fmla="*/ 0 h 127"/>
              <a:gd name="T36" fmla="*/ 68 w 125"/>
              <a:gd name="T37" fmla="*/ 4 h 127"/>
              <a:gd name="T38" fmla="*/ 85 w 125"/>
              <a:gd name="T39" fmla="*/ 16 h 127"/>
              <a:gd name="T40" fmla="*/ 95 w 125"/>
              <a:gd name="T41" fmla="*/ 31 h 127"/>
              <a:gd name="T42" fmla="*/ 99 w 125"/>
              <a:gd name="T43" fmla="*/ 50 h 127"/>
              <a:gd name="T44" fmla="*/ 97 w 125"/>
              <a:gd name="T45" fmla="*/ 64 h 127"/>
              <a:gd name="T46" fmla="*/ 91 w 125"/>
              <a:gd name="T47" fmla="*/ 77 h 127"/>
              <a:gd name="T48" fmla="*/ 91 w 125"/>
              <a:gd name="T49" fmla="*/ 78 h 127"/>
              <a:gd name="T50" fmla="*/ 122 w 125"/>
              <a:gd name="T51" fmla="*/ 109 h 127"/>
              <a:gd name="T52" fmla="*/ 124 w 125"/>
              <a:gd name="T53" fmla="*/ 113 h 127"/>
              <a:gd name="T54" fmla="*/ 125 w 125"/>
              <a:gd name="T55" fmla="*/ 116 h 127"/>
              <a:gd name="T56" fmla="*/ 124 w 125"/>
              <a:gd name="T57" fmla="*/ 120 h 127"/>
              <a:gd name="T58" fmla="*/ 122 w 125"/>
              <a:gd name="T59" fmla="*/ 123 h 127"/>
              <a:gd name="T60" fmla="*/ 119 w 125"/>
              <a:gd name="T61" fmla="*/ 126 h 127"/>
              <a:gd name="T62" fmla="*/ 115 w 125"/>
              <a:gd name="T63" fmla="*/ 127 h 127"/>
              <a:gd name="T64" fmla="*/ 111 w 125"/>
              <a:gd name="T65" fmla="*/ 126 h 127"/>
              <a:gd name="T66" fmla="*/ 107 w 125"/>
              <a:gd name="T67" fmla="*/ 123 h 127"/>
              <a:gd name="T68" fmla="*/ 77 w 125"/>
              <a:gd name="T69" fmla="*/ 93 h 127"/>
              <a:gd name="T70" fmla="*/ 76 w 125"/>
              <a:gd name="T71" fmla="*/ 92 h 127"/>
              <a:gd name="T72" fmla="*/ 64 w 125"/>
              <a:gd name="T73" fmla="*/ 98 h 127"/>
              <a:gd name="T74" fmla="*/ 49 w 125"/>
              <a:gd name="T75" fmla="*/ 101 h 127"/>
              <a:gd name="T76" fmla="*/ 30 w 125"/>
              <a:gd name="T77" fmla="*/ 97 h 127"/>
              <a:gd name="T78" fmla="*/ 14 w 125"/>
              <a:gd name="T79" fmla="*/ 85 h 127"/>
              <a:gd name="T80" fmla="*/ 4 w 125"/>
              <a:gd name="T81" fmla="*/ 69 h 127"/>
              <a:gd name="T82" fmla="*/ 0 w 125"/>
              <a:gd name="T83" fmla="*/ 50 h 127"/>
              <a:gd name="T84" fmla="*/ 4 w 125"/>
              <a:gd name="T85" fmla="*/ 31 h 127"/>
              <a:gd name="T86" fmla="*/ 14 w 125"/>
              <a:gd name="T87" fmla="*/ 16 h 127"/>
              <a:gd name="T88" fmla="*/ 30 w 125"/>
              <a:gd name="T89" fmla="*/ 4 h 127"/>
              <a:gd name="T90" fmla="*/ 49 w 125"/>
              <a:gd name="T91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5" h="127">
                <a:moveTo>
                  <a:pt x="49" y="16"/>
                </a:moveTo>
                <a:lnTo>
                  <a:pt x="36" y="18"/>
                </a:lnTo>
                <a:lnTo>
                  <a:pt x="25" y="26"/>
                </a:lnTo>
                <a:lnTo>
                  <a:pt x="18" y="37"/>
                </a:lnTo>
                <a:lnTo>
                  <a:pt x="15" y="50"/>
                </a:lnTo>
                <a:lnTo>
                  <a:pt x="18" y="64"/>
                </a:lnTo>
                <a:lnTo>
                  <a:pt x="25" y="75"/>
                </a:lnTo>
                <a:lnTo>
                  <a:pt x="36" y="81"/>
                </a:lnTo>
                <a:lnTo>
                  <a:pt x="49" y="85"/>
                </a:lnTo>
                <a:lnTo>
                  <a:pt x="63" y="81"/>
                </a:lnTo>
                <a:lnTo>
                  <a:pt x="73" y="75"/>
                </a:lnTo>
                <a:lnTo>
                  <a:pt x="81" y="64"/>
                </a:lnTo>
                <a:lnTo>
                  <a:pt x="84" y="50"/>
                </a:lnTo>
                <a:lnTo>
                  <a:pt x="81" y="37"/>
                </a:lnTo>
                <a:lnTo>
                  <a:pt x="73" y="26"/>
                </a:lnTo>
                <a:lnTo>
                  <a:pt x="63" y="18"/>
                </a:lnTo>
                <a:lnTo>
                  <a:pt x="49" y="16"/>
                </a:lnTo>
                <a:close/>
                <a:moveTo>
                  <a:pt x="49" y="0"/>
                </a:moveTo>
                <a:lnTo>
                  <a:pt x="68" y="4"/>
                </a:lnTo>
                <a:lnTo>
                  <a:pt x="85" y="16"/>
                </a:lnTo>
                <a:lnTo>
                  <a:pt x="95" y="31"/>
                </a:lnTo>
                <a:lnTo>
                  <a:pt x="99" y="50"/>
                </a:lnTo>
                <a:lnTo>
                  <a:pt x="97" y="64"/>
                </a:lnTo>
                <a:lnTo>
                  <a:pt x="91" y="77"/>
                </a:lnTo>
                <a:lnTo>
                  <a:pt x="91" y="78"/>
                </a:lnTo>
                <a:lnTo>
                  <a:pt x="122" y="109"/>
                </a:lnTo>
                <a:lnTo>
                  <a:pt x="124" y="113"/>
                </a:lnTo>
                <a:lnTo>
                  <a:pt x="125" y="116"/>
                </a:lnTo>
                <a:lnTo>
                  <a:pt x="124" y="120"/>
                </a:lnTo>
                <a:lnTo>
                  <a:pt x="122" y="123"/>
                </a:lnTo>
                <a:lnTo>
                  <a:pt x="119" y="126"/>
                </a:lnTo>
                <a:lnTo>
                  <a:pt x="115" y="127"/>
                </a:lnTo>
                <a:lnTo>
                  <a:pt x="111" y="126"/>
                </a:lnTo>
                <a:lnTo>
                  <a:pt x="107" y="123"/>
                </a:lnTo>
                <a:lnTo>
                  <a:pt x="77" y="93"/>
                </a:lnTo>
                <a:lnTo>
                  <a:pt x="76" y="92"/>
                </a:lnTo>
                <a:lnTo>
                  <a:pt x="64" y="98"/>
                </a:lnTo>
                <a:lnTo>
                  <a:pt x="49" y="101"/>
                </a:lnTo>
                <a:lnTo>
                  <a:pt x="30" y="97"/>
                </a:lnTo>
                <a:lnTo>
                  <a:pt x="14" y="85"/>
                </a:lnTo>
                <a:lnTo>
                  <a:pt x="4" y="69"/>
                </a:lnTo>
                <a:lnTo>
                  <a:pt x="0" y="50"/>
                </a:lnTo>
                <a:lnTo>
                  <a:pt x="4" y="31"/>
                </a:lnTo>
                <a:lnTo>
                  <a:pt x="14" y="16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Freeform 218"/>
          <p:cNvSpPr>
            <a:spLocks noChangeAspect="1" noEditPoints="1"/>
          </p:cNvSpPr>
          <p:nvPr/>
        </p:nvSpPr>
        <p:spPr bwMode="auto">
          <a:xfrm flipH="1">
            <a:off x="8061522" y="1621141"/>
            <a:ext cx="481495" cy="506188"/>
          </a:xfrm>
          <a:custGeom>
            <a:avLst/>
            <a:gdLst>
              <a:gd name="T0" fmla="*/ 61 w 117"/>
              <a:gd name="T1" fmla="*/ 38 h 123"/>
              <a:gd name="T2" fmla="*/ 72 w 117"/>
              <a:gd name="T3" fmla="*/ 43 h 123"/>
              <a:gd name="T4" fmla="*/ 76 w 117"/>
              <a:gd name="T5" fmla="*/ 47 h 123"/>
              <a:gd name="T6" fmla="*/ 63 w 117"/>
              <a:gd name="T7" fmla="*/ 62 h 123"/>
              <a:gd name="T8" fmla="*/ 61 w 117"/>
              <a:gd name="T9" fmla="*/ 59 h 123"/>
              <a:gd name="T10" fmla="*/ 54 w 117"/>
              <a:gd name="T11" fmla="*/ 57 h 123"/>
              <a:gd name="T12" fmla="*/ 49 w 117"/>
              <a:gd name="T13" fmla="*/ 59 h 123"/>
              <a:gd name="T14" fmla="*/ 24 w 117"/>
              <a:gd name="T15" fmla="*/ 83 h 123"/>
              <a:gd name="T16" fmla="*/ 20 w 117"/>
              <a:gd name="T17" fmla="*/ 88 h 123"/>
              <a:gd name="T18" fmla="*/ 20 w 117"/>
              <a:gd name="T19" fmla="*/ 94 h 123"/>
              <a:gd name="T20" fmla="*/ 24 w 117"/>
              <a:gd name="T21" fmla="*/ 100 h 123"/>
              <a:gd name="T22" fmla="*/ 27 w 117"/>
              <a:gd name="T23" fmla="*/ 102 h 123"/>
              <a:gd name="T24" fmla="*/ 33 w 117"/>
              <a:gd name="T25" fmla="*/ 104 h 123"/>
              <a:gd name="T26" fmla="*/ 38 w 117"/>
              <a:gd name="T27" fmla="*/ 102 h 123"/>
              <a:gd name="T28" fmla="*/ 51 w 117"/>
              <a:gd name="T29" fmla="*/ 91 h 123"/>
              <a:gd name="T30" fmla="*/ 58 w 117"/>
              <a:gd name="T31" fmla="*/ 88 h 123"/>
              <a:gd name="T32" fmla="*/ 65 w 117"/>
              <a:gd name="T33" fmla="*/ 91 h 123"/>
              <a:gd name="T34" fmla="*/ 67 w 117"/>
              <a:gd name="T35" fmla="*/ 97 h 123"/>
              <a:gd name="T36" fmla="*/ 65 w 117"/>
              <a:gd name="T37" fmla="*/ 104 h 123"/>
              <a:gd name="T38" fmla="*/ 45 w 117"/>
              <a:gd name="T39" fmla="*/ 121 h 123"/>
              <a:gd name="T40" fmla="*/ 33 w 117"/>
              <a:gd name="T41" fmla="*/ 123 h 123"/>
              <a:gd name="T42" fmla="*/ 11 w 117"/>
              <a:gd name="T43" fmla="*/ 114 h 123"/>
              <a:gd name="T44" fmla="*/ 3 w 117"/>
              <a:gd name="T45" fmla="*/ 102 h 123"/>
              <a:gd name="T46" fmla="*/ 3 w 117"/>
              <a:gd name="T47" fmla="*/ 79 h 123"/>
              <a:gd name="T48" fmla="*/ 32 w 117"/>
              <a:gd name="T49" fmla="*/ 47 h 123"/>
              <a:gd name="T50" fmla="*/ 54 w 117"/>
              <a:gd name="T51" fmla="*/ 38 h 123"/>
              <a:gd name="T52" fmla="*/ 97 w 117"/>
              <a:gd name="T53" fmla="*/ 3 h 123"/>
              <a:gd name="T54" fmla="*/ 108 w 117"/>
              <a:gd name="T55" fmla="*/ 9 h 123"/>
              <a:gd name="T56" fmla="*/ 117 w 117"/>
              <a:gd name="T57" fmla="*/ 32 h 123"/>
              <a:gd name="T58" fmla="*/ 108 w 117"/>
              <a:gd name="T59" fmla="*/ 54 h 123"/>
              <a:gd name="T60" fmla="*/ 75 w 117"/>
              <a:gd name="T61" fmla="*/ 83 h 123"/>
              <a:gd name="T62" fmla="*/ 63 w 117"/>
              <a:gd name="T63" fmla="*/ 85 h 123"/>
              <a:gd name="T64" fmla="*/ 42 w 117"/>
              <a:gd name="T65" fmla="*/ 76 h 123"/>
              <a:gd name="T66" fmla="*/ 54 w 117"/>
              <a:gd name="T67" fmla="*/ 62 h 123"/>
              <a:gd name="T68" fmla="*/ 58 w 117"/>
              <a:gd name="T69" fmla="*/ 64 h 123"/>
              <a:gd name="T70" fmla="*/ 63 w 117"/>
              <a:gd name="T71" fmla="*/ 66 h 123"/>
              <a:gd name="T72" fmla="*/ 70 w 117"/>
              <a:gd name="T73" fmla="*/ 64 h 123"/>
              <a:gd name="T74" fmla="*/ 95 w 117"/>
              <a:gd name="T75" fmla="*/ 41 h 123"/>
              <a:gd name="T76" fmla="*/ 97 w 117"/>
              <a:gd name="T77" fmla="*/ 36 h 123"/>
              <a:gd name="T78" fmla="*/ 97 w 117"/>
              <a:gd name="T79" fmla="*/ 29 h 123"/>
              <a:gd name="T80" fmla="*/ 95 w 117"/>
              <a:gd name="T81" fmla="*/ 24 h 123"/>
              <a:gd name="T82" fmla="*/ 91 w 117"/>
              <a:gd name="T83" fmla="*/ 21 h 123"/>
              <a:gd name="T84" fmla="*/ 86 w 117"/>
              <a:gd name="T85" fmla="*/ 19 h 123"/>
              <a:gd name="T86" fmla="*/ 79 w 117"/>
              <a:gd name="T87" fmla="*/ 21 h 123"/>
              <a:gd name="T88" fmla="*/ 67 w 117"/>
              <a:gd name="T89" fmla="*/ 32 h 123"/>
              <a:gd name="T90" fmla="*/ 61 w 117"/>
              <a:gd name="T91" fmla="*/ 34 h 123"/>
              <a:gd name="T92" fmla="*/ 54 w 117"/>
              <a:gd name="T93" fmla="*/ 32 h 123"/>
              <a:gd name="T94" fmla="*/ 51 w 117"/>
              <a:gd name="T95" fmla="*/ 25 h 123"/>
              <a:gd name="T96" fmla="*/ 54 w 117"/>
              <a:gd name="T97" fmla="*/ 19 h 123"/>
              <a:gd name="T98" fmla="*/ 74 w 117"/>
              <a:gd name="T99" fmla="*/ 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7" h="123">
                <a:moveTo>
                  <a:pt x="54" y="38"/>
                </a:moveTo>
                <a:lnTo>
                  <a:pt x="61" y="38"/>
                </a:lnTo>
                <a:lnTo>
                  <a:pt x="66" y="41"/>
                </a:lnTo>
                <a:lnTo>
                  <a:pt x="72" y="43"/>
                </a:lnTo>
                <a:lnTo>
                  <a:pt x="75" y="45"/>
                </a:lnTo>
                <a:lnTo>
                  <a:pt x="76" y="47"/>
                </a:lnTo>
                <a:lnTo>
                  <a:pt x="78" y="47"/>
                </a:lnTo>
                <a:lnTo>
                  <a:pt x="63" y="62"/>
                </a:lnTo>
                <a:lnTo>
                  <a:pt x="62" y="60"/>
                </a:lnTo>
                <a:lnTo>
                  <a:pt x="61" y="59"/>
                </a:lnTo>
                <a:lnTo>
                  <a:pt x="57" y="58"/>
                </a:lnTo>
                <a:lnTo>
                  <a:pt x="54" y="57"/>
                </a:lnTo>
                <a:lnTo>
                  <a:pt x="51" y="58"/>
                </a:lnTo>
                <a:lnTo>
                  <a:pt x="49" y="59"/>
                </a:lnTo>
                <a:lnTo>
                  <a:pt x="46" y="60"/>
                </a:lnTo>
                <a:lnTo>
                  <a:pt x="24" y="83"/>
                </a:lnTo>
                <a:lnTo>
                  <a:pt x="21" y="85"/>
                </a:lnTo>
                <a:lnTo>
                  <a:pt x="20" y="88"/>
                </a:lnTo>
                <a:lnTo>
                  <a:pt x="20" y="91"/>
                </a:lnTo>
                <a:lnTo>
                  <a:pt x="20" y="94"/>
                </a:lnTo>
                <a:lnTo>
                  <a:pt x="21" y="97"/>
                </a:lnTo>
                <a:lnTo>
                  <a:pt x="24" y="100"/>
                </a:lnTo>
                <a:lnTo>
                  <a:pt x="24" y="100"/>
                </a:lnTo>
                <a:lnTo>
                  <a:pt x="27" y="102"/>
                </a:lnTo>
                <a:lnTo>
                  <a:pt x="31" y="104"/>
                </a:lnTo>
                <a:lnTo>
                  <a:pt x="33" y="104"/>
                </a:lnTo>
                <a:lnTo>
                  <a:pt x="36" y="104"/>
                </a:lnTo>
                <a:lnTo>
                  <a:pt x="38" y="102"/>
                </a:lnTo>
                <a:lnTo>
                  <a:pt x="41" y="100"/>
                </a:lnTo>
                <a:lnTo>
                  <a:pt x="51" y="91"/>
                </a:lnTo>
                <a:lnTo>
                  <a:pt x="54" y="89"/>
                </a:lnTo>
                <a:lnTo>
                  <a:pt x="58" y="88"/>
                </a:lnTo>
                <a:lnTo>
                  <a:pt x="61" y="89"/>
                </a:lnTo>
                <a:lnTo>
                  <a:pt x="65" y="91"/>
                </a:lnTo>
                <a:lnTo>
                  <a:pt x="66" y="94"/>
                </a:lnTo>
                <a:lnTo>
                  <a:pt x="67" y="97"/>
                </a:lnTo>
                <a:lnTo>
                  <a:pt x="66" y="101"/>
                </a:lnTo>
                <a:lnTo>
                  <a:pt x="65" y="104"/>
                </a:lnTo>
                <a:lnTo>
                  <a:pt x="55" y="114"/>
                </a:lnTo>
                <a:lnTo>
                  <a:pt x="45" y="121"/>
                </a:lnTo>
                <a:lnTo>
                  <a:pt x="33" y="123"/>
                </a:lnTo>
                <a:lnTo>
                  <a:pt x="33" y="123"/>
                </a:lnTo>
                <a:lnTo>
                  <a:pt x="21" y="121"/>
                </a:lnTo>
                <a:lnTo>
                  <a:pt x="11" y="114"/>
                </a:lnTo>
                <a:lnTo>
                  <a:pt x="10" y="113"/>
                </a:lnTo>
                <a:lnTo>
                  <a:pt x="3" y="102"/>
                </a:lnTo>
                <a:lnTo>
                  <a:pt x="0" y="91"/>
                </a:lnTo>
                <a:lnTo>
                  <a:pt x="3" y="79"/>
                </a:lnTo>
                <a:lnTo>
                  <a:pt x="10" y="70"/>
                </a:lnTo>
                <a:lnTo>
                  <a:pt x="32" y="47"/>
                </a:lnTo>
                <a:lnTo>
                  <a:pt x="42" y="40"/>
                </a:lnTo>
                <a:lnTo>
                  <a:pt x="54" y="38"/>
                </a:lnTo>
                <a:close/>
                <a:moveTo>
                  <a:pt x="86" y="0"/>
                </a:moveTo>
                <a:lnTo>
                  <a:pt x="97" y="3"/>
                </a:lnTo>
                <a:lnTo>
                  <a:pt x="107" y="9"/>
                </a:lnTo>
                <a:lnTo>
                  <a:pt x="108" y="9"/>
                </a:lnTo>
                <a:lnTo>
                  <a:pt x="114" y="20"/>
                </a:lnTo>
                <a:lnTo>
                  <a:pt x="117" y="32"/>
                </a:lnTo>
                <a:lnTo>
                  <a:pt x="114" y="43"/>
                </a:lnTo>
                <a:lnTo>
                  <a:pt x="108" y="54"/>
                </a:lnTo>
                <a:lnTo>
                  <a:pt x="86" y="76"/>
                </a:lnTo>
                <a:lnTo>
                  <a:pt x="75" y="83"/>
                </a:lnTo>
                <a:lnTo>
                  <a:pt x="63" y="85"/>
                </a:lnTo>
                <a:lnTo>
                  <a:pt x="63" y="85"/>
                </a:lnTo>
                <a:lnTo>
                  <a:pt x="51" y="83"/>
                </a:lnTo>
                <a:lnTo>
                  <a:pt x="42" y="76"/>
                </a:lnTo>
                <a:lnTo>
                  <a:pt x="41" y="75"/>
                </a:lnTo>
                <a:lnTo>
                  <a:pt x="54" y="62"/>
                </a:lnTo>
                <a:lnTo>
                  <a:pt x="55" y="63"/>
                </a:lnTo>
                <a:lnTo>
                  <a:pt x="58" y="64"/>
                </a:lnTo>
                <a:lnTo>
                  <a:pt x="61" y="66"/>
                </a:lnTo>
                <a:lnTo>
                  <a:pt x="63" y="66"/>
                </a:lnTo>
                <a:lnTo>
                  <a:pt x="67" y="66"/>
                </a:lnTo>
                <a:lnTo>
                  <a:pt x="70" y="64"/>
                </a:lnTo>
                <a:lnTo>
                  <a:pt x="72" y="63"/>
                </a:lnTo>
                <a:lnTo>
                  <a:pt x="95" y="41"/>
                </a:lnTo>
                <a:lnTo>
                  <a:pt x="96" y="38"/>
                </a:lnTo>
                <a:lnTo>
                  <a:pt x="97" y="36"/>
                </a:lnTo>
                <a:lnTo>
                  <a:pt x="97" y="32"/>
                </a:lnTo>
                <a:lnTo>
                  <a:pt x="97" y="29"/>
                </a:lnTo>
                <a:lnTo>
                  <a:pt x="96" y="26"/>
                </a:lnTo>
                <a:lnTo>
                  <a:pt x="95" y="24"/>
                </a:lnTo>
                <a:lnTo>
                  <a:pt x="93" y="22"/>
                </a:lnTo>
                <a:lnTo>
                  <a:pt x="91" y="21"/>
                </a:lnTo>
                <a:lnTo>
                  <a:pt x="88" y="20"/>
                </a:lnTo>
                <a:lnTo>
                  <a:pt x="86" y="19"/>
                </a:lnTo>
                <a:lnTo>
                  <a:pt x="82" y="20"/>
                </a:lnTo>
                <a:lnTo>
                  <a:pt x="79" y="21"/>
                </a:lnTo>
                <a:lnTo>
                  <a:pt x="76" y="22"/>
                </a:lnTo>
                <a:lnTo>
                  <a:pt x="67" y="32"/>
                </a:lnTo>
                <a:lnTo>
                  <a:pt x="65" y="34"/>
                </a:lnTo>
                <a:lnTo>
                  <a:pt x="61" y="34"/>
                </a:lnTo>
                <a:lnTo>
                  <a:pt x="57" y="34"/>
                </a:lnTo>
                <a:lnTo>
                  <a:pt x="54" y="32"/>
                </a:lnTo>
                <a:lnTo>
                  <a:pt x="51" y="29"/>
                </a:lnTo>
                <a:lnTo>
                  <a:pt x="51" y="25"/>
                </a:lnTo>
                <a:lnTo>
                  <a:pt x="51" y="21"/>
                </a:lnTo>
                <a:lnTo>
                  <a:pt x="54" y="19"/>
                </a:lnTo>
                <a:lnTo>
                  <a:pt x="63" y="9"/>
                </a:lnTo>
                <a:lnTo>
                  <a:pt x="74" y="3"/>
                </a:lnTo>
                <a:lnTo>
                  <a:pt x="86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Freeform 219"/>
          <p:cNvSpPr>
            <a:spLocks noChangeAspect="1" noEditPoints="1"/>
          </p:cNvSpPr>
          <p:nvPr/>
        </p:nvSpPr>
        <p:spPr bwMode="auto">
          <a:xfrm flipH="1">
            <a:off x="6283700" y="1594454"/>
            <a:ext cx="394587" cy="506188"/>
          </a:xfrm>
          <a:custGeom>
            <a:avLst/>
            <a:gdLst>
              <a:gd name="T0" fmla="*/ 49 w 99"/>
              <a:gd name="T1" fmla="*/ 17 h 127"/>
              <a:gd name="T2" fmla="*/ 36 w 99"/>
              <a:gd name="T3" fmla="*/ 21 h 127"/>
              <a:gd name="T4" fmla="*/ 26 w 99"/>
              <a:gd name="T5" fmla="*/ 31 h 127"/>
              <a:gd name="T6" fmla="*/ 22 w 99"/>
              <a:gd name="T7" fmla="*/ 46 h 127"/>
              <a:gd name="T8" fmla="*/ 26 w 99"/>
              <a:gd name="T9" fmla="*/ 60 h 127"/>
              <a:gd name="T10" fmla="*/ 36 w 99"/>
              <a:gd name="T11" fmla="*/ 69 h 127"/>
              <a:gd name="T12" fmla="*/ 49 w 99"/>
              <a:gd name="T13" fmla="*/ 73 h 127"/>
              <a:gd name="T14" fmla="*/ 64 w 99"/>
              <a:gd name="T15" fmla="*/ 69 h 127"/>
              <a:gd name="T16" fmla="*/ 74 w 99"/>
              <a:gd name="T17" fmla="*/ 60 h 127"/>
              <a:gd name="T18" fmla="*/ 78 w 99"/>
              <a:gd name="T19" fmla="*/ 46 h 127"/>
              <a:gd name="T20" fmla="*/ 74 w 99"/>
              <a:gd name="T21" fmla="*/ 31 h 127"/>
              <a:gd name="T22" fmla="*/ 64 w 99"/>
              <a:gd name="T23" fmla="*/ 21 h 127"/>
              <a:gd name="T24" fmla="*/ 49 w 99"/>
              <a:gd name="T25" fmla="*/ 17 h 127"/>
              <a:gd name="T26" fmla="*/ 49 w 99"/>
              <a:gd name="T27" fmla="*/ 0 h 127"/>
              <a:gd name="T28" fmla="*/ 69 w 99"/>
              <a:gd name="T29" fmla="*/ 4 h 127"/>
              <a:gd name="T30" fmla="*/ 85 w 99"/>
              <a:gd name="T31" fmla="*/ 14 h 127"/>
              <a:gd name="T32" fmla="*/ 95 w 99"/>
              <a:gd name="T33" fmla="*/ 30 h 127"/>
              <a:gd name="T34" fmla="*/ 99 w 99"/>
              <a:gd name="T35" fmla="*/ 50 h 127"/>
              <a:gd name="T36" fmla="*/ 99 w 99"/>
              <a:gd name="T37" fmla="*/ 55 h 127"/>
              <a:gd name="T38" fmla="*/ 97 w 99"/>
              <a:gd name="T39" fmla="*/ 72 h 127"/>
              <a:gd name="T40" fmla="*/ 89 w 99"/>
              <a:gd name="T41" fmla="*/ 89 h 127"/>
              <a:gd name="T42" fmla="*/ 80 w 99"/>
              <a:gd name="T43" fmla="*/ 102 h 127"/>
              <a:gd name="T44" fmla="*/ 69 w 99"/>
              <a:gd name="T45" fmla="*/ 113 h 127"/>
              <a:gd name="T46" fmla="*/ 60 w 99"/>
              <a:gd name="T47" fmla="*/ 120 h 127"/>
              <a:gd name="T48" fmla="*/ 53 w 99"/>
              <a:gd name="T49" fmla="*/ 126 h 127"/>
              <a:gd name="T50" fmla="*/ 51 w 99"/>
              <a:gd name="T51" fmla="*/ 127 h 127"/>
              <a:gd name="T52" fmla="*/ 48 w 99"/>
              <a:gd name="T53" fmla="*/ 126 h 127"/>
              <a:gd name="T54" fmla="*/ 43 w 99"/>
              <a:gd name="T55" fmla="*/ 122 h 127"/>
              <a:gd name="T56" fmla="*/ 34 w 99"/>
              <a:gd name="T57" fmla="*/ 115 h 127"/>
              <a:gd name="T58" fmla="*/ 25 w 99"/>
              <a:gd name="T59" fmla="*/ 106 h 127"/>
              <a:gd name="T60" fmla="*/ 15 w 99"/>
              <a:gd name="T61" fmla="*/ 94 h 127"/>
              <a:gd name="T62" fmla="*/ 8 w 99"/>
              <a:gd name="T63" fmla="*/ 80 h 127"/>
              <a:gd name="T64" fmla="*/ 2 w 99"/>
              <a:gd name="T65" fmla="*/ 65 h 127"/>
              <a:gd name="T66" fmla="*/ 1 w 99"/>
              <a:gd name="T67" fmla="*/ 58 h 127"/>
              <a:gd name="T68" fmla="*/ 0 w 99"/>
              <a:gd name="T69" fmla="*/ 50 h 127"/>
              <a:gd name="T70" fmla="*/ 4 w 99"/>
              <a:gd name="T71" fmla="*/ 30 h 127"/>
              <a:gd name="T72" fmla="*/ 14 w 99"/>
              <a:gd name="T73" fmla="*/ 14 h 127"/>
              <a:gd name="T74" fmla="*/ 30 w 99"/>
              <a:gd name="T75" fmla="*/ 4 h 127"/>
              <a:gd name="T76" fmla="*/ 49 w 99"/>
              <a:gd name="T7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127">
                <a:moveTo>
                  <a:pt x="49" y="17"/>
                </a:moveTo>
                <a:lnTo>
                  <a:pt x="36" y="21"/>
                </a:lnTo>
                <a:lnTo>
                  <a:pt x="26" y="31"/>
                </a:lnTo>
                <a:lnTo>
                  <a:pt x="22" y="46"/>
                </a:lnTo>
                <a:lnTo>
                  <a:pt x="26" y="60"/>
                </a:lnTo>
                <a:lnTo>
                  <a:pt x="36" y="69"/>
                </a:lnTo>
                <a:lnTo>
                  <a:pt x="49" y="73"/>
                </a:lnTo>
                <a:lnTo>
                  <a:pt x="64" y="69"/>
                </a:lnTo>
                <a:lnTo>
                  <a:pt x="74" y="60"/>
                </a:lnTo>
                <a:lnTo>
                  <a:pt x="78" y="46"/>
                </a:lnTo>
                <a:lnTo>
                  <a:pt x="74" y="31"/>
                </a:lnTo>
                <a:lnTo>
                  <a:pt x="64" y="21"/>
                </a:lnTo>
                <a:lnTo>
                  <a:pt x="49" y="17"/>
                </a:lnTo>
                <a:close/>
                <a:moveTo>
                  <a:pt x="49" y="0"/>
                </a:moveTo>
                <a:lnTo>
                  <a:pt x="69" y="4"/>
                </a:lnTo>
                <a:lnTo>
                  <a:pt x="85" y="14"/>
                </a:lnTo>
                <a:lnTo>
                  <a:pt x="95" y="30"/>
                </a:lnTo>
                <a:lnTo>
                  <a:pt x="99" y="50"/>
                </a:lnTo>
                <a:lnTo>
                  <a:pt x="99" y="55"/>
                </a:lnTo>
                <a:lnTo>
                  <a:pt x="97" y="72"/>
                </a:lnTo>
                <a:lnTo>
                  <a:pt x="89" y="89"/>
                </a:lnTo>
                <a:lnTo>
                  <a:pt x="80" y="102"/>
                </a:lnTo>
                <a:lnTo>
                  <a:pt x="69" y="113"/>
                </a:lnTo>
                <a:lnTo>
                  <a:pt x="60" y="120"/>
                </a:lnTo>
                <a:lnTo>
                  <a:pt x="53" y="126"/>
                </a:lnTo>
                <a:lnTo>
                  <a:pt x="51" y="127"/>
                </a:lnTo>
                <a:lnTo>
                  <a:pt x="48" y="126"/>
                </a:lnTo>
                <a:lnTo>
                  <a:pt x="43" y="122"/>
                </a:lnTo>
                <a:lnTo>
                  <a:pt x="34" y="115"/>
                </a:lnTo>
                <a:lnTo>
                  <a:pt x="25" y="106"/>
                </a:lnTo>
                <a:lnTo>
                  <a:pt x="15" y="94"/>
                </a:lnTo>
                <a:lnTo>
                  <a:pt x="8" y="80"/>
                </a:lnTo>
                <a:lnTo>
                  <a:pt x="2" y="65"/>
                </a:lnTo>
                <a:lnTo>
                  <a:pt x="1" y="58"/>
                </a:lnTo>
                <a:lnTo>
                  <a:pt x="0" y="50"/>
                </a:lnTo>
                <a:lnTo>
                  <a:pt x="4" y="30"/>
                </a:lnTo>
                <a:lnTo>
                  <a:pt x="14" y="14"/>
                </a:lnTo>
                <a:lnTo>
                  <a:pt x="30" y="4"/>
                </a:lnTo>
                <a:lnTo>
                  <a:pt x="4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Freeform 221"/>
          <p:cNvSpPr>
            <a:spLocks noChangeAspect="1"/>
          </p:cNvSpPr>
          <p:nvPr/>
        </p:nvSpPr>
        <p:spPr bwMode="auto">
          <a:xfrm flipH="1">
            <a:off x="2523624" y="1542886"/>
            <a:ext cx="527454" cy="506188"/>
          </a:xfrm>
          <a:custGeom>
            <a:avLst/>
            <a:gdLst>
              <a:gd name="T0" fmla="*/ 61 w 124"/>
              <a:gd name="T1" fmla="*/ 0 h 119"/>
              <a:gd name="T2" fmla="*/ 82 w 124"/>
              <a:gd name="T3" fmla="*/ 38 h 119"/>
              <a:gd name="T4" fmla="*/ 124 w 124"/>
              <a:gd name="T5" fmla="*/ 45 h 119"/>
              <a:gd name="T6" fmla="*/ 95 w 124"/>
              <a:gd name="T7" fmla="*/ 77 h 119"/>
              <a:gd name="T8" fmla="*/ 101 w 124"/>
              <a:gd name="T9" fmla="*/ 119 h 119"/>
              <a:gd name="T10" fmla="*/ 61 w 124"/>
              <a:gd name="T11" fmla="*/ 100 h 119"/>
              <a:gd name="T12" fmla="*/ 23 w 124"/>
              <a:gd name="T13" fmla="*/ 119 h 119"/>
              <a:gd name="T14" fmla="*/ 29 w 124"/>
              <a:gd name="T15" fmla="*/ 77 h 119"/>
              <a:gd name="T16" fmla="*/ 0 w 124"/>
              <a:gd name="T17" fmla="*/ 45 h 119"/>
              <a:gd name="T18" fmla="*/ 42 w 124"/>
              <a:gd name="T19" fmla="*/ 38 h 119"/>
              <a:gd name="T20" fmla="*/ 61 w 124"/>
              <a:gd name="T21" fmla="*/ 0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" h="119">
                <a:moveTo>
                  <a:pt x="61" y="0"/>
                </a:moveTo>
                <a:lnTo>
                  <a:pt x="82" y="38"/>
                </a:lnTo>
                <a:lnTo>
                  <a:pt x="124" y="45"/>
                </a:lnTo>
                <a:lnTo>
                  <a:pt x="95" y="77"/>
                </a:lnTo>
                <a:lnTo>
                  <a:pt x="101" y="119"/>
                </a:lnTo>
                <a:lnTo>
                  <a:pt x="61" y="100"/>
                </a:lnTo>
                <a:lnTo>
                  <a:pt x="23" y="119"/>
                </a:lnTo>
                <a:lnTo>
                  <a:pt x="29" y="77"/>
                </a:lnTo>
                <a:lnTo>
                  <a:pt x="0" y="45"/>
                </a:lnTo>
                <a:lnTo>
                  <a:pt x="42" y="38"/>
                </a:lnTo>
                <a:lnTo>
                  <a:pt x="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cxnSp>
        <p:nvCxnSpPr>
          <p:cNvPr id="11" name="直接连接符 17"/>
          <p:cNvCxnSpPr/>
          <p:nvPr/>
        </p:nvCxnSpPr>
        <p:spPr>
          <a:xfrm>
            <a:off x="8307914" y="1792683"/>
            <a:ext cx="0" cy="1677452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8"/>
          <p:cNvCxnSpPr/>
          <p:nvPr/>
        </p:nvCxnSpPr>
        <p:spPr>
          <a:xfrm>
            <a:off x="6459619" y="1792683"/>
            <a:ext cx="0" cy="261966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9"/>
          <p:cNvCxnSpPr/>
          <p:nvPr/>
        </p:nvCxnSpPr>
        <p:spPr>
          <a:xfrm>
            <a:off x="4611324" y="1792683"/>
            <a:ext cx="0" cy="3592117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20"/>
          <p:cNvCxnSpPr/>
          <p:nvPr/>
        </p:nvCxnSpPr>
        <p:spPr>
          <a:xfrm>
            <a:off x="2763029" y="1792683"/>
            <a:ext cx="0" cy="449500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900732" y="5900725"/>
            <a:ext cx="3567985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772383" y="4943086"/>
            <a:ext cx="3567985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644034" y="3985447"/>
            <a:ext cx="3567985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515685" y="3027808"/>
            <a:ext cx="3567985" cy="5666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687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0" grpId="0"/>
      <p:bldP spid="32" grpId="0"/>
      <p:bldP spid="34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Freeform 111"/>
          <p:cNvSpPr>
            <a:spLocks/>
          </p:cNvSpPr>
          <p:nvPr/>
        </p:nvSpPr>
        <p:spPr bwMode="auto">
          <a:xfrm>
            <a:off x="2605555" y="4205694"/>
            <a:ext cx="633929" cy="725448"/>
          </a:xfrm>
          <a:custGeom>
            <a:avLst/>
            <a:gdLst>
              <a:gd name="T0" fmla="*/ 0 w 284"/>
              <a:gd name="T1" fmla="*/ 325 h 325"/>
              <a:gd name="T2" fmla="*/ 284 w 284"/>
              <a:gd name="T3" fmla="*/ 311 h 325"/>
              <a:gd name="T4" fmla="*/ 284 w 284"/>
              <a:gd name="T5" fmla="*/ 0 h 325"/>
              <a:gd name="T6" fmla="*/ 0 w 284"/>
              <a:gd name="T7" fmla="*/ 0 h 325"/>
              <a:gd name="T8" fmla="*/ 0 w 284"/>
              <a:gd name="T9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325">
                <a:moveTo>
                  <a:pt x="0" y="325"/>
                </a:moveTo>
                <a:lnTo>
                  <a:pt x="284" y="311"/>
                </a:lnTo>
                <a:lnTo>
                  <a:pt x="284" y="0"/>
                </a:lnTo>
                <a:lnTo>
                  <a:pt x="0" y="0"/>
                </a:lnTo>
                <a:lnTo>
                  <a:pt x="0" y="3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92607" y="2132031"/>
            <a:ext cx="1279021" cy="3796882"/>
            <a:chOff x="2024383" y="1692599"/>
            <a:chExt cx="1279021" cy="3796882"/>
          </a:xfrm>
        </p:grpSpPr>
        <p:sp>
          <p:nvSpPr>
            <p:cNvPr id="2136" name="Freeform 103"/>
            <p:cNvSpPr>
              <a:spLocks/>
            </p:cNvSpPr>
            <p:nvPr/>
          </p:nvSpPr>
          <p:spPr bwMode="auto">
            <a:xfrm>
              <a:off x="2848046" y="2420280"/>
              <a:ext cx="455358" cy="42411"/>
            </a:xfrm>
            <a:custGeom>
              <a:avLst/>
              <a:gdLst>
                <a:gd name="T0" fmla="*/ 204 w 204"/>
                <a:gd name="T1" fmla="*/ 3 h 19"/>
                <a:gd name="T2" fmla="*/ 85 w 204"/>
                <a:gd name="T3" fmla="*/ 19 h 19"/>
                <a:gd name="T4" fmla="*/ 0 w 204"/>
                <a:gd name="T5" fmla="*/ 17 h 19"/>
                <a:gd name="T6" fmla="*/ 112 w 204"/>
                <a:gd name="T7" fmla="*/ 0 h 19"/>
                <a:gd name="T8" fmla="*/ 204 w 204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9">
                  <a:moveTo>
                    <a:pt x="204" y="3"/>
                  </a:moveTo>
                  <a:lnTo>
                    <a:pt x="85" y="19"/>
                  </a:lnTo>
                  <a:lnTo>
                    <a:pt x="0" y="17"/>
                  </a:lnTo>
                  <a:lnTo>
                    <a:pt x="112" y="0"/>
                  </a:lnTo>
                  <a:lnTo>
                    <a:pt x="204" y="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39" name="Freeform 106"/>
            <p:cNvSpPr>
              <a:spLocks/>
            </p:cNvSpPr>
            <p:nvPr/>
          </p:nvSpPr>
          <p:spPr bwMode="auto">
            <a:xfrm>
              <a:off x="2024383" y="2397958"/>
              <a:ext cx="401786" cy="46876"/>
            </a:xfrm>
            <a:custGeom>
              <a:avLst/>
              <a:gdLst>
                <a:gd name="T0" fmla="*/ 180 w 180"/>
                <a:gd name="T1" fmla="*/ 3 h 21"/>
                <a:gd name="T2" fmla="*/ 94 w 180"/>
                <a:gd name="T3" fmla="*/ 21 h 21"/>
                <a:gd name="T4" fmla="*/ 0 w 180"/>
                <a:gd name="T5" fmla="*/ 19 h 21"/>
                <a:gd name="T6" fmla="*/ 77 w 180"/>
                <a:gd name="T7" fmla="*/ 0 h 21"/>
                <a:gd name="T8" fmla="*/ 180 w 180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1">
                  <a:moveTo>
                    <a:pt x="180" y="3"/>
                  </a:moveTo>
                  <a:lnTo>
                    <a:pt x="94" y="21"/>
                  </a:lnTo>
                  <a:lnTo>
                    <a:pt x="0" y="19"/>
                  </a:lnTo>
                  <a:lnTo>
                    <a:pt x="77" y="0"/>
                  </a:lnTo>
                  <a:lnTo>
                    <a:pt x="180" y="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0" name="Freeform 107"/>
            <p:cNvSpPr>
              <a:spLocks/>
            </p:cNvSpPr>
            <p:nvPr/>
          </p:nvSpPr>
          <p:spPr bwMode="auto">
            <a:xfrm>
              <a:off x="2024383" y="1692599"/>
              <a:ext cx="743306" cy="747770"/>
            </a:xfrm>
            <a:custGeom>
              <a:avLst/>
              <a:gdLst>
                <a:gd name="T0" fmla="*/ 77 w 333"/>
                <a:gd name="T1" fmla="*/ 316 h 335"/>
                <a:gd name="T2" fmla="*/ 0 w 333"/>
                <a:gd name="T3" fmla="*/ 335 h 335"/>
                <a:gd name="T4" fmla="*/ 234 w 333"/>
                <a:gd name="T5" fmla="*/ 49 h 335"/>
                <a:gd name="T6" fmla="*/ 333 w 333"/>
                <a:gd name="T7" fmla="*/ 0 h 335"/>
                <a:gd name="T8" fmla="*/ 77 w 333"/>
                <a:gd name="T9" fmla="*/ 31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35">
                  <a:moveTo>
                    <a:pt x="77" y="316"/>
                  </a:moveTo>
                  <a:lnTo>
                    <a:pt x="0" y="335"/>
                  </a:lnTo>
                  <a:lnTo>
                    <a:pt x="234" y="49"/>
                  </a:lnTo>
                  <a:lnTo>
                    <a:pt x="333" y="0"/>
                  </a:lnTo>
                  <a:lnTo>
                    <a:pt x="77" y="316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1" name="Freeform 108"/>
            <p:cNvSpPr>
              <a:spLocks/>
            </p:cNvSpPr>
            <p:nvPr/>
          </p:nvSpPr>
          <p:spPr bwMode="auto">
            <a:xfrm>
              <a:off x="2426170" y="4469390"/>
              <a:ext cx="671876" cy="1020091"/>
            </a:xfrm>
            <a:custGeom>
              <a:avLst/>
              <a:gdLst>
                <a:gd name="T0" fmla="*/ 0 w 817"/>
                <a:gd name="T1" fmla="*/ 31 h 1244"/>
                <a:gd name="T2" fmla="*/ 0 w 817"/>
                <a:gd name="T3" fmla="*/ 1244 h 1244"/>
                <a:gd name="T4" fmla="*/ 817 w 817"/>
                <a:gd name="T5" fmla="*/ 1188 h 1244"/>
                <a:gd name="T6" fmla="*/ 817 w 817"/>
                <a:gd name="T7" fmla="*/ 0 h 1244"/>
                <a:gd name="T8" fmla="*/ 0 w 817"/>
                <a:gd name="T9" fmla="*/ 3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7" h="1244">
                  <a:moveTo>
                    <a:pt x="0" y="31"/>
                  </a:moveTo>
                  <a:cubicBezTo>
                    <a:pt x="0" y="1244"/>
                    <a:pt x="0" y="1244"/>
                    <a:pt x="0" y="1244"/>
                  </a:cubicBezTo>
                  <a:cubicBezTo>
                    <a:pt x="817" y="1188"/>
                    <a:pt x="817" y="1188"/>
                    <a:pt x="817" y="1188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650" y="2"/>
                    <a:pt x="10" y="31"/>
                    <a:pt x="0" y="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42" name="Freeform 109"/>
            <p:cNvSpPr>
              <a:spLocks/>
            </p:cNvSpPr>
            <p:nvPr/>
          </p:nvSpPr>
          <p:spPr bwMode="auto">
            <a:xfrm>
              <a:off x="2196259" y="1692599"/>
              <a:ext cx="1107145" cy="2075896"/>
            </a:xfrm>
            <a:custGeom>
              <a:avLst/>
              <a:gdLst>
                <a:gd name="T0" fmla="*/ 280 w 1348"/>
                <a:gd name="T1" fmla="*/ 2523 h 2526"/>
                <a:gd name="T2" fmla="*/ 1095 w 1348"/>
                <a:gd name="T3" fmla="*/ 2521 h 2526"/>
                <a:gd name="T4" fmla="*/ 1097 w 1348"/>
                <a:gd name="T5" fmla="*/ 885 h 2526"/>
                <a:gd name="T6" fmla="*/ 1348 w 1348"/>
                <a:gd name="T7" fmla="*/ 892 h 2526"/>
                <a:gd name="T8" fmla="*/ 697 w 1348"/>
                <a:gd name="T9" fmla="*/ 0 h 2526"/>
                <a:gd name="T10" fmla="*/ 0 w 1348"/>
                <a:gd name="T11" fmla="*/ 859 h 2526"/>
                <a:gd name="T12" fmla="*/ 280 w 1348"/>
                <a:gd name="T13" fmla="*/ 865 h 2526"/>
                <a:gd name="T14" fmla="*/ 280 w 1348"/>
                <a:gd name="T15" fmla="*/ 2523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8" h="2526">
                  <a:moveTo>
                    <a:pt x="280" y="2523"/>
                  </a:moveTo>
                  <a:cubicBezTo>
                    <a:pt x="387" y="2526"/>
                    <a:pt x="930" y="2519"/>
                    <a:pt x="1095" y="2521"/>
                  </a:cubicBezTo>
                  <a:cubicBezTo>
                    <a:pt x="1097" y="885"/>
                    <a:pt x="1097" y="885"/>
                    <a:pt x="1097" y="885"/>
                  </a:cubicBezTo>
                  <a:cubicBezTo>
                    <a:pt x="1348" y="892"/>
                    <a:pt x="1348" y="892"/>
                    <a:pt x="1348" y="892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280" y="865"/>
                    <a:pt x="280" y="865"/>
                    <a:pt x="280" y="865"/>
                  </a:cubicBezTo>
                  <a:lnTo>
                    <a:pt x="280" y="25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任意多边形 63"/>
            <p:cNvSpPr>
              <a:spLocks/>
            </p:cNvSpPr>
            <p:nvPr/>
          </p:nvSpPr>
          <p:spPr bwMode="auto">
            <a:xfrm>
              <a:off x="2234206" y="2404652"/>
              <a:ext cx="203124" cy="3084828"/>
            </a:xfrm>
            <a:custGeom>
              <a:avLst/>
              <a:gdLst>
                <a:gd name="connsiteX0" fmla="*/ 0 w 203124"/>
                <a:gd name="connsiteY0" fmla="*/ 2008934 h 3084828"/>
                <a:gd name="connsiteX1" fmla="*/ 191964 w 203124"/>
                <a:gd name="connsiteY1" fmla="*/ 2082851 h 3084828"/>
                <a:gd name="connsiteX2" fmla="*/ 191964 w 203124"/>
                <a:gd name="connsiteY2" fmla="*/ 3084828 h 3084828"/>
                <a:gd name="connsiteX3" fmla="*/ 0 w 203124"/>
                <a:gd name="connsiteY3" fmla="*/ 2973132 h 3084828"/>
                <a:gd name="connsiteX4" fmla="*/ 0 w 203124"/>
                <a:gd name="connsiteY4" fmla="*/ 2008934 h 3084828"/>
                <a:gd name="connsiteX5" fmla="*/ 191964 w 203124"/>
                <a:gd name="connsiteY5" fmla="*/ 0 h 3084828"/>
                <a:gd name="connsiteX6" fmla="*/ 191964 w 203124"/>
                <a:gd name="connsiteY6" fmla="*/ 1360331 h 3084828"/>
                <a:gd name="connsiteX7" fmla="*/ 149206 w 203124"/>
                <a:gd name="connsiteY7" fmla="*/ 1361610 h 3084828"/>
                <a:gd name="connsiteX8" fmla="*/ 203124 w 203124"/>
                <a:gd name="connsiteY8" fmla="*/ 1361610 h 3084828"/>
                <a:gd name="connsiteX9" fmla="*/ 203124 w 203124"/>
                <a:gd name="connsiteY9" fmla="*/ 2087058 h 3084828"/>
                <a:gd name="connsiteX10" fmla="*/ 22319 w 203124"/>
                <a:gd name="connsiteY10" fmla="*/ 2011165 h 3084828"/>
                <a:gd name="connsiteX11" fmla="*/ 22319 w 203124"/>
                <a:gd name="connsiteY11" fmla="*/ 1365406 h 3084828"/>
                <a:gd name="connsiteX12" fmla="*/ 0 w 203124"/>
                <a:gd name="connsiteY12" fmla="*/ 1366074 h 3084828"/>
                <a:gd name="connsiteX13" fmla="*/ 0 w 203124"/>
                <a:gd name="connsiteY13" fmla="*/ 40203 h 3084828"/>
                <a:gd name="connsiteX14" fmla="*/ 191964 w 203124"/>
                <a:gd name="connsiteY14" fmla="*/ 0 h 30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124" h="3084828">
                  <a:moveTo>
                    <a:pt x="0" y="2008934"/>
                  </a:moveTo>
                  <a:cubicBezTo>
                    <a:pt x="11485" y="2011398"/>
                    <a:pt x="164072" y="2073816"/>
                    <a:pt x="191964" y="2082851"/>
                  </a:cubicBezTo>
                  <a:cubicBezTo>
                    <a:pt x="191964" y="2082851"/>
                    <a:pt x="191964" y="2082851"/>
                    <a:pt x="191964" y="3084828"/>
                  </a:cubicBezTo>
                  <a:cubicBezTo>
                    <a:pt x="191964" y="3084828"/>
                    <a:pt x="191964" y="3084828"/>
                    <a:pt x="0" y="2973132"/>
                  </a:cubicBezTo>
                  <a:cubicBezTo>
                    <a:pt x="0" y="2973132"/>
                    <a:pt x="0" y="2973132"/>
                    <a:pt x="0" y="2008934"/>
                  </a:cubicBezTo>
                  <a:close/>
                  <a:moveTo>
                    <a:pt x="191964" y="0"/>
                  </a:moveTo>
                  <a:cubicBezTo>
                    <a:pt x="191964" y="0"/>
                    <a:pt x="191964" y="0"/>
                    <a:pt x="191964" y="1360331"/>
                  </a:cubicBezTo>
                  <a:lnTo>
                    <a:pt x="149206" y="1361610"/>
                  </a:lnTo>
                  <a:lnTo>
                    <a:pt x="203124" y="1361610"/>
                  </a:lnTo>
                  <a:lnTo>
                    <a:pt x="203124" y="2087058"/>
                  </a:lnTo>
                  <a:lnTo>
                    <a:pt x="22319" y="2011165"/>
                  </a:lnTo>
                  <a:lnTo>
                    <a:pt x="22319" y="1365406"/>
                  </a:lnTo>
                  <a:lnTo>
                    <a:pt x="0" y="1366074"/>
                  </a:lnTo>
                  <a:cubicBezTo>
                    <a:pt x="0" y="1366074"/>
                    <a:pt x="0" y="1366074"/>
                    <a:pt x="0" y="40203"/>
                  </a:cubicBezTo>
                  <a:cubicBezTo>
                    <a:pt x="0" y="40203"/>
                    <a:pt x="0" y="40203"/>
                    <a:pt x="19196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79" name="文本框 1178"/>
            <p:cNvSpPr txBox="1"/>
            <p:nvPr/>
          </p:nvSpPr>
          <p:spPr>
            <a:xfrm>
              <a:off x="2342765" y="3866003"/>
              <a:ext cx="8058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01</a:t>
              </a:r>
              <a:endPara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663591" y="2966356"/>
            <a:ext cx="983564" cy="2919793"/>
            <a:chOff x="2024383" y="1692599"/>
            <a:chExt cx="1279021" cy="3796882"/>
          </a:xfrm>
        </p:grpSpPr>
        <p:sp>
          <p:nvSpPr>
            <p:cNvPr id="68" name="Freeform 103"/>
            <p:cNvSpPr>
              <a:spLocks/>
            </p:cNvSpPr>
            <p:nvPr/>
          </p:nvSpPr>
          <p:spPr bwMode="auto">
            <a:xfrm>
              <a:off x="2848046" y="2420280"/>
              <a:ext cx="455358" cy="42411"/>
            </a:xfrm>
            <a:custGeom>
              <a:avLst/>
              <a:gdLst>
                <a:gd name="T0" fmla="*/ 204 w 204"/>
                <a:gd name="T1" fmla="*/ 3 h 19"/>
                <a:gd name="T2" fmla="*/ 85 w 204"/>
                <a:gd name="T3" fmla="*/ 19 h 19"/>
                <a:gd name="T4" fmla="*/ 0 w 204"/>
                <a:gd name="T5" fmla="*/ 17 h 19"/>
                <a:gd name="T6" fmla="*/ 112 w 204"/>
                <a:gd name="T7" fmla="*/ 0 h 19"/>
                <a:gd name="T8" fmla="*/ 204 w 204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9">
                  <a:moveTo>
                    <a:pt x="204" y="3"/>
                  </a:moveTo>
                  <a:lnTo>
                    <a:pt x="85" y="19"/>
                  </a:lnTo>
                  <a:lnTo>
                    <a:pt x="0" y="17"/>
                  </a:lnTo>
                  <a:lnTo>
                    <a:pt x="112" y="0"/>
                  </a:lnTo>
                  <a:lnTo>
                    <a:pt x="204" y="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Freeform 106"/>
            <p:cNvSpPr>
              <a:spLocks/>
            </p:cNvSpPr>
            <p:nvPr/>
          </p:nvSpPr>
          <p:spPr bwMode="auto">
            <a:xfrm>
              <a:off x="2024383" y="2397958"/>
              <a:ext cx="401786" cy="46876"/>
            </a:xfrm>
            <a:custGeom>
              <a:avLst/>
              <a:gdLst>
                <a:gd name="T0" fmla="*/ 180 w 180"/>
                <a:gd name="T1" fmla="*/ 3 h 21"/>
                <a:gd name="T2" fmla="*/ 94 w 180"/>
                <a:gd name="T3" fmla="*/ 21 h 21"/>
                <a:gd name="T4" fmla="*/ 0 w 180"/>
                <a:gd name="T5" fmla="*/ 19 h 21"/>
                <a:gd name="T6" fmla="*/ 77 w 180"/>
                <a:gd name="T7" fmla="*/ 0 h 21"/>
                <a:gd name="T8" fmla="*/ 180 w 180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1">
                  <a:moveTo>
                    <a:pt x="180" y="3"/>
                  </a:moveTo>
                  <a:lnTo>
                    <a:pt x="94" y="21"/>
                  </a:lnTo>
                  <a:lnTo>
                    <a:pt x="0" y="19"/>
                  </a:lnTo>
                  <a:lnTo>
                    <a:pt x="77" y="0"/>
                  </a:lnTo>
                  <a:lnTo>
                    <a:pt x="180" y="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07"/>
            <p:cNvSpPr>
              <a:spLocks/>
            </p:cNvSpPr>
            <p:nvPr/>
          </p:nvSpPr>
          <p:spPr bwMode="auto">
            <a:xfrm>
              <a:off x="2024383" y="1692599"/>
              <a:ext cx="743306" cy="747770"/>
            </a:xfrm>
            <a:custGeom>
              <a:avLst/>
              <a:gdLst>
                <a:gd name="T0" fmla="*/ 77 w 333"/>
                <a:gd name="T1" fmla="*/ 316 h 335"/>
                <a:gd name="T2" fmla="*/ 0 w 333"/>
                <a:gd name="T3" fmla="*/ 335 h 335"/>
                <a:gd name="T4" fmla="*/ 234 w 333"/>
                <a:gd name="T5" fmla="*/ 49 h 335"/>
                <a:gd name="T6" fmla="*/ 333 w 333"/>
                <a:gd name="T7" fmla="*/ 0 h 335"/>
                <a:gd name="T8" fmla="*/ 77 w 333"/>
                <a:gd name="T9" fmla="*/ 31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35">
                  <a:moveTo>
                    <a:pt x="77" y="316"/>
                  </a:moveTo>
                  <a:lnTo>
                    <a:pt x="0" y="335"/>
                  </a:lnTo>
                  <a:lnTo>
                    <a:pt x="234" y="49"/>
                  </a:lnTo>
                  <a:lnTo>
                    <a:pt x="333" y="0"/>
                  </a:lnTo>
                  <a:lnTo>
                    <a:pt x="77" y="316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08"/>
            <p:cNvSpPr>
              <a:spLocks/>
            </p:cNvSpPr>
            <p:nvPr/>
          </p:nvSpPr>
          <p:spPr bwMode="auto">
            <a:xfrm>
              <a:off x="2426170" y="4469390"/>
              <a:ext cx="671876" cy="1020091"/>
            </a:xfrm>
            <a:custGeom>
              <a:avLst/>
              <a:gdLst>
                <a:gd name="T0" fmla="*/ 0 w 817"/>
                <a:gd name="T1" fmla="*/ 31 h 1244"/>
                <a:gd name="T2" fmla="*/ 0 w 817"/>
                <a:gd name="T3" fmla="*/ 1244 h 1244"/>
                <a:gd name="T4" fmla="*/ 817 w 817"/>
                <a:gd name="T5" fmla="*/ 1188 h 1244"/>
                <a:gd name="T6" fmla="*/ 817 w 817"/>
                <a:gd name="T7" fmla="*/ 0 h 1244"/>
                <a:gd name="T8" fmla="*/ 0 w 817"/>
                <a:gd name="T9" fmla="*/ 3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7" h="1244">
                  <a:moveTo>
                    <a:pt x="0" y="31"/>
                  </a:moveTo>
                  <a:cubicBezTo>
                    <a:pt x="0" y="1244"/>
                    <a:pt x="0" y="1244"/>
                    <a:pt x="0" y="1244"/>
                  </a:cubicBezTo>
                  <a:cubicBezTo>
                    <a:pt x="817" y="1188"/>
                    <a:pt x="817" y="1188"/>
                    <a:pt x="817" y="1188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650" y="2"/>
                    <a:pt x="10" y="31"/>
                    <a:pt x="0" y="3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" name="Freeform 109"/>
            <p:cNvSpPr>
              <a:spLocks/>
            </p:cNvSpPr>
            <p:nvPr/>
          </p:nvSpPr>
          <p:spPr bwMode="auto">
            <a:xfrm>
              <a:off x="2196259" y="1692599"/>
              <a:ext cx="1107145" cy="2075896"/>
            </a:xfrm>
            <a:custGeom>
              <a:avLst/>
              <a:gdLst>
                <a:gd name="T0" fmla="*/ 280 w 1348"/>
                <a:gd name="T1" fmla="*/ 2523 h 2526"/>
                <a:gd name="T2" fmla="*/ 1095 w 1348"/>
                <a:gd name="T3" fmla="*/ 2521 h 2526"/>
                <a:gd name="T4" fmla="*/ 1097 w 1348"/>
                <a:gd name="T5" fmla="*/ 885 h 2526"/>
                <a:gd name="T6" fmla="*/ 1348 w 1348"/>
                <a:gd name="T7" fmla="*/ 892 h 2526"/>
                <a:gd name="T8" fmla="*/ 697 w 1348"/>
                <a:gd name="T9" fmla="*/ 0 h 2526"/>
                <a:gd name="T10" fmla="*/ 0 w 1348"/>
                <a:gd name="T11" fmla="*/ 859 h 2526"/>
                <a:gd name="T12" fmla="*/ 280 w 1348"/>
                <a:gd name="T13" fmla="*/ 865 h 2526"/>
                <a:gd name="T14" fmla="*/ 280 w 1348"/>
                <a:gd name="T15" fmla="*/ 2523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8" h="2526">
                  <a:moveTo>
                    <a:pt x="280" y="2523"/>
                  </a:moveTo>
                  <a:cubicBezTo>
                    <a:pt x="387" y="2526"/>
                    <a:pt x="930" y="2519"/>
                    <a:pt x="1095" y="2521"/>
                  </a:cubicBezTo>
                  <a:cubicBezTo>
                    <a:pt x="1097" y="885"/>
                    <a:pt x="1097" y="885"/>
                    <a:pt x="1097" y="885"/>
                  </a:cubicBezTo>
                  <a:cubicBezTo>
                    <a:pt x="1348" y="892"/>
                    <a:pt x="1348" y="892"/>
                    <a:pt x="1348" y="892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280" y="865"/>
                    <a:pt x="280" y="865"/>
                    <a:pt x="280" y="865"/>
                  </a:cubicBezTo>
                  <a:lnTo>
                    <a:pt x="280" y="25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3" name="任意多边形 72"/>
            <p:cNvSpPr>
              <a:spLocks/>
            </p:cNvSpPr>
            <p:nvPr/>
          </p:nvSpPr>
          <p:spPr bwMode="auto">
            <a:xfrm>
              <a:off x="2234206" y="2404652"/>
              <a:ext cx="203124" cy="3084828"/>
            </a:xfrm>
            <a:custGeom>
              <a:avLst/>
              <a:gdLst>
                <a:gd name="connsiteX0" fmla="*/ 0 w 203124"/>
                <a:gd name="connsiteY0" fmla="*/ 2008934 h 3084828"/>
                <a:gd name="connsiteX1" fmla="*/ 191964 w 203124"/>
                <a:gd name="connsiteY1" fmla="*/ 2082851 h 3084828"/>
                <a:gd name="connsiteX2" fmla="*/ 191964 w 203124"/>
                <a:gd name="connsiteY2" fmla="*/ 3084828 h 3084828"/>
                <a:gd name="connsiteX3" fmla="*/ 0 w 203124"/>
                <a:gd name="connsiteY3" fmla="*/ 2973132 h 3084828"/>
                <a:gd name="connsiteX4" fmla="*/ 0 w 203124"/>
                <a:gd name="connsiteY4" fmla="*/ 2008934 h 3084828"/>
                <a:gd name="connsiteX5" fmla="*/ 191964 w 203124"/>
                <a:gd name="connsiteY5" fmla="*/ 0 h 3084828"/>
                <a:gd name="connsiteX6" fmla="*/ 191964 w 203124"/>
                <a:gd name="connsiteY6" fmla="*/ 1360331 h 3084828"/>
                <a:gd name="connsiteX7" fmla="*/ 149206 w 203124"/>
                <a:gd name="connsiteY7" fmla="*/ 1361610 h 3084828"/>
                <a:gd name="connsiteX8" fmla="*/ 203124 w 203124"/>
                <a:gd name="connsiteY8" fmla="*/ 1361610 h 3084828"/>
                <a:gd name="connsiteX9" fmla="*/ 203124 w 203124"/>
                <a:gd name="connsiteY9" fmla="*/ 2087058 h 3084828"/>
                <a:gd name="connsiteX10" fmla="*/ 22319 w 203124"/>
                <a:gd name="connsiteY10" fmla="*/ 2011165 h 3084828"/>
                <a:gd name="connsiteX11" fmla="*/ 22319 w 203124"/>
                <a:gd name="connsiteY11" fmla="*/ 1365406 h 3084828"/>
                <a:gd name="connsiteX12" fmla="*/ 0 w 203124"/>
                <a:gd name="connsiteY12" fmla="*/ 1366074 h 3084828"/>
                <a:gd name="connsiteX13" fmla="*/ 0 w 203124"/>
                <a:gd name="connsiteY13" fmla="*/ 40203 h 3084828"/>
                <a:gd name="connsiteX14" fmla="*/ 191964 w 203124"/>
                <a:gd name="connsiteY14" fmla="*/ 0 h 30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124" h="3084828">
                  <a:moveTo>
                    <a:pt x="0" y="2008934"/>
                  </a:moveTo>
                  <a:cubicBezTo>
                    <a:pt x="11485" y="2011398"/>
                    <a:pt x="164072" y="2073816"/>
                    <a:pt x="191964" y="2082851"/>
                  </a:cubicBezTo>
                  <a:cubicBezTo>
                    <a:pt x="191964" y="2082851"/>
                    <a:pt x="191964" y="2082851"/>
                    <a:pt x="191964" y="3084828"/>
                  </a:cubicBezTo>
                  <a:cubicBezTo>
                    <a:pt x="191964" y="3084828"/>
                    <a:pt x="191964" y="3084828"/>
                    <a:pt x="0" y="2973132"/>
                  </a:cubicBezTo>
                  <a:cubicBezTo>
                    <a:pt x="0" y="2973132"/>
                    <a:pt x="0" y="2973132"/>
                    <a:pt x="0" y="2008934"/>
                  </a:cubicBezTo>
                  <a:close/>
                  <a:moveTo>
                    <a:pt x="191964" y="0"/>
                  </a:moveTo>
                  <a:cubicBezTo>
                    <a:pt x="191964" y="0"/>
                    <a:pt x="191964" y="0"/>
                    <a:pt x="191964" y="1360331"/>
                  </a:cubicBezTo>
                  <a:lnTo>
                    <a:pt x="149206" y="1361610"/>
                  </a:lnTo>
                  <a:lnTo>
                    <a:pt x="203124" y="1361610"/>
                  </a:lnTo>
                  <a:lnTo>
                    <a:pt x="203124" y="2087058"/>
                  </a:lnTo>
                  <a:lnTo>
                    <a:pt x="22319" y="2011165"/>
                  </a:lnTo>
                  <a:lnTo>
                    <a:pt x="22319" y="1365406"/>
                  </a:lnTo>
                  <a:lnTo>
                    <a:pt x="0" y="1366074"/>
                  </a:lnTo>
                  <a:cubicBezTo>
                    <a:pt x="0" y="1366074"/>
                    <a:pt x="0" y="1366074"/>
                    <a:pt x="0" y="40203"/>
                  </a:cubicBezTo>
                  <a:cubicBezTo>
                    <a:pt x="0" y="40203"/>
                    <a:pt x="0" y="40203"/>
                    <a:pt x="19196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2342765" y="3866003"/>
              <a:ext cx="821062" cy="680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02</a:t>
              </a:r>
              <a:endPara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203435" y="3610568"/>
            <a:ext cx="766554" cy="2275581"/>
            <a:chOff x="2024383" y="1692599"/>
            <a:chExt cx="1279021" cy="3796882"/>
          </a:xfrm>
        </p:grpSpPr>
        <p:sp>
          <p:nvSpPr>
            <p:cNvPr id="88" name="Freeform 103"/>
            <p:cNvSpPr>
              <a:spLocks/>
            </p:cNvSpPr>
            <p:nvPr/>
          </p:nvSpPr>
          <p:spPr bwMode="auto">
            <a:xfrm>
              <a:off x="2848046" y="2420280"/>
              <a:ext cx="455358" cy="42411"/>
            </a:xfrm>
            <a:custGeom>
              <a:avLst/>
              <a:gdLst>
                <a:gd name="T0" fmla="*/ 204 w 204"/>
                <a:gd name="T1" fmla="*/ 3 h 19"/>
                <a:gd name="T2" fmla="*/ 85 w 204"/>
                <a:gd name="T3" fmla="*/ 19 h 19"/>
                <a:gd name="T4" fmla="*/ 0 w 204"/>
                <a:gd name="T5" fmla="*/ 17 h 19"/>
                <a:gd name="T6" fmla="*/ 112 w 204"/>
                <a:gd name="T7" fmla="*/ 0 h 19"/>
                <a:gd name="T8" fmla="*/ 204 w 204"/>
                <a:gd name="T9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19">
                  <a:moveTo>
                    <a:pt x="204" y="3"/>
                  </a:moveTo>
                  <a:lnTo>
                    <a:pt x="85" y="19"/>
                  </a:lnTo>
                  <a:lnTo>
                    <a:pt x="0" y="17"/>
                  </a:lnTo>
                  <a:lnTo>
                    <a:pt x="112" y="0"/>
                  </a:lnTo>
                  <a:lnTo>
                    <a:pt x="204" y="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9" name="Freeform 106"/>
            <p:cNvSpPr>
              <a:spLocks/>
            </p:cNvSpPr>
            <p:nvPr/>
          </p:nvSpPr>
          <p:spPr bwMode="auto">
            <a:xfrm>
              <a:off x="2024383" y="2397958"/>
              <a:ext cx="401786" cy="46876"/>
            </a:xfrm>
            <a:custGeom>
              <a:avLst/>
              <a:gdLst>
                <a:gd name="T0" fmla="*/ 180 w 180"/>
                <a:gd name="T1" fmla="*/ 3 h 21"/>
                <a:gd name="T2" fmla="*/ 94 w 180"/>
                <a:gd name="T3" fmla="*/ 21 h 21"/>
                <a:gd name="T4" fmla="*/ 0 w 180"/>
                <a:gd name="T5" fmla="*/ 19 h 21"/>
                <a:gd name="T6" fmla="*/ 77 w 180"/>
                <a:gd name="T7" fmla="*/ 0 h 21"/>
                <a:gd name="T8" fmla="*/ 180 w 180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0" h="21">
                  <a:moveTo>
                    <a:pt x="180" y="3"/>
                  </a:moveTo>
                  <a:lnTo>
                    <a:pt x="94" y="21"/>
                  </a:lnTo>
                  <a:lnTo>
                    <a:pt x="0" y="19"/>
                  </a:lnTo>
                  <a:lnTo>
                    <a:pt x="77" y="0"/>
                  </a:lnTo>
                  <a:lnTo>
                    <a:pt x="180" y="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0" name="Freeform 107"/>
            <p:cNvSpPr>
              <a:spLocks/>
            </p:cNvSpPr>
            <p:nvPr/>
          </p:nvSpPr>
          <p:spPr bwMode="auto">
            <a:xfrm>
              <a:off x="2024383" y="1692599"/>
              <a:ext cx="743306" cy="747770"/>
            </a:xfrm>
            <a:custGeom>
              <a:avLst/>
              <a:gdLst>
                <a:gd name="T0" fmla="*/ 77 w 333"/>
                <a:gd name="T1" fmla="*/ 316 h 335"/>
                <a:gd name="T2" fmla="*/ 0 w 333"/>
                <a:gd name="T3" fmla="*/ 335 h 335"/>
                <a:gd name="T4" fmla="*/ 234 w 333"/>
                <a:gd name="T5" fmla="*/ 49 h 335"/>
                <a:gd name="T6" fmla="*/ 333 w 333"/>
                <a:gd name="T7" fmla="*/ 0 h 335"/>
                <a:gd name="T8" fmla="*/ 77 w 333"/>
                <a:gd name="T9" fmla="*/ 316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3" h="335">
                  <a:moveTo>
                    <a:pt x="77" y="316"/>
                  </a:moveTo>
                  <a:lnTo>
                    <a:pt x="0" y="335"/>
                  </a:lnTo>
                  <a:lnTo>
                    <a:pt x="234" y="49"/>
                  </a:lnTo>
                  <a:lnTo>
                    <a:pt x="333" y="0"/>
                  </a:lnTo>
                  <a:lnTo>
                    <a:pt x="77" y="316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8100000" scaled="1"/>
              <a:tileRect/>
            </a:gra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1" name="Freeform 108"/>
            <p:cNvSpPr>
              <a:spLocks/>
            </p:cNvSpPr>
            <p:nvPr/>
          </p:nvSpPr>
          <p:spPr bwMode="auto">
            <a:xfrm>
              <a:off x="2426170" y="4469390"/>
              <a:ext cx="671876" cy="1020091"/>
            </a:xfrm>
            <a:custGeom>
              <a:avLst/>
              <a:gdLst>
                <a:gd name="T0" fmla="*/ 0 w 817"/>
                <a:gd name="T1" fmla="*/ 31 h 1244"/>
                <a:gd name="T2" fmla="*/ 0 w 817"/>
                <a:gd name="T3" fmla="*/ 1244 h 1244"/>
                <a:gd name="T4" fmla="*/ 817 w 817"/>
                <a:gd name="T5" fmla="*/ 1188 h 1244"/>
                <a:gd name="T6" fmla="*/ 817 w 817"/>
                <a:gd name="T7" fmla="*/ 0 h 1244"/>
                <a:gd name="T8" fmla="*/ 0 w 817"/>
                <a:gd name="T9" fmla="*/ 31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7" h="1244">
                  <a:moveTo>
                    <a:pt x="0" y="31"/>
                  </a:moveTo>
                  <a:cubicBezTo>
                    <a:pt x="0" y="1244"/>
                    <a:pt x="0" y="1244"/>
                    <a:pt x="0" y="1244"/>
                  </a:cubicBezTo>
                  <a:cubicBezTo>
                    <a:pt x="817" y="1188"/>
                    <a:pt x="817" y="1188"/>
                    <a:pt x="817" y="1188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650" y="2"/>
                    <a:pt x="10" y="31"/>
                    <a:pt x="0" y="3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2" name="Freeform 109"/>
            <p:cNvSpPr>
              <a:spLocks/>
            </p:cNvSpPr>
            <p:nvPr/>
          </p:nvSpPr>
          <p:spPr bwMode="auto">
            <a:xfrm>
              <a:off x="2196259" y="1692599"/>
              <a:ext cx="1107145" cy="2075896"/>
            </a:xfrm>
            <a:custGeom>
              <a:avLst/>
              <a:gdLst>
                <a:gd name="T0" fmla="*/ 280 w 1348"/>
                <a:gd name="T1" fmla="*/ 2523 h 2526"/>
                <a:gd name="T2" fmla="*/ 1095 w 1348"/>
                <a:gd name="T3" fmla="*/ 2521 h 2526"/>
                <a:gd name="T4" fmla="*/ 1097 w 1348"/>
                <a:gd name="T5" fmla="*/ 885 h 2526"/>
                <a:gd name="T6" fmla="*/ 1348 w 1348"/>
                <a:gd name="T7" fmla="*/ 892 h 2526"/>
                <a:gd name="T8" fmla="*/ 697 w 1348"/>
                <a:gd name="T9" fmla="*/ 0 h 2526"/>
                <a:gd name="T10" fmla="*/ 0 w 1348"/>
                <a:gd name="T11" fmla="*/ 859 h 2526"/>
                <a:gd name="T12" fmla="*/ 280 w 1348"/>
                <a:gd name="T13" fmla="*/ 865 h 2526"/>
                <a:gd name="T14" fmla="*/ 280 w 1348"/>
                <a:gd name="T15" fmla="*/ 2523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48" h="2526">
                  <a:moveTo>
                    <a:pt x="280" y="2523"/>
                  </a:moveTo>
                  <a:cubicBezTo>
                    <a:pt x="387" y="2526"/>
                    <a:pt x="930" y="2519"/>
                    <a:pt x="1095" y="2521"/>
                  </a:cubicBezTo>
                  <a:cubicBezTo>
                    <a:pt x="1097" y="885"/>
                    <a:pt x="1097" y="885"/>
                    <a:pt x="1097" y="885"/>
                  </a:cubicBezTo>
                  <a:cubicBezTo>
                    <a:pt x="1348" y="892"/>
                    <a:pt x="1348" y="892"/>
                    <a:pt x="1348" y="892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0" y="859"/>
                    <a:pt x="0" y="859"/>
                    <a:pt x="0" y="859"/>
                  </a:cubicBezTo>
                  <a:cubicBezTo>
                    <a:pt x="280" y="865"/>
                    <a:pt x="280" y="865"/>
                    <a:pt x="280" y="865"/>
                  </a:cubicBezTo>
                  <a:lnTo>
                    <a:pt x="280" y="25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3" name="任意多边形 92"/>
            <p:cNvSpPr>
              <a:spLocks/>
            </p:cNvSpPr>
            <p:nvPr/>
          </p:nvSpPr>
          <p:spPr bwMode="auto">
            <a:xfrm>
              <a:off x="2234206" y="2404652"/>
              <a:ext cx="203124" cy="3084828"/>
            </a:xfrm>
            <a:custGeom>
              <a:avLst/>
              <a:gdLst>
                <a:gd name="connsiteX0" fmla="*/ 0 w 203124"/>
                <a:gd name="connsiteY0" fmla="*/ 2008934 h 3084828"/>
                <a:gd name="connsiteX1" fmla="*/ 191964 w 203124"/>
                <a:gd name="connsiteY1" fmla="*/ 2082851 h 3084828"/>
                <a:gd name="connsiteX2" fmla="*/ 191964 w 203124"/>
                <a:gd name="connsiteY2" fmla="*/ 3084828 h 3084828"/>
                <a:gd name="connsiteX3" fmla="*/ 0 w 203124"/>
                <a:gd name="connsiteY3" fmla="*/ 2973132 h 3084828"/>
                <a:gd name="connsiteX4" fmla="*/ 0 w 203124"/>
                <a:gd name="connsiteY4" fmla="*/ 2008934 h 3084828"/>
                <a:gd name="connsiteX5" fmla="*/ 191964 w 203124"/>
                <a:gd name="connsiteY5" fmla="*/ 0 h 3084828"/>
                <a:gd name="connsiteX6" fmla="*/ 191964 w 203124"/>
                <a:gd name="connsiteY6" fmla="*/ 1360331 h 3084828"/>
                <a:gd name="connsiteX7" fmla="*/ 149206 w 203124"/>
                <a:gd name="connsiteY7" fmla="*/ 1361610 h 3084828"/>
                <a:gd name="connsiteX8" fmla="*/ 203124 w 203124"/>
                <a:gd name="connsiteY8" fmla="*/ 1361610 h 3084828"/>
                <a:gd name="connsiteX9" fmla="*/ 203124 w 203124"/>
                <a:gd name="connsiteY9" fmla="*/ 2087058 h 3084828"/>
                <a:gd name="connsiteX10" fmla="*/ 22319 w 203124"/>
                <a:gd name="connsiteY10" fmla="*/ 2011165 h 3084828"/>
                <a:gd name="connsiteX11" fmla="*/ 22319 w 203124"/>
                <a:gd name="connsiteY11" fmla="*/ 1365406 h 3084828"/>
                <a:gd name="connsiteX12" fmla="*/ 0 w 203124"/>
                <a:gd name="connsiteY12" fmla="*/ 1366074 h 3084828"/>
                <a:gd name="connsiteX13" fmla="*/ 0 w 203124"/>
                <a:gd name="connsiteY13" fmla="*/ 40203 h 3084828"/>
                <a:gd name="connsiteX14" fmla="*/ 191964 w 203124"/>
                <a:gd name="connsiteY14" fmla="*/ 0 h 308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3124" h="3084828">
                  <a:moveTo>
                    <a:pt x="0" y="2008934"/>
                  </a:moveTo>
                  <a:cubicBezTo>
                    <a:pt x="11485" y="2011398"/>
                    <a:pt x="164072" y="2073816"/>
                    <a:pt x="191964" y="2082851"/>
                  </a:cubicBezTo>
                  <a:cubicBezTo>
                    <a:pt x="191964" y="2082851"/>
                    <a:pt x="191964" y="2082851"/>
                    <a:pt x="191964" y="3084828"/>
                  </a:cubicBezTo>
                  <a:cubicBezTo>
                    <a:pt x="191964" y="3084828"/>
                    <a:pt x="191964" y="3084828"/>
                    <a:pt x="0" y="2973132"/>
                  </a:cubicBezTo>
                  <a:cubicBezTo>
                    <a:pt x="0" y="2973132"/>
                    <a:pt x="0" y="2973132"/>
                    <a:pt x="0" y="2008934"/>
                  </a:cubicBezTo>
                  <a:close/>
                  <a:moveTo>
                    <a:pt x="191964" y="0"/>
                  </a:moveTo>
                  <a:cubicBezTo>
                    <a:pt x="191964" y="0"/>
                    <a:pt x="191964" y="0"/>
                    <a:pt x="191964" y="1360331"/>
                  </a:cubicBezTo>
                  <a:lnTo>
                    <a:pt x="149206" y="1361610"/>
                  </a:lnTo>
                  <a:lnTo>
                    <a:pt x="203124" y="1361610"/>
                  </a:lnTo>
                  <a:lnTo>
                    <a:pt x="203124" y="2087058"/>
                  </a:lnTo>
                  <a:lnTo>
                    <a:pt x="22319" y="2011165"/>
                  </a:lnTo>
                  <a:lnTo>
                    <a:pt x="22319" y="1365406"/>
                  </a:lnTo>
                  <a:lnTo>
                    <a:pt x="0" y="1366074"/>
                  </a:lnTo>
                  <a:cubicBezTo>
                    <a:pt x="0" y="1366074"/>
                    <a:pt x="0" y="1366074"/>
                    <a:pt x="0" y="40203"/>
                  </a:cubicBezTo>
                  <a:cubicBezTo>
                    <a:pt x="0" y="40203"/>
                    <a:pt x="0" y="40203"/>
                    <a:pt x="191964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  <a:no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2342766" y="3866003"/>
              <a:ext cx="960638" cy="641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  <a:ea typeface="微软雅黑" panose="020B0503020204020204" pitchFamily="34" charset="-122"/>
                </a:rPr>
                <a:t>03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微软雅黑" panose="020B0503020204020204" pitchFamily="34" charset="-122"/>
              </a:endParaRPr>
            </a:p>
          </p:txBody>
        </p:sp>
      </p:grpSp>
      <p:sp>
        <p:nvSpPr>
          <p:cNvPr id="95" name="TextBox 41"/>
          <p:cNvSpPr txBox="1"/>
          <p:nvPr/>
        </p:nvSpPr>
        <p:spPr>
          <a:xfrm>
            <a:off x="7040671" y="2092301"/>
            <a:ext cx="3821918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TextBox 170"/>
          <p:cNvSpPr txBox="1"/>
          <p:nvPr/>
        </p:nvSpPr>
        <p:spPr>
          <a:xfrm>
            <a:off x="7040671" y="1603772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7040671" y="3717901"/>
            <a:ext cx="3821918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170"/>
          <p:cNvSpPr txBox="1"/>
          <p:nvPr/>
        </p:nvSpPr>
        <p:spPr>
          <a:xfrm>
            <a:off x="7040671" y="3229372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41"/>
          <p:cNvSpPr txBox="1"/>
          <p:nvPr/>
        </p:nvSpPr>
        <p:spPr>
          <a:xfrm>
            <a:off x="7040671" y="5372529"/>
            <a:ext cx="3821918" cy="543233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请替换文字内容，点击添加相关标题文字，修改文字内容，也可以直接复制你的内容到此。</a:t>
            </a:r>
            <a:endParaRPr lang="en-GB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170"/>
          <p:cNvSpPr txBox="1"/>
          <p:nvPr/>
        </p:nvSpPr>
        <p:spPr>
          <a:xfrm>
            <a:off x="7040671" y="4884000"/>
            <a:ext cx="2430227" cy="528259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defRPr/>
            </a:pPr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工作报告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788688" y="299004"/>
            <a:ext cx="3065762" cy="43088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相关标题文字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812061" y="545225"/>
            <a:ext cx="2639600" cy="18466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TO ADD CAPTION TEXT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0" y="0"/>
            <a:ext cx="521474" cy="869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0" y="869386"/>
            <a:ext cx="12858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087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6" grpId="0"/>
      <p:bldP spid="29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77" y="199"/>
            <a:ext cx="12858396" cy="723225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709" b="-185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6750" y="938669"/>
            <a:ext cx="11525250" cy="53553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84"/>
          <p:cNvSpPr txBox="1"/>
          <p:nvPr/>
        </p:nvSpPr>
        <p:spPr>
          <a:xfrm>
            <a:off x="2228850" y="3040469"/>
            <a:ext cx="840105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en-US" altLang="zh-CN" sz="6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</a:t>
            </a:r>
            <a:r>
              <a:rPr lang="zh-CN" altLang="en-US" sz="60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  <a:endParaRPr lang="en-US" altLang="zh-CN" sz="60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4"/>
          <p:cNvSpPr txBox="1"/>
          <p:nvPr/>
        </p:nvSpPr>
        <p:spPr>
          <a:xfrm>
            <a:off x="3036873" y="4115817"/>
            <a:ext cx="6785005" cy="21544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dist"/>
            <a:r>
              <a:rPr lang="en-US" altLang="zh-CN" sz="140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ACCOUNTING REPORTING ON ACTIVITIES REPORT PPT</a:t>
            </a:r>
            <a:endParaRPr lang="en-US" altLang="zh-CN" sz="1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5048250" y="1755275"/>
            <a:ext cx="2762250" cy="135421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US" altLang="zh-CN" sz="8800" spc="600" smtClean="0">
                <a:solidFill>
                  <a:schemeClr val="accent1"/>
                </a:solidFill>
                <a:latin typeface="Agency FB" panose="020B0503020202020204" pitchFamily="34" charset="0"/>
                <a:ea typeface="+mn-ea"/>
              </a:rPr>
              <a:t>2018</a:t>
            </a:r>
            <a:endParaRPr lang="en-US" altLang="zh-CN" sz="8800" spc="600" dirty="0">
              <a:solidFill>
                <a:schemeClr val="accent1"/>
              </a:solidFill>
              <a:latin typeface="Agency FB" panose="020B0503020202020204" pitchFamily="34" charset="0"/>
              <a:ea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55436" y="1140996"/>
            <a:ext cx="11147878" cy="4950658"/>
          </a:xfrm>
          <a:prstGeom prst="rect">
            <a:avLst/>
          </a:prstGeom>
          <a:noFill/>
          <a:ln>
            <a:solidFill>
              <a:schemeClr val="accent4"/>
            </a:solidFill>
          </a:ln>
          <a:effectLst>
            <a:outerShdw blurRad="3810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33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925"/>
                                </p:stCondLst>
                                <p:childTnLst>
                                  <p:par>
                                    <p:cTn id="2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5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925"/>
                                </p:stCondLst>
                                <p:childTnLst>
                                  <p:par>
                                    <p:cTn id="27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2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5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11" grpId="0" animBg="1"/>
          <p:bldP spid="6" grpId="0"/>
          <p:bldP spid="13" grpId="0"/>
          <p:bldP spid="15" grpId="0"/>
          <p:bldP spid="12" grpId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w1006"/>
  <p:tag name="ISPRING_SCORM_RATE_QUIZZES" val="0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D:\Documents\Downloads\114.财务报告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217214347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Other"/>
  <p:tag name="MH_ORDER" val="1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213125611"/>
  <p:tag name="MH_LIBRARY" val="GRAPHIC"/>
  <p:tag name="MH_TYPE" val="Picture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890">
      <a:dk1>
        <a:sysClr val="windowText" lastClr="000000"/>
      </a:dk1>
      <a:lt1>
        <a:sysClr val="window" lastClr="FFFFFF"/>
      </a:lt1>
      <a:dk2>
        <a:srgbClr val="F39C3E"/>
      </a:dk2>
      <a:lt2>
        <a:srgbClr val="E7E6E6"/>
      </a:lt2>
      <a:accent1>
        <a:srgbClr val="389AB3"/>
      </a:accent1>
      <a:accent2>
        <a:srgbClr val="F39C3E"/>
      </a:accent2>
      <a:accent3>
        <a:srgbClr val="389AB3"/>
      </a:accent3>
      <a:accent4>
        <a:srgbClr val="F39C3E"/>
      </a:accent4>
      <a:accent5>
        <a:srgbClr val="389AB3"/>
      </a:accent5>
      <a:accent6>
        <a:srgbClr val="F39C3E"/>
      </a:accent6>
      <a:hlink>
        <a:srgbClr val="389AB3"/>
      </a:hlink>
      <a:folHlink>
        <a:srgbClr val="F39C3E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2302</Words>
  <Application>Microsoft Office PowerPoint</Application>
  <PresentationFormat>自定义</PresentationFormat>
  <Paragraphs>226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Gill Sans</vt:lpstr>
      <vt:lpstr>HelveticaNeueLT Pro 35 Th</vt:lpstr>
      <vt:lpstr>Trajan Pro</vt:lpstr>
      <vt:lpstr>宋体</vt:lpstr>
      <vt:lpstr>微软雅黑</vt:lpstr>
      <vt:lpstr>Agency FB</vt:lpstr>
      <vt:lpstr>Arial</vt:lpstr>
      <vt:lpstr>Arial Narrow</vt:lpstr>
      <vt:lpstr>Calibri</vt:lpstr>
      <vt:lpstr>Calibri Light</vt:lpstr>
      <vt:lpstr>Franklin Gothic Book</vt:lpstr>
      <vt:lpstr>Franklin Gothic Medium</vt:lpstr>
      <vt:lpstr>Segoe UI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w1006</dc:title>
  <dc:creator/>
  <cp:lastModifiedBy/>
  <cp:revision>1</cp:revision>
  <dcterms:created xsi:type="dcterms:W3CDTF">2017-04-22T15:13:23Z</dcterms:created>
  <dcterms:modified xsi:type="dcterms:W3CDTF">2018-07-20T01:16:50Z</dcterms:modified>
</cp:coreProperties>
</file>