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8" r:id="rId5"/>
    <p:sldId id="267" r:id="rId6"/>
    <p:sldId id="270" r:id="rId7"/>
    <p:sldId id="272" r:id="rId8"/>
    <p:sldId id="282" r:id="rId9"/>
    <p:sldId id="284" r:id="rId10"/>
    <p:sldId id="265" r:id="rId11"/>
    <p:sldId id="266" r:id="rId12"/>
    <p:sldId id="276" r:id="rId13"/>
    <p:sldId id="262" r:id="rId14"/>
    <p:sldId id="277" r:id="rId15"/>
    <p:sldId id="285" r:id="rId16"/>
    <p:sldId id="293" r:id="rId17"/>
    <p:sldId id="263" r:id="rId18"/>
    <p:sldId id="280" r:id="rId19"/>
    <p:sldId id="275" r:id="rId20"/>
    <p:sldId id="294" r:id="rId21"/>
    <p:sldId id="271" r:id="rId22"/>
    <p:sldId id="264" r:id="rId23"/>
    <p:sldId id="274" r:id="rId24"/>
    <p:sldId id="281" r:id="rId25"/>
    <p:sldId id="295" r:id="rId26"/>
  </p:sldIdLst>
  <p:sldSz cx="12192000" cy="6858000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3203"/>
    <a:srgbClr val="01C5EE"/>
    <a:srgbClr val="537711"/>
    <a:srgbClr val="813678"/>
    <a:srgbClr val="171717"/>
    <a:srgbClr val="DE4477"/>
    <a:srgbClr val="513087"/>
    <a:srgbClr val="961A43"/>
    <a:srgbClr val="442872"/>
    <a:srgbClr val="140C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3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62C5B1C-1ADE-445A-8161-1B6C093A2C29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51204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434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434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CFE3FF8-11E2-4583-B2F8-69A064B9DD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834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350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716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122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892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542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26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867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028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250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712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429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767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150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515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496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6959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634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7208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79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7815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7031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954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7892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3019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E3FF8-11E2-4583-B2F8-69A064B9DDE9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657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4468C-12ED-4F0F-92C4-E6C904EE9AAE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19818-F0F7-4A95-A58A-B2195AA81F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8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A878BC-2910-47C5-8546-A995B2B64F2C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C0E53-7A0F-4FFA-999F-EF148E64E1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27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38D74-754E-41FD-8B0A-E5BC32252EF5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7DDA3-C33D-4F83-B653-4F05450681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08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4350B-3067-44DE-8C25-D6C1B9B0B9E6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AE1CC-244D-4B06-B789-586EA12A4B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26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A666F-001B-4A4C-BF15-B17B18901B13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E54A5-8365-4D72-9182-FDBB63FAE8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953878" y="64311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95910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BDFC7-9500-4623-880F-2804ED790633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D4BFC-0B1D-4642-8790-92686A0155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76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922AF-2D79-44DC-8887-05E5D10022BF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1403C-2ACC-4EA5-B3F6-D5A6709EB2A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03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BC02F-52A8-460A-BCE4-6E6F0EAB917B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F1367-FA5E-4FAF-A1F3-21F244A204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00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9F6EE-1198-4592-8FEC-E9DAF3FC5372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BB656-BB5C-445B-BEB3-459FDCC37C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11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28590-BDB2-4176-A5A6-235281FFC846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7201B-742B-4427-92B2-087C489A15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912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D0ECF-D28F-482F-B7EA-9E708B826803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B54B0-E2C6-4C30-8A9A-A6671CC483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90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F378FFD-BE70-47B1-BFEE-E03EB0084A1F}" type="datetimeFigureOut">
              <a:rPr lang="zh-CN" altLang="en-US"/>
              <a:pPr>
                <a:defRPr/>
              </a:pPr>
              <a:t>2019/7/20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0040B58-9208-4C2A-B907-9E8222C271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文本框 4"/>
          <p:cNvSpPr txBox="1">
            <a:spLocks noChangeArrowheads="1"/>
          </p:cNvSpPr>
          <p:nvPr/>
        </p:nvSpPr>
        <p:spPr bwMode="auto">
          <a:xfrm>
            <a:off x="4025678" y="1908253"/>
            <a:ext cx="4121943" cy="221599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en-US" altLang="zh-CN" sz="13800" dirty="0" smtClean="0">
                <a:solidFill>
                  <a:srgbClr val="537711"/>
                </a:solidFill>
                <a:latin typeface="Agency FB" panose="020B0503020202020204" pitchFamily="34" charset="0"/>
              </a:rPr>
              <a:t>2</a:t>
            </a:r>
            <a:r>
              <a:rPr lang="en-US" altLang="zh-CN" sz="13800" dirty="0" smtClean="0">
                <a:solidFill>
                  <a:srgbClr val="01C5EE"/>
                </a:solidFill>
                <a:latin typeface="Agency FB" panose="020B0503020202020204" pitchFamily="34" charset="0"/>
              </a:rPr>
              <a:t>0</a:t>
            </a:r>
            <a:r>
              <a:rPr lang="en-US" altLang="zh-CN" sz="13800" dirty="0" smtClean="0">
                <a:solidFill>
                  <a:srgbClr val="D73203"/>
                </a:solidFill>
                <a:latin typeface="Agency FB" panose="020B0503020202020204" pitchFamily="34" charset="0"/>
              </a:rPr>
              <a:t>X</a:t>
            </a:r>
            <a:r>
              <a:rPr lang="en-US" altLang="zh-CN" sz="13800" dirty="0" smtClean="0">
                <a:solidFill>
                  <a:srgbClr val="813678"/>
                </a:solidFill>
                <a:latin typeface="Agency FB" panose="020B0503020202020204" pitchFamily="34" charset="0"/>
              </a:rPr>
              <a:t>X</a:t>
            </a:r>
            <a:endParaRPr lang="zh-CN" altLang="en-US" sz="13800" dirty="0">
              <a:solidFill>
                <a:srgbClr val="813678"/>
              </a:solidFill>
              <a:latin typeface="Agency FB" panose="020B0503020202020204" pitchFamily="34" charset="0"/>
            </a:endParaRPr>
          </a:p>
        </p:txBody>
      </p:sp>
      <p:sp>
        <p:nvSpPr>
          <p:cNvPr id="13316" name="文本框 5"/>
          <p:cNvSpPr txBox="1">
            <a:spLocks noChangeArrowheads="1"/>
          </p:cNvSpPr>
          <p:nvPr/>
        </p:nvSpPr>
        <p:spPr bwMode="auto">
          <a:xfrm>
            <a:off x="2203171" y="4273122"/>
            <a:ext cx="79520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工程进度情况汇报</a:t>
            </a:r>
            <a:r>
              <a:rPr lang="en-US" altLang="zh-CN" sz="2800" b="1" dirty="0" err="1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66627" y="1110454"/>
            <a:ext cx="2329132" cy="38623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153390" y="1053305"/>
            <a:ext cx="2329132" cy="39766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651">
        <p14:vortex dir="r"/>
      </p:transition>
    </mc:Choice>
    <mc:Fallback xmlns="">
      <p:transition spd="slow" advTm="6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文本框 4"/>
          <p:cNvSpPr txBox="1">
            <a:spLocks noChangeArrowheads="1"/>
          </p:cNvSpPr>
          <p:nvPr/>
        </p:nvSpPr>
        <p:spPr bwMode="auto">
          <a:xfrm>
            <a:off x="6403975" y="1403350"/>
            <a:ext cx="696913" cy="647700"/>
          </a:xfrm>
          <a:prstGeom prst="rect">
            <a:avLst/>
          </a:prstGeom>
          <a:solidFill>
            <a:srgbClr val="537711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01</a:t>
            </a:r>
            <a:endParaRPr lang="zh-CN" altLang="en-US" sz="36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40" name="文本框 6"/>
          <p:cNvSpPr txBox="1">
            <a:spLocks noChangeArrowheads="1"/>
          </p:cNvSpPr>
          <p:nvPr/>
        </p:nvSpPr>
        <p:spPr bwMode="auto">
          <a:xfrm>
            <a:off x="6403975" y="2473325"/>
            <a:ext cx="696913" cy="647700"/>
          </a:xfrm>
          <a:prstGeom prst="rect">
            <a:avLst/>
          </a:prstGeom>
          <a:solidFill>
            <a:srgbClr val="01C5EE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02</a:t>
            </a:r>
            <a:endParaRPr lang="zh-CN" altLang="en-US" sz="36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41" name="文本框 7"/>
          <p:cNvSpPr txBox="1">
            <a:spLocks noChangeArrowheads="1"/>
          </p:cNvSpPr>
          <p:nvPr/>
        </p:nvSpPr>
        <p:spPr bwMode="auto">
          <a:xfrm>
            <a:off x="6403975" y="3530600"/>
            <a:ext cx="696913" cy="646113"/>
          </a:xfrm>
          <a:prstGeom prst="rect">
            <a:avLst/>
          </a:prstGeom>
          <a:solidFill>
            <a:srgbClr val="D73203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03</a:t>
            </a:r>
            <a:endParaRPr lang="zh-CN" altLang="en-US" sz="36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42" name="文本框 8"/>
          <p:cNvSpPr txBox="1">
            <a:spLocks noChangeArrowheads="1"/>
          </p:cNvSpPr>
          <p:nvPr/>
        </p:nvSpPr>
        <p:spPr bwMode="auto">
          <a:xfrm>
            <a:off x="6403975" y="4625975"/>
            <a:ext cx="696913" cy="646113"/>
          </a:xfrm>
          <a:prstGeom prst="rect">
            <a:avLst/>
          </a:prstGeom>
          <a:solidFill>
            <a:srgbClr val="813678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04</a:t>
            </a:r>
            <a:endParaRPr lang="zh-CN" altLang="en-US" sz="36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43" name="文本框 9"/>
          <p:cNvSpPr txBox="1">
            <a:spLocks noChangeArrowheads="1"/>
          </p:cNvSpPr>
          <p:nvPr/>
        </p:nvSpPr>
        <p:spPr bwMode="auto">
          <a:xfrm>
            <a:off x="7402513" y="1497013"/>
            <a:ext cx="37004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537711"/>
                </a:solidFill>
                <a:latin typeface="Arial" pitchFamily="34" charset="0"/>
                <a:cs typeface="Arial" pitchFamily="34" charset="0"/>
              </a:rPr>
              <a:t>ADD YOUR TITLE HERE</a:t>
            </a:r>
            <a:endParaRPr lang="zh-CN" altLang="en-US" sz="2400" b="1" dirty="0">
              <a:solidFill>
                <a:srgbClr val="53771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44" name="文本框 10"/>
          <p:cNvSpPr txBox="1">
            <a:spLocks noChangeArrowheads="1"/>
          </p:cNvSpPr>
          <p:nvPr/>
        </p:nvSpPr>
        <p:spPr bwMode="auto">
          <a:xfrm>
            <a:off x="7402513" y="2566988"/>
            <a:ext cx="37004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ADD YOUR TITLE HERE</a:t>
            </a:r>
            <a:endParaRPr lang="zh-CN" altLang="en-US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45" name="文本框 11"/>
          <p:cNvSpPr txBox="1">
            <a:spLocks noChangeArrowheads="1"/>
          </p:cNvSpPr>
          <p:nvPr/>
        </p:nvSpPr>
        <p:spPr bwMode="auto">
          <a:xfrm>
            <a:off x="7402513" y="3622675"/>
            <a:ext cx="3700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ADD YOUR TITLE HERE</a:t>
            </a:r>
            <a:endParaRPr lang="zh-CN" altLang="en-US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46" name="文本框 12"/>
          <p:cNvSpPr txBox="1">
            <a:spLocks noChangeArrowheads="1"/>
          </p:cNvSpPr>
          <p:nvPr/>
        </p:nvSpPr>
        <p:spPr bwMode="auto">
          <a:xfrm>
            <a:off x="7402513" y="4718050"/>
            <a:ext cx="3700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813678"/>
                </a:solidFill>
                <a:latin typeface="Arial" pitchFamily="34" charset="0"/>
                <a:cs typeface="Arial" pitchFamily="34" charset="0"/>
              </a:rPr>
              <a:t>ADD YOUR TITLE HERE</a:t>
            </a:r>
            <a:endParaRPr lang="zh-CN" altLang="en-US" sz="2400" b="1" dirty="0">
              <a:solidFill>
                <a:srgbClr val="813678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347" name="直接连接符 14"/>
          <p:cNvCxnSpPr>
            <a:cxnSpLocks noChangeShapeType="1"/>
          </p:cNvCxnSpPr>
          <p:nvPr/>
        </p:nvCxnSpPr>
        <p:spPr bwMode="auto">
          <a:xfrm>
            <a:off x="7291388" y="1498600"/>
            <a:ext cx="0" cy="457200"/>
          </a:xfrm>
          <a:prstGeom prst="line">
            <a:avLst/>
          </a:prstGeom>
          <a:noFill/>
          <a:ln w="6350">
            <a:solidFill>
              <a:srgbClr val="5377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8" name="直接连接符 15"/>
          <p:cNvCxnSpPr>
            <a:cxnSpLocks noChangeShapeType="1"/>
          </p:cNvCxnSpPr>
          <p:nvPr/>
        </p:nvCxnSpPr>
        <p:spPr bwMode="auto">
          <a:xfrm>
            <a:off x="7310438" y="2565400"/>
            <a:ext cx="0" cy="457200"/>
          </a:xfrm>
          <a:prstGeom prst="line">
            <a:avLst/>
          </a:prstGeom>
          <a:noFill/>
          <a:ln w="6350">
            <a:solidFill>
              <a:srgbClr val="01C5E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9" name="直接连接符 16"/>
          <p:cNvCxnSpPr>
            <a:cxnSpLocks noChangeShapeType="1"/>
          </p:cNvCxnSpPr>
          <p:nvPr/>
        </p:nvCxnSpPr>
        <p:spPr bwMode="auto">
          <a:xfrm>
            <a:off x="7310438" y="3627438"/>
            <a:ext cx="0" cy="457200"/>
          </a:xfrm>
          <a:prstGeom prst="line">
            <a:avLst/>
          </a:prstGeom>
          <a:noFill/>
          <a:ln w="6350">
            <a:solidFill>
              <a:srgbClr val="D732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0" name="直接连接符 17"/>
          <p:cNvCxnSpPr>
            <a:cxnSpLocks noChangeShapeType="1"/>
          </p:cNvCxnSpPr>
          <p:nvPr/>
        </p:nvCxnSpPr>
        <p:spPr bwMode="auto">
          <a:xfrm>
            <a:off x="7310438" y="4692650"/>
            <a:ext cx="0" cy="457200"/>
          </a:xfrm>
          <a:prstGeom prst="line">
            <a:avLst/>
          </a:prstGeom>
          <a:noFill/>
          <a:ln w="6350">
            <a:solidFill>
              <a:srgbClr val="81367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1" name="直接连接符 23"/>
          <p:cNvCxnSpPr>
            <a:cxnSpLocks noChangeShapeType="1"/>
          </p:cNvCxnSpPr>
          <p:nvPr/>
        </p:nvCxnSpPr>
        <p:spPr bwMode="auto">
          <a:xfrm>
            <a:off x="7234238" y="1498600"/>
            <a:ext cx="0" cy="457200"/>
          </a:xfrm>
          <a:prstGeom prst="line">
            <a:avLst/>
          </a:prstGeom>
          <a:noFill/>
          <a:ln w="28575">
            <a:solidFill>
              <a:srgbClr val="5377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2" name="直接连接符 24"/>
          <p:cNvCxnSpPr>
            <a:cxnSpLocks noChangeShapeType="1"/>
          </p:cNvCxnSpPr>
          <p:nvPr/>
        </p:nvCxnSpPr>
        <p:spPr bwMode="auto">
          <a:xfrm>
            <a:off x="7253288" y="2565400"/>
            <a:ext cx="0" cy="457200"/>
          </a:xfrm>
          <a:prstGeom prst="line">
            <a:avLst/>
          </a:prstGeom>
          <a:noFill/>
          <a:ln w="28575">
            <a:solidFill>
              <a:srgbClr val="01C5E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3" name="直接连接符 25"/>
          <p:cNvCxnSpPr>
            <a:cxnSpLocks noChangeShapeType="1"/>
          </p:cNvCxnSpPr>
          <p:nvPr/>
        </p:nvCxnSpPr>
        <p:spPr bwMode="auto">
          <a:xfrm>
            <a:off x="7253288" y="3627438"/>
            <a:ext cx="0" cy="457200"/>
          </a:xfrm>
          <a:prstGeom prst="line">
            <a:avLst/>
          </a:prstGeom>
          <a:noFill/>
          <a:ln w="28575">
            <a:solidFill>
              <a:srgbClr val="D732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4" name="直接连接符 26"/>
          <p:cNvCxnSpPr>
            <a:cxnSpLocks noChangeShapeType="1"/>
          </p:cNvCxnSpPr>
          <p:nvPr/>
        </p:nvCxnSpPr>
        <p:spPr bwMode="auto">
          <a:xfrm>
            <a:off x="7253288" y="4692650"/>
            <a:ext cx="0" cy="457200"/>
          </a:xfrm>
          <a:prstGeom prst="line">
            <a:avLst/>
          </a:prstGeom>
          <a:noFill/>
          <a:ln w="28575">
            <a:solidFill>
              <a:srgbClr val="81367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" y="1856582"/>
            <a:ext cx="5677529" cy="3195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57">
        <p14:gallery dir="l"/>
      </p:transition>
    </mc:Choice>
    <mc:Fallback xmlns="">
      <p:transition spd="slow" advTm="8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矩形 16"/>
          <p:cNvSpPr>
            <a:spLocks noChangeArrowheads="1"/>
          </p:cNvSpPr>
          <p:nvPr/>
        </p:nvSpPr>
        <p:spPr bwMode="auto">
          <a:xfrm>
            <a:off x="3188608" y="2701925"/>
            <a:ext cx="744538" cy="744538"/>
          </a:xfrm>
          <a:prstGeom prst="rect">
            <a:avLst/>
          </a:prstGeom>
          <a:solidFill>
            <a:srgbClr val="53771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537711"/>
              </a:solidFill>
            </a:endParaRPr>
          </a:p>
        </p:txBody>
      </p:sp>
      <p:sp>
        <p:nvSpPr>
          <p:cNvPr id="15364" name="矩形 17"/>
          <p:cNvSpPr>
            <a:spLocks noChangeArrowheads="1"/>
          </p:cNvSpPr>
          <p:nvPr/>
        </p:nvSpPr>
        <p:spPr bwMode="auto">
          <a:xfrm>
            <a:off x="4001408" y="2701925"/>
            <a:ext cx="744538" cy="744538"/>
          </a:xfrm>
          <a:prstGeom prst="rect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5" name="矩形 18"/>
          <p:cNvSpPr>
            <a:spLocks noChangeArrowheads="1"/>
          </p:cNvSpPr>
          <p:nvPr/>
        </p:nvSpPr>
        <p:spPr bwMode="auto">
          <a:xfrm>
            <a:off x="3167971" y="3529013"/>
            <a:ext cx="744537" cy="744537"/>
          </a:xfrm>
          <a:prstGeom prst="rect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6" name="矩形 19"/>
          <p:cNvSpPr>
            <a:spLocks noChangeArrowheads="1"/>
          </p:cNvSpPr>
          <p:nvPr/>
        </p:nvSpPr>
        <p:spPr bwMode="auto">
          <a:xfrm>
            <a:off x="4001408" y="3529013"/>
            <a:ext cx="744538" cy="744537"/>
          </a:xfrm>
          <a:prstGeom prst="rect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7" name="文本框 20"/>
          <p:cNvSpPr txBox="1">
            <a:spLocks noChangeArrowheads="1"/>
          </p:cNvSpPr>
          <p:nvPr/>
        </p:nvSpPr>
        <p:spPr bwMode="auto">
          <a:xfrm>
            <a:off x="3263220" y="2627313"/>
            <a:ext cx="1552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9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01</a:t>
            </a:r>
            <a:endParaRPr lang="zh-CN" altLang="en-US" sz="9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8" name="文本框 21"/>
          <p:cNvSpPr txBox="1">
            <a:spLocks noChangeArrowheads="1"/>
          </p:cNvSpPr>
          <p:nvPr/>
        </p:nvSpPr>
        <p:spPr bwMode="auto">
          <a:xfrm>
            <a:off x="4836116" y="2819400"/>
            <a:ext cx="492443" cy="13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PART ONE</a:t>
            </a:r>
            <a:endParaRPr lang="zh-CN" alt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9" name="文本框 22"/>
          <p:cNvSpPr txBox="1">
            <a:spLocks noChangeArrowheads="1"/>
          </p:cNvSpPr>
          <p:nvPr/>
        </p:nvSpPr>
        <p:spPr bwMode="auto">
          <a:xfrm>
            <a:off x="5411336" y="2696710"/>
            <a:ext cx="377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</a:t>
            </a:r>
          </a:p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TITLE HERE</a:t>
            </a:r>
            <a:endParaRPr lang="zh-CN" altLang="en-U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87655" y="2076791"/>
            <a:ext cx="2329132" cy="29044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618584" y="2022534"/>
            <a:ext cx="2329132" cy="30129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46">
        <p14:gallery dir="l"/>
      </p:transition>
    </mc:Choice>
    <mc:Fallback xmlns="">
      <p:transition spd="slow" advTm="104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2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5650" y="1828800"/>
            <a:ext cx="3124200" cy="20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1363663" y="1843088"/>
            <a:ext cx="3146425" cy="1993900"/>
          </a:xfrm>
          <a:prstGeom prst="rect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id-ID" altLang="en-US" sz="5400">
              <a:solidFill>
                <a:srgbClr val="FFFFFF"/>
              </a:solidFill>
            </a:endParaRPr>
          </a:p>
        </p:txBody>
      </p:sp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7727950" y="1843088"/>
            <a:ext cx="3146425" cy="1993900"/>
          </a:xfrm>
          <a:prstGeom prst="rect">
            <a:avLst/>
          </a:prstGeom>
          <a:solidFill>
            <a:srgbClr val="53771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FFFFFF"/>
              </a:solidFill>
            </a:endParaRPr>
          </a:p>
        </p:txBody>
      </p:sp>
      <p:sp>
        <p:nvSpPr>
          <p:cNvPr id="16390" name="Oval 22"/>
          <p:cNvSpPr>
            <a:spLocks noChangeArrowheads="1"/>
          </p:cNvSpPr>
          <p:nvPr/>
        </p:nvSpPr>
        <p:spPr bwMode="auto">
          <a:xfrm>
            <a:off x="1363663" y="4168775"/>
            <a:ext cx="585787" cy="585788"/>
          </a:xfrm>
          <a:prstGeom prst="ellipse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en-AU" altLang="en-US" sz="16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16391" name="Oval 33"/>
          <p:cNvSpPr>
            <a:spLocks noChangeArrowheads="1"/>
          </p:cNvSpPr>
          <p:nvPr/>
        </p:nvSpPr>
        <p:spPr bwMode="auto">
          <a:xfrm>
            <a:off x="4546600" y="4168775"/>
            <a:ext cx="585788" cy="585788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1600">
              <a:solidFill>
                <a:srgbClr val="FFFFFF"/>
              </a:solidFill>
            </a:endParaRPr>
          </a:p>
        </p:txBody>
      </p:sp>
      <p:sp>
        <p:nvSpPr>
          <p:cNvPr id="16392" name="Oval 36"/>
          <p:cNvSpPr>
            <a:spLocks noChangeArrowheads="1"/>
          </p:cNvSpPr>
          <p:nvPr/>
        </p:nvSpPr>
        <p:spPr bwMode="auto">
          <a:xfrm>
            <a:off x="7731125" y="4168775"/>
            <a:ext cx="585788" cy="585788"/>
          </a:xfrm>
          <a:prstGeom prst="ellipse">
            <a:avLst/>
          </a:prstGeom>
          <a:solidFill>
            <a:srgbClr val="53771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en-US" altLang="zh-CN" sz="16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16393" name="TextBox 15"/>
          <p:cNvSpPr txBox="1">
            <a:spLocks noChangeArrowheads="1"/>
          </p:cNvSpPr>
          <p:nvPr/>
        </p:nvSpPr>
        <p:spPr bwMode="auto">
          <a:xfrm>
            <a:off x="1370013" y="4276725"/>
            <a:ext cx="573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01</a:t>
            </a:r>
            <a:endParaRPr lang="zh-CN" alt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16394" name="TextBox 15"/>
          <p:cNvSpPr txBox="1">
            <a:spLocks noChangeArrowheads="1"/>
          </p:cNvSpPr>
          <p:nvPr/>
        </p:nvSpPr>
        <p:spPr bwMode="auto">
          <a:xfrm>
            <a:off x="4554538" y="427672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02</a:t>
            </a:r>
            <a:endParaRPr lang="zh-CN" alt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16395" name="TextBox 15"/>
          <p:cNvSpPr txBox="1">
            <a:spLocks noChangeArrowheads="1"/>
          </p:cNvSpPr>
          <p:nvPr/>
        </p:nvSpPr>
        <p:spPr bwMode="auto">
          <a:xfrm>
            <a:off x="7739063" y="427672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03</a:t>
            </a:r>
            <a:endParaRPr lang="zh-CN" alt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16396" name="TextBox 13"/>
          <p:cNvSpPr txBox="1">
            <a:spLocks noChangeArrowheads="1"/>
          </p:cNvSpPr>
          <p:nvPr/>
        </p:nvSpPr>
        <p:spPr bwMode="auto">
          <a:xfrm>
            <a:off x="1709738" y="24304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16397" name="TextBox 13"/>
          <p:cNvSpPr txBox="1">
            <a:spLocks noChangeArrowheads="1"/>
          </p:cNvSpPr>
          <p:nvPr/>
        </p:nvSpPr>
        <p:spPr bwMode="auto">
          <a:xfrm>
            <a:off x="1914525" y="2784475"/>
            <a:ext cx="20447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16398" name="TextBox 13"/>
          <p:cNvSpPr txBox="1">
            <a:spLocks noChangeArrowheads="1"/>
          </p:cNvSpPr>
          <p:nvPr/>
        </p:nvSpPr>
        <p:spPr bwMode="auto">
          <a:xfrm>
            <a:off x="8113713" y="24304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16399" name="TextBox 13"/>
          <p:cNvSpPr txBox="1">
            <a:spLocks noChangeArrowheads="1"/>
          </p:cNvSpPr>
          <p:nvPr/>
        </p:nvSpPr>
        <p:spPr bwMode="auto">
          <a:xfrm>
            <a:off x="8316913" y="2784475"/>
            <a:ext cx="20462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16400" name="矩形 16"/>
          <p:cNvSpPr>
            <a:spLocks noChangeArrowheads="1"/>
          </p:cNvSpPr>
          <p:nvPr/>
        </p:nvSpPr>
        <p:spPr bwMode="auto">
          <a:xfrm>
            <a:off x="1841500" y="4803775"/>
            <a:ext cx="22066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6401" name="TextBox 13"/>
          <p:cNvSpPr txBox="1">
            <a:spLocks noChangeArrowheads="1"/>
          </p:cNvSpPr>
          <p:nvPr/>
        </p:nvSpPr>
        <p:spPr bwMode="auto">
          <a:xfrm>
            <a:off x="2109788" y="432117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16402" name="矩形 18"/>
          <p:cNvSpPr>
            <a:spLocks noChangeArrowheads="1"/>
          </p:cNvSpPr>
          <p:nvPr/>
        </p:nvSpPr>
        <p:spPr bwMode="auto">
          <a:xfrm>
            <a:off x="5272088" y="4803775"/>
            <a:ext cx="22066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6403" name="TextBox 13"/>
          <p:cNvSpPr txBox="1">
            <a:spLocks noChangeArrowheads="1"/>
          </p:cNvSpPr>
          <p:nvPr/>
        </p:nvSpPr>
        <p:spPr bwMode="auto">
          <a:xfrm>
            <a:off x="5276850" y="43386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16404" name="矩形 20"/>
          <p:cNvSpPr>
            <a:spLocks noChangeArrowheads="1"/>
          </p:cNvSpPr>
          <p:nvPr/>
        </p:nvSpPr>
        <p:spPr bwMode="auto">
          <a:xfrm>
            <a:off x="8456613" y="4803775"/>
            <a:ext cx="22066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6405" name="TextBox 13"/>
          <p:cNvSpPr txBox="1">
            <a:spLocks noChangeArrowheads="1"/>
          </p:cNvSpPr>
          <p:nvPr/>
        </p:nvSpPr>
        <p:spPr bwMode="auto">
          <a:xfrm>
            <a:off x="8456613" y="4321175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16406" name="文本框 23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3">
        <p14:gallery dir="l"/>
      </p:transition>
    </mc:Choice>
    <mc:Fallback xmlns="">
      <p:transition spd="slow" advTm="80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7575" y="2033588"/>
            <a:ext cx="5497513" cy="349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Oval 47"/>
          <p:cNvSpPr>
            <a:spLocks noChangeArrowheads="1"/>
          </p:cNvSpPr>
          <p:nvPr/>
        </p:nvSpPr>
        <p:spPr bwMode="auto">
          <a:xfrm>
            <a:off x="5092700" y="2955925"/>
            <a:ext cx="1643063" cy="1641475"/>
          </a:xfrm>
          <a:prstGeom prst="ellipse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7413" name="Freeform 122"/>
          <p:cNvSpPr>
            <a:spLocks/>
          </p:cNvSpPr>
          <p:nvPr/>
        </p:nvSpPr>
        <p:spPr bwMode="auto">
          <a:xfrm>
            <a:off x="5630863" y="3508375"/>
            <a:ext cx="569912" cy="569913"/>
          </a:xfrm>
          <a:custGeom>
            <a:avLst/>
            <a:gdLst>
              <a:gd name="T0" fmla="*/ 1035032905 w 290"/>
              <a:gd name="T1" fmla="*/ 699035634 h 290"/>
              <a:gd name="T2" fmla="*/ 838067387 w 290"/>
              <a:gd name="T3" fmla="*/ 718345858 h 290"/>
              <a:gd name="T4" fmla="*/ 614068389 w 290"/>
              <a:gd name="T5" fmla="*/ 490484815 h 290"/>
              <a:gd name="T6" fmla="*/ 1108412023 w 290"/>
              <a:gd name="T7" fmla="*/ 193104211 h 290"/>
              <a:gd name="T8" fmla="*/ 1023447970 w 290"/>
              <a:gd name="T9" fmla="*/ 108138044 h 290"/>
              <a:gd name="T10" fmla="*/ 390069390 w 290"/>
              <a:gd name="T11" fmla="*/ 270345110 h 290"/>
              <a:gd name="T12" fmla="*/ 158345136 w 290"/>
              <a:gd name="T13" fmla="*/ 34758797 h 290"/>
              <a:gd name="T14" fmla="*/ 34758736 w 290"/>
              <a:gd name="T15" fmla="*/ 34758797 h 290"/>
              <a:gd name="T16" fmla="*/ 34758736 w 290"/>
              <a:gd name="T17" fmla="*/ 158345414 h 290"/>
              <a:gd name="T18" fmla="*/ 270344635 w 290"/>
              <a:gd name="T19" fmla="*/ 390070075 h 290"/>
              <a:gd name="T20" fmla="*/ 108137854 w 290"/>
              <a:gd name="T21" fmla="*/ 1023451731 h 290"/>
              <a:gd name="T22" fmla="*/ 193103873 w 290"/>
              <a:gd name="T23" fmla="*/ 1108415933 h 290"/>
              <a:gd name="T24" fmla="*/ 490481989 w 290"/>
              <a:gd name="T25" fmla="*/ 614071431 h 290"/>
              <a:gd name="T26" fmla="*/ 714482953 w 290"/>
              <a:gd name="T27" fmla="*/ 838070823 h 290"/>
              <a:gd name="T28" fmla="*/ 699034407 w 290"/>
              <a:gd name="T29" fmla="*/ 1038898338 h 290"/>
              <a:gd name="T30" fmla="*/ 783998460 w 290"/>
              <a:gd name="T31" fmla="*/ 1120002854 h 290"/>
              <a:gd name="T32" fmla="*/ 903723215 w 290"/>
              <a:gd name="T33" fmla="*/ 903726766 h 290"/>
              <a:gd name="T34" fmla="*/ 1119998923 w 290"/>
              <a:gd name="T35" fmla="*/ 784001801 h 290"/>
              <a:gd name="T36" fmla="*/ 1035032905 w 290"/>
              <a:gd name="T37" fmla="*/ 699035634 h 29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4" name="矩形 6"/>
          <p:cNvSpPr>
            <a:spLocks noChangeArrowheads="1"/>
          </p:cNvSpPr>
          <p:nvPr/>
        </p:nvSpPr>
        <p:spPr bwMode="auto">
          <a:xfrm>
            <a:off x="1052513" y="2955925"/>
            <a:ext cx="3556000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17415" name="TextBox 13"/>
          <p:cNvSpPr txBox="1">
            <a:spLocks noChangeArrowheads="1"/>
          </p:cNvSpPr>
          <p:nvPr/>
        </p:nvSpPr>
        <p:spPr bwMode="auto">
          <a:xfrm>
            <a:off x="1069975" y="2525713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17416" name="矩形 8"/>
          <p:cNvSpPr>
            <a:spLocks noChangeArrowheads="1"/>
          </p:cNvSpPr>
          <p:nvPr/>
        </p:nvSpPr>
        <p:spPr bwMode="auto">
          <a:xfrm>
            <a:off x="1069975" y="4173538"/>
            <a:ext cx="3584575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10" name="文本框 23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94">
        <p14:gallery dir="l"/>
      </p:transition>
    </mc:Choice>
    <mc:Fallback xmlns="">
      <p:transition spd="slow" advTm="594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Freeform 3"/>
          <p:cNvSpPr>
            <a:spLocks/>
          </p:cNvSpPr>
          <p:nvPr/>
        </p:nvSpPr>
        <p:spPr bwMode="auto">
          <a:xfrm rot="-2202532">
            <a:off x="4821238" y="1954213"/>
            <a:ext cx="1730375" cy="1755775"/>
          </a:xfrm>
          <a:custGeom>
            <a:avLst/>
            <a:gdLst>
              <a:gd name="T0" fmla="*/ 93390709 w 10688"/>
              <a:gd name="T1" fmla="*/ 185134039 h 10844"/>
              <a:gd name="T2" fmla="*/ 93390709 w 10688"/>
              <a:gd name="T3" fmla="*/ 185134039 h 10844"/>
              <a:gd name="T4" fmla="*/ 119601810 w 10688"/>
              <a:gd name="T5" fmla="*/ 281790716 h 10844"/>
              <a:gd name="T6" fmla="*/ 208038576 w 10688"/>
              <a:gd name="T7" fmla="*/ 257226866 h 10844"/>
              <a:gd name="T8" fmla="*/ 237526187 w 10688"/>
              <a:gd name="T9" fmla="*/ 72931694 h 10844"/>
              <a:gd name="T10" fmla="*/ 53261163 w 10688"/>
              <a:gd name="T11" fmla="*/ 42626441 h 10844"/>
              <a:gd name="T12" fmla="*/ 0 w 10688"/>
              <a:gd name="T13" fmla="*/ 128639663 h 10844"/>
              <a:gd name="T14" fmla="*/ 93390709 w 10688"/>
              <a:gd name="T15" fmla="*/ 185134039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1C5EE"/>
          </a:solidFill>
          <a:ln>
            <a:noFill/>
          </a:ln>
          <a:extLst/>
        </p:spPr>
        <p:txBody>
          <a:bodyPr wrap="none" anchor="ctr"/>
          <a:lstStyle/>
          <a:p>
            <a:endParaRPr lang="zh-CN" altLang="en-US" dirty="0"/>
          </a:p>
        </p:txBody>
      </p:sp>
      <p:sp>
        <p:nvSpPr>
          <p:cNvPr id="19460" name="Freeform 3"/>
          <p:cNvSpPr>
            <a:spLocks/>
          </p:cNvSpPr>
          <p:nvPr/>
        </p:nvSpPr>
        <p:spPr bwMode="auto">
          <a:xfrm rot="3202081">
            <a:off x="6042025" y="2362200"/>
            <a:ext cx="1730375" cy="1755775"/>
          </a:xfrm>
          <a:custGeom>
            <a:avLst/>
            <a:gdLst>
              <a:gd name="T0" fmla="*/ 93390709 w 10688"/>
              <a:gd name="T1" fmla="*/ 185134039 h 10844"/>
              <a:gd name="T2" fmla="*/ 93390709 w 10688"/>
              <a:gd name="T3" fmla="*/ 185134039 h 10844"/>
              <a:gd name="T4" fmla="*/ 119601810 w 10688"/>
              <a:gd name="T5" fmla="*/ 281790716 h 10844"/>
              <a:gd name="T6" fmla="*/ 208038576 w 10688"/>
              <a:gd name="T7" fmla="*/ 257226866 h 10844"/>
              <a:gd name="T8" fmla="*/ 237526187 w 10688"/>
              <a:gd name="T9" fmla="*/ 72931694 h 10844"/>
              <a:gd name="T10" fmla="*/ 53261163 w 10688"/>
              <a:gd name="T11" fmla="*/ 42626441 h 10844"/>
              <a:gd name="T12" fmla="*/ 0 w 10688"/>
              <a:gd name="T13" fmla="*/ 128639663 h 10844"/>
              <a:gd name="T14" fmla="*/ 93390709 w 10688"/>
              <a:gd name="T15" fmla="*/ 185134039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813678"/>
          </a:solidFill>
          <a:ln>
            <a:noFill/>
          </a:ln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461" name="Freeform 3"/>
          <p:cNvSpPr>
            <a:spLocks/>
          </p:cNvSpPr>
          <p:nvPr/>
        </p:nvSpPr>
        <p:spPr bwMode="auto">
          <a:xfrm rot="8579122">
            <a:off x="5629275" y="3586163"/>
            <a:ext cx="1730375" cy="1755775"/>
          </a:xfrm>
          <a:custGeom>
            <a:avLst/>
            <a:gdLst>
              <a:gd name="T0" fmla="*/ 93390709 w 10688"/>
              <a:gd name="T1" fmla="*/ 185134039 h 10844"/>
              <a:gd name="T2" fmla="*/ 93390709 w 10688"/>
              <a:gd name="T3" fmla="*/ 185134039 h 10844"/>
              <a:gd name="T4" fmla="*/ 119601810 w 10688"/>
              <a:gd name="T5" fmla="*/ 281790716 h 10844"/>
              <a:gd name="T6" fmla="*/ 208038576 w 10688"/>
              <a:gd name="T7" fmla="*/ 257226866 h 10844"/>
              <a:gd name="T8" fmla="*/ 237526187 w 10688"/>
              <a:gd name="T9" fmla="*/ 72931694 h 10844"/>
              <a:gd name="T10" fmla="*/ 53261163 w 10688"/>
              <a:gd name="T11" fmla="*/ 42626441 h 10844"/>
              <a:gd name="T12" fmla="*/ 0 w 10688"/>
              <a:gd name="T13" fmla="*/ 128639663 h 10844"/>
              <a:gd name="T14" fmla="*/ 93390709 w 10688"/>
              <a:gd name="T15" fmla="*/ 185134039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1C5EE"/>
          </a:solidFill>
          <a:ln w="9525" cmpd="sng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462" name="Freeform 3"/>
          <p:cNvSpPr>
            <a:spLocks/>
          </p:cNvSpPr>
          <p:nvPr/>
        </p:nvSpPr>
        <p:spPr bwMode="auto">
          <a:xfrm rot="-7621736">
            <a:off x="4409281" y="3186907"/>
            <a:ext cx="1730375" cy="1754188"/>
          </a:xfrm>
          <a:custGeom>
            <a:avLst/>
            <a:gdLst>
              <a:gd name="T0" fmla="*/ 93390709 w 10688"/>
              <a:gd name="T1" fmla="*/ 184799597 h 10844"/>
              <a:gd name="T2" fmla="*/ 93390709 w 10688"/>
              <a:gd name="T3" fmla="*/ 184799597 h 10844"/>
              <a:gd name="T4" fmla="*/ 119601810 w 10688"/>
              <a:gd name="T5" fmla="*/ 281281555 h 10844"/>
              <a:gd name="T6" fmla="*/ 208038576 w 10688"/>
              <a:gd name="T7" fmla="*/ 256762070 h 10844"/>
              <a:gd name="T8" fmla="*/ 237526187 w 10688"/>
              <a:gd name="T9" fmla="*/ 72799773 h 10844"/>
              <a:gd name="T10" fmla="*/ 53261163 w 10688"/>
              <a:gd name="T11" fmla="*/ 42549412 h 10844"/>
              <a:gd name="T12" fmla="*/ 0 w 10688"/>
              <a:gd name="T13" fmla="*/ 128407241 h 10844"/>
              <a:gd name="T14" fmla="*/ 93390709 w 10688"/>
              <a:gd name="T15" fmla="*/ 184799597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813678"/>
          </a:solidFill>
          <a:ln>
            <a:noFill/>
          </a:ln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463" name="TextBox 19"/>
          <p:cNvSpPr txBox="1">
            <a:spLocks noChangeArrowheads="1"/>
          </p:cNvSpPr>
          <p:nvPr/>
        </p:nvSpPr>
        <p:spPr bwMode="auto">
          <a:xfrm>
            <a:off x="5151438" y="2295525"/>
            <a:ext cx="109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S</a:t>
            </a:r>
            <a:endParaRPr lang="ru-RU" altLang="en-US" sz="54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64" name="TextBox 20"/>
          <p:cNvSpPr txBox="1">
            <a:spLocks noChangeArrowheads="1"/>
          </p:cNvSpPr>
          <p:nvPr/>
        </p:nvSpPr>
        <p:spPr bwMode="auto">
          <a:xfrm>
            <a:off x="6418263" y="2805113"/>
            <a:ext cx="109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id-ID" altLang="en-US" sz="5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O</a:t>
            </a:r>
            <a:endParaRPr lang="ru-RU" altLang="en-US" sz="54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65" name="TextBox 21"/>
          <p:cNvSpPr txBox="1">
            <a:spLocks noChangeArrowheads="1"/>
          </p:cNvSpPr>
          <p:nvPr/>
        </p:nvSpPr>
        <p:spPr bwMode="auto">
          <a:xfrm>
            <a:off x="5937250" y="4144963"/>
            <a:ext cx="1093788" cy="922337"/>
          </a:xfrm>
          <a:prstGeom prst="rect">
            <a:avLst/>
          </a:prstGeom>
          <a:noFill/>
          <a:ln>
            <a:noFill/>
          </a:ln>
          <a:extLst/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5400" b="1" dirty="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T</a:t>
            </a:r>
            <a:endParaRPr lang="ru-RU" altLang="en-US" sz="5400" b="1" dirty="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66" name="TextBox 22"/>
          <p:cNvSpPr txBox="1">
            <a:spLocks noChangeArrowheads="1"/>
          </p:cNvSpPr>
          <p:nvPr/>
        </p:nvSpPr>
        <p:spPr bwMode="auto">
          <a:xfrm>
            <a:off x="4648200" y="3589338"/>
            <a:ext cx="10937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W</a:t>
            </a:r>
            <a:endParaRPr lang="ru-RU" altLang="en-US" sz="54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71" name="TextBox 13"/>
          <p:cNvSpPr txBox="1">
            <a:spLocks noChangeArrowheads="1"/>
          </p:cNvSpPr>
          <p:nvPr/>
        </p:nvSpPr>
        <p:spPr bwMode="auto">
          <a:xfrm>
            <a:off x="8770938" y="2262188"/>
            <a:ext cx="14954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19472" name="TextBox 13"/>
          <p:cNvSpPr txBox="1">
            <a:spLocks noChangeArrowheads="1"/>
          </p:cNvSpPr>
          <p:nvPr/>
        </p:nvSpPr>
        <p:spPr bwMode="auto">
          <a:xfrm>
            <a:off x="8770938" y="2584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19473" name="TextBox 13"/>
          <p:cNvSpPr txBox="1">
            <a:spLocks noChangeArrowheads="1"/>
          </p:cNvSpPr>
          <p:nvPr/>
        </p:nvSpPr>
        <p:spPr bwMode="auto">
          <a:xfrm>
            <a:off x="2214563" y="2262188"/>
            <a:ext cx="12779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19474" name="TextBox 13"/>
          <p:cNvSpPr txBox="1">
            <a:spLocks noChangeArrowheads="1"/>
          </p:cNvSpPr>
          <p:nvPr/>
        </p:nvSpPr>
        <p:spPr bwMode="auto">
          <a:xfrm>
            <a:off x="1462088" y="2584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19475" name="TextBox 13"/>
          <p:cNvSpPr txBox="1">
            <a:spLocks noChangeArrowheads="1"/>
          </p:cNvSpPr>
          <p:nvPr/>
        </p:nvSpPr>
        <p:spPr bwMode="auto">
          <a:xfrm>
            <a:off x="8770938" y="427672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19476" name="TextBox 13"/>
          <p:cNvSpPr txBox="1">
            <a:spLocks noChangeArrowheads="1"/>
          </p:cNvSpPr>
          <p:nvPr/>
        </p:nvSpPr>
        <p:spPr bwMode="auto">
          <a:xfrm>
            <a:off x="8770938" y="459740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19477" name="TextBox 13"/>
          <p:cNvSpPr txBox="1">
            <a:spLocks noChangeArrowheads="1"/>
          </p:cNvSpPr>
          <p:nvPr/>
        </p:nvSpPr>
        <p:spPr bwMode="auto">
          <a:xfrm>
            <a:off x="2214563" y="423862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19478" name="TextBox 13"/>
          <p:cNvSpPr txBox="1">
            <a:spLocks noChangeArrowheads="1"/>
          </p:cNvSpPr>
          <p:nvPr/>
        </p:nvSpPr>
        <p:spPr bwMode="auto">
          <a:xfrm>
            <a:off x="1462088" y="455930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 bwMode="auto">
          <a:xfrm>
            <a:off x="3661206" y="2278856"/>
            <a:ext cx="414338" cy="414338"/>
          </a:xfrm>
          <a:prstGeom prst="rect">
            <a:avLst/>
          </a:prstGeom>
          <a:solidFill>
            <a:srgbClr val="01C5E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8258378" y="4221560"/>
            <a:ext cx="414338" cy="414338"/>
          </a:xfrm>
          <a:prstGeom prst="rect">
            <a:avLst/>
          </a:prstGeom>
          <a:solidFill>
            <a:srgbClr val="01C5E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8258378" y="2278856"/>
            <a:ext cx="414338" cy="414338"/>
          </a:xfrm>
          <a:prstGeom prst="rect">
            <a:avLst/>
          </a:prstGeom>
          <a:solidFill>
            <a:srgbClr val="81367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3661206" y="4221560"/>
            <a:ext cx="414338" cy="414338"/>
          </a:xfrm>
          <a:prstGeom prst="rect">
            <a:avLst/>
          </a:prstGeom>
          <a:solidFill>
            <a:srgbClr val="81367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12">
        <p14:gallery dir="l"/>
      </p:transition>
    </mc:Choice>
    <mc:Fallback xmlns="">
      <p:transition spd="slow" advTm="512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Oval 2"/>
          <p:cNvSpPr>
            <a:spLocks noChangeArrowheads="1"/>
          </p:cNvSpPr>
          <p:nvPr/>
        </p:nvSpPr>
        <p:spPr bwMode="auto">
          <a:xfrm>
            <a:off x="2578100" y="1739900"/>
            <a:ext cx="862013" cy="862013"/>
          </a:xfrm>
          <a:prstGeom prst="ellipse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84" name="Oval 9"/>
          <p:cNvSpPr>
            <a:spLocks noChangeArrowheads="1"/>
          </p:cNvSpPr>
          <p:nvPr/>
        </p:nvSpPr>
        <p:spPr bwMode="auto">
          <a:xfrm>
            <a:off x="2578100" y="3306763"/>
            <a:ext cx="862013" cy="862012"/>
          </a:xfrm>
          <a:prstGeom prst="ellipse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85" name="Oval 10"/>
          <p:cNvSpPr>
            <a:spLocks noChangeArrowheads="1"/>
          </p:cNvSpPr>
          <p:nvPr/>
        </p:nvSpPr>
        <p:spPr bwMode="auto">
          <a:xfrm>
            <a:off x="2578100" y="4873625"/>
            <a:ext cx="862013" cy="862013"/>
          </a:xfrm>
          <a:prstGeom prst="ellipse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86" name="Oval 11"/>
          <p:cNvSpPr>
            <a:spLocks noChangeArrowheads="1"/>
          </p:cNvSpPr>
          <p:nvPr/>
        </p:nvSpPr>
        <p:spPr bwMode="auto">
          <a:xfrm>
            <a:off x="6872288" y="1739900"/>
            <a:ext cx="860425" cy="862013"/>
          </a:xfrm>
          <a:prstGeom prst="ellipse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87" name="Oval 12"/>
          <p:cNvSpPr>
            <a:spLocks noChangeArrowheads="1"/>
          </p:cNvSpPr>
          <p:nvPr/>
        </p:nvSpPr>
        <p:spPr bwMode="auto">
          <a:xfrm>
            <a:off x="6872288" y="3306763"/>
            <a:ext cx="860425" cy="862012"/>
          </a:xfrm>
          <a:prstGeom prst="ellipse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88" name="Oval 13"/>
          <p:cNvSpPr>
            <a:spLocks noChangeArrowheads="1"/>
          </p:cNvSpPr>
          <p:nvPr/>
        </p:nvSpPr>
        <p:spPr bwMode="auto">
          <a:xfrm>
            <a:off x="6872288" y="4873625"/>
            <a:ext cx="860425" cy="862013"/>
          </a:xfrm>
          <a:prstGeom prst="ellipse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89" name="Freeform 25"/>
          <p:cNvSpPr>
            <a:spLocks/>
          </p:cNvSpPr>
          <p:nvPr/>
        </p:nvSpPr>
        <p:spPr bwMode="auto">
          <a:xfrm>
            <a:off x="2882900" y="3608388"/>
            <a:ext cx="247650" cy="346075"/>
          </a:xfrm>
          <a:custGeom>
            <a:avLst/>
            <a:gdLst>
              <a:gd name="T0" fmla="*/ 99898861 w 346"/>
              <a:gd name="T1" fmla="*/ 0 h 479"/>
              <a:gd name="T2" fmla="*/ 99898861 w 346"/>
              <a:gd name="T3" fmla="*/ 0 h 479"/>
              <a:gd name="T4" fmla="*/ 81967855 w 346"/>
              <a:gd name="T5" fmla="*/ 0 h 479"/>
              <a:gd name="T6" fmla="*/ 81967855 w 346"/>
              <a:gd name="T7" fmla="*/ 171215368 h 479"/>
              <a:gd name="T8" fmla="*/ 40983928 w 346"/>
              <a:gd name="T9" fmla="*/ 171215368 h 479"/>
              <a:gd name="T10" fmla="*/ 5123349 w 346"/>
              <a:gd name="T11" fmla="*/ 221849247 h 479"/>
              <a:gd name="T12" fmla="*/ 63525088 w 346"/>
              <a:gd name="T13" fmla="*/ 240641337 h 479"/>
              <a:gd name="T14" fmla="*/ 99898861 w 346"/>
              <a:gd name="T15" fmla="*/ 194183477 h 479"/>
              <a:gd name="T16" fmla="*/ 99898861 w 346"/>
              <a:gd name="T17" fmla="*/ 55331540 h 479"/>
              <a:gd name="T18" fmla="*/ 131661047 w 346"/>
              <a:gd name="T19" fmla="*/ 120059848 h 479"/>
              <a:gd name="T20" fmla="*/ 140882788 w 346"/>
              <a:gd name="T21" fmla="*/ 120059848 h 479"/>
              <a:gd name="T22" fmla="*/ 99898861 w 346"/>
              <a:gd name="T23" fmla="*/ 0 h 47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46" h="479">
                <a:moveTo>
                  <a:pt x="195" y="0"/>
                </a:moveTo>
                <a:lnTo>
                  <a:pt x="195" y="0"/>
                </a:lnTo>
                <a:cubicBezTo>
                  <a:pt x="160" y="0"/>
                  <a:pt x="160" y="0"/>
                  <a:pt x="160" y="0"/>
                </a:cubicBezTo>
                <a:cubicBezTo>
                  <a:pt x="160" y="328"/>
                  <a:pt x="160" y="328"/>
                  <a:pt x="160" y="328"/>
                </a:cubicBezTo>
                <a:cubicBezTo>
                  <a:pt x="133" y="319"/>
                  <a:pt x="107" y="319"/>
                  <a:pt x="80" y="328"/>
                </a:cubicBezTo>
                <a:cubicBezTo>
                  <a:pt x="26" y="346"/>
                  <a:pt x="0" y="390"/>
                  <a:pt x="10" y="425"/>
                </a:cubicBezTo>
                <a:cubicBezTo>
                  <a:pt x="26" y="461"/>
                  <a:pt x="71" y="478"/>
                  <a:pt x="124" y="461"/>
                </a:cubicBezTo>
                <a:cubicBezTo>
                  <a:pt x="169" y="443"/>
                  <a:pt x="195" y="408"/>
                  <a:pt x="195" y="372"/>
                </a:cubicBezTo>
                <a:cubicBezTo>
                  <a:pt x="195" y="106"/>
                  <a:pt x="195" y="106"/>
                  <a:pt x="195" y="106"/>
                </a:cubicBezTo>
                <a:cubicBezTo>
                  <a:pt x="266" y="124"/>
                  <a:pt x="266" y="212"/>
                  <a:pt x="257" y="230"/>
                </a:cubicBezTo>
                <a:cubicBezTo>
                  <a:pt x="257" y="239"/>
                  <a:pt x="266" y="248"/>
                  <a:pt x="275" y="230"/>
                </a:cubicBezTo>
                <a:cubicBezTo>
                  <a:pt x="345" y="115"/>
                  <a:pt x="195" y="62"/>
                  <a:pt x="195" y="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90" name="Freeform 28"/>
          <p:cNvSpPr>
            <a:spLocks/>
          </p:cNvSpPr>
          <p:nvPr/>
        </p:nvSpPr>
        <p:spPr bwMode="auto">
          <a:xfrm>
            <a:off x="2847975" y="5180013"/>
            <a:ext cx="358775" cy="301625"/>
          </a:xfrm>
          <a:custGeom>
            <a:avLst/>
            <a:gdLst>
              <a:gd name="T0" fmla="*/ 64359048 w 498"/>
              <a:gd name="T1" fmla="*/ 42176267 h 418"/>
              <a:gd name="T2" fmla="*/ 64359048 w 498"/>
              <a:gd name="T3" fmla="*/ 42176267 h 418"/>
              <a:gd name="T4" fmla="*/ 18685117 w 498"/>
              <a:gd name="T5" fmla="*/ 134338580 h 418"/>
              <a:gd name="T6" fmla="*/ 179581296 w 498"/>
              <a:gd name="T7" fmla="*/ 60400767 h 418"/>
              <a:gd name="T8" fmla="*/ 4671279 w 498"/>
              <a:gd name="T9" fmla="*/ 198905091 h 418"/>
              <a:gd name="T10" fmla="*/ 22836965 w 498"/>
              <a:gd name="T11" fmla="*/ 208277114 h 418"/>
              <a:gd name="T12" fmla="*/ 50345210 w 498"/>
              <a:gd name="T13" fmla="*/ 161935824 h 418"/>
              <a:gd name="T14" fmla="*/ 152073052 w 498"/>
              <a:gd name="T15" fmla="*/ 161935824 h 418"/>
              <a:gd name="T16" fmla="*/ 243420913 w 498"/>
              <a:gd name="T17" fmla="*/ 37490256 h 418"/>
              <a:gd name="T18" fmla="*/ 64359048 w 498"/>
              <a:gd name="T19" fmla="*/ 42176267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91" name="Freeform 101"/>
          <p:cNvSpPr>
            <a:spLocks/>
          </p:cNvSpPr>
          <p:nvPr/>
        </p:nvSpPr>
        <p:spPr bwMode="auto">
          <a:xfrm>
            <a:off x="7123113" y="3616325"/>
            <a:ext cx="358775" cy="276225"/>
          </a:xfrm>
          <a:custGeom>
            <a:avLst/>
            <a:gdLst>
              <a:gd name="T0" fmla="*/ 41689366 w 497"/>
              <a:gd name="T1" fmla="*/ 129673175 h 382"/>
              <a:gd name="T2" fmla="*/ 41689366 w 497"/>
              <a:gd name="T3" fmla="*/ 129673175 h 382"/>
              <a:gd name="T4" fmla="*/ 82856812 w 497"/>
              <a:gd name="T5" fmla="*/ 171503185 h 382"/>
              <a:gd name="T6" fmla="*/ 129236241 w 497"/>
              <a:gd name="T7" fmla="*/ 199216073 h 382"/>
              <a:gd name="T8" fmla="*/ 175614948 w 497"/>
              <a:gd name="T9" fmla="*/ 176209134 h 382"/>
              <a:gd name="T10" fmla="*/ 203234126 w 497"/>
              <a:gd name="T11" fmla="*/ 134901927 h 382"/>
              <a:gd name="T12" fmla="*/ 129236241 w 497"/>
              <a:gd name="T13" fmla="*/ 171503185 h 382"/>
              <a:gd name="T14" fmla="*/ 41689366 w 497"/>
              <a:gd name="T15" fmla="*/ 129673175 h 382"/>
              <a:gd name="T16" fmla="*/ 253781698 w 497"/>
              <a:gd name="T17" fmla="*/ 64836949 h 382"/>
              <a:gd name="T18" fmla="*/ 253781698 w 497"/>
              <a:gd name="T19" fmla="*/ 64836949 h 382"/>
              <a:gd name="T20" fmla="*/ 142784509 w 497"/>
              <a:gd name="T21" fmla="*/ 4705948 h 382"/>
              <a:gd name="T22" fmla="*/ 115166053 w 497"/>
              <a:gd name="T23" fmla="*/ 4705948 h 382"/>
              <a:gd name="T24" fmla="*/ 4690063 w 497"/>
              <a:gd name="T25" fmla="*/ 64836949 h 382"/>
              <a:gd name="T26" fmla="*/ 4690063 w 497"/>
              <a:gd name="T27" fmla="*/ 83660020 h 382"/>
              <a:gd name="T28" fmla="*/ 115166053 w 497"/>
              <a:gd name="T29" fmla="*/ 143791021 h 382"/>
              <a:gd name="T30" fmla="*/ 142784509 w 497"/>
              <a:gd name="T31" fmla="*/ 143791021 h 382"/>
              <a:gd name="T32" fmla="*/ 212614252 w 497"/>
              <a:gd name="T33" fmla="*/ 101961011 h 382"/>
              <a:gd name="T34" fmla="*/ 138615645 w 497"/>
              <a:gd name="T35" fmla="*/ 83660020 h 382"/>
              <a:gd name="T36" fmla="*/ 129236241 w 497"/>
              <a:gd name="T37" fmla="*/ 87843166 h 382"/>
              <a:gd name="T38" fmla="*/ 105785928 w 497"/>
              <a:gd name="T39" fmla="*/ 69542898 h 382"/>
              <a:gd name="T40" fmla="*/ 129236241 w 497"/>
              <a:gd name="T41" fmla="*/ 55947855 h 382"/>
              <a:gd name="T42" fmla="*/ 152685833 w 497"/>
              <a:gd name="T43" fmla="*/ 64836949 h 382"/>
              <a:gd name="T44" fmla="*/ 230852583 w 497"/>
              <a:gd name="T45" fmla="*/ 92549114 h 382"/>
              <a:gd name="T46" fmla="*/ 253781698 w 497"/>
              <a:gd name="T47" fmla="*/ 83660020 h 382"/>
              <a:gd name="T48" fmla="*/ 253781698 w 497"/>
              <a:gd name="T49" fmla="*/ 64836949 h 382"/>
              <a:gd name="T50" fmla="*/ 221473179 w 497"/>
              <a:gd name="T51" fmla="*/ 180915082 h 382"/>
              <a:gd name="T52" fmla="*/ 221473179 w 497"/>
              <a:gd name="T53" fmla="*/ 180915082 h 382"/>
              <a:gd name="T54" fmla="*/ 240232708 w 497"/>
              <a:gd name="T55" fmla="*/ 176209134 h 382"/>
              <a:gd name="T56" fmla="*/ 230852583 w 497"/>
              <a:gd name="T57" fmla="*/ 92549114 h 382"/>
              <a:gd name="T58" fmla="*/ 212614252 w 497"/>
              <a:gd name="T59" fmla="*/ 101961011 h 382"/>
              <a:gd name="T60" fmla="*/ 221473179 w 497"/>
              <a:gd name="T61" fmla="*/ 180915082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92" name="Freeform 103"/>
          <p:cNvSpPr>
            <a:spLocks/>
          </p:cNvSpPr>
          <p:nvPr/>
        </p:nvSpPr>
        <p:spPr bwMode="auto">
          <a:xfrm>
            <a:off x="2841625" y="1995488"/>
            <a:ext cx="276225" cy="352425"/>
          </a:xfrm>
          <a:custGeom>
            <a:avLst/>
            <a:gdLst>
              <a:gd name="T0" fmla="*/ 60337493 w 383"/>
              <a:gd name="T1" fmla="*/ 32335716 h 488"/>
              <a:gd name="T2" fmla="*/ 60337493 w 383"/>
              <a:gd name="T3" fmla="*/ 32335716 h 488"/>
              <a:gd name="T4" fmla="*/ 60337493 w 383"/>
              <a:gd name="T5" fmla="*/ 185149507 h 488"/>
              <a:gd name="T6" fmla="*/ 32769084 w 383"/>
              <a:gd name="T7" fmla="*/ 189842970 h 488"/>
              <a:gd name="T8" fmla="*/ 9362801 w 383"/>
              <a:gd name="T9" fmla="*/ 231045641 h 488"/>
              <a:gd name="T10" fmla="*/ 50974691 w 383"/>
              <a:gd name="T11" fmla="*/ 245127476 h 488"/>
              <a:gd name="T12" fmla="*/ 83223780 w 383"/>
              <a:gd name="T13" fmla="*/ 208097574 h 488"/>
              <a:gd name="T14" fmla="*/ 83223780 w 383"/>
              <a:gd name="T15" fmla="*/ 83447451 h 488"/>
              <a:gd name="T16" fmla="*/ 175290366 w 383"/>
              <a:gd name="T17" fmla="*/ 59977969 h 488"/>
              <a:gd name="T18" fmla="*/ 175290366 w 383"/>
              <a:gd name="T19" fmla="*/ 162201440 h 488"/>
              <a:gd name="T20" fmla="*/ 147722678 w 383"/>
              <a:gd name="T21" fmla="*/ 162201440 h 488"/>
              <a:gd name="T22" fmla="*/ 124315674 w 383"/>
              <a:gd name="T23" fmla="*/ 208097574 h 488"/>
              <a:gd name="T24" fmla="*/ 165927564 w 383"/>
              <a:gd name="T25" fmla="*/ 221657993 h 488"/>
              <a:gd name="T26" fmla="*/ 198697369 w 383"/>
              <a:gd name="T27" fmla="*/ 185149507 h 488"/>
              <a:gd name="T28" fmla="*/ 198697369 w 383"/>
              <a:gd name="T29" fmla="*/ 0 h 488"/>
              <a:gd name="T30" fmla="*/ 60337493 w 383"/>
              <a:gd name="T31" fmla="*/ 32335716 h 4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383" h="488">
                <a:moveTo>
                  <a:pt x="116" y="62"/>
                </a:moveTo>
                <a:lnTo>
                  <a:pt x="116" y="62"/>
                </a:lnTo>
                <a:cubicBezTo>
                  <a:pt x="116" y="355"/>
                  <a:pt x="116" y="355"/>
                  <a:pt x="116" y="355"/>
                </a:cubicBezTo>
                <a:cubicBezTo>
                  <a:pt x="98" y="355"/>
                  <a:pt x="80" y="355"/>
                  <a:pt x="63" y="364"/>
                </a:cubicBezTo>
                <a:cubicBezTo>
                  <a:pt x="18" y="372"/>
                  <a:pt x="0" y="417"/>
                  <a:pt x="18" y="443"/>
                </a:cubicBezTo>
                <a:cubicBezTo>
                  <a:pt x="27" y="478"/>
                  <a:pt x="63" y="487"/>
                  <a:pt x="98" y="470"/>
                </a:cubicBezTo>
                <a:cubicBezTo>
                  <a:pt x="133" y="461"/>
                  <a:pt x="160" y="434"/>
                  <a:pt x="160" y="399"/>
                </a:cubicBezTo>
                <a:cubicBezTo>
                  <a:pt x="160" y="399"/>
                  <a:pt x="160" y="248"/>
                  <a:pt x="160" y="160"/>
                </a:cubicBezTo>
                <a:cubicBezTo>
                  <a:pt x="337" y="115"/>
                  <a:pt x="337" y="115"/>
                  <a:pt x="337" y="115"/>
                </a:cubicBezTo>
                <a:cubicBezTo>
                  <a:pt x="337" y="311"/>
                  <a:pt x="337" y="311"/>
                  <a:pt x="337" y="311"/>
                </a:cubicBezTo>
                <a:cubicBezTo>
                  <a:pt x="319" y="301"/>
                  <a:pt x="301" y="301"/>
                  <a:pt x="284" y="311"/>
                </a:cubicBezTo>
                <a:cubicBezTo>
                  <a:pt x="239" y="328"/>
                  <a:pt x="222" y="364"/>
                  <a:pt x="239" y="399"/>
                </a:cubicBezTo>
                <a:cubicBezTo>
                  <a:pt x="248" y="425"/>
                  <a:pt x="284" y="434"/>
                  <a:pt x="319" y="425"/>
                </a:cubicBezTo>
                <a:cubicBezTo>
                  <a:pt x="355" y="408"/>
                  <a:pt x="382" y="381"/>
                  <a:pt x="382" y="355"/>
                </a:cubicBezTo>
                <a:cubicBezTo>
                  <a:pt x="382" y="0"/>
                  <a:pt x="382" y="0"/>
                  <a:pt x="382" y="0"/>
                </a:cubicBezTo>
                <a:lnTo>
                  <a:pt x="116" y="62"/>
                </a:ln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93" name="Freeform 114"/>
          <p:cNvSpPr>
            <a:spLocks/>
          </p:cNvSpPr>
          <p:nvPr/>
        </p:nvSpPr>
        <p:spPr bwMode="auto">
          <a:xfrm>
            <a:off x="7145338" y="5140325"/>
            <a:ext cx="333375" cy="352425"/>
          </a:xfrm>
          <a:custGeom>
            <a:avLst/>
            <a:gdLst>
              <a:gd name="T0" fmla="*/ 230667358 w 462"/>
              <a:gd name="T1" fmla="*/ 156985839 h 488"/>
              <a:gd name="T2" fmla="*/ 230667358 w 462"/>
              <a:gd name="T3" fmla="*/ 156985839 h 488"/>
              <a:gd name="T4" fmla="*/ 212442858 w 462"/>
              <a:gd name="T5" fmla="*/ 138731957 h 488"/>
              <a:gd name="T6" fmla="*/ 212442858 w 462"/>
              <a:gd name="T7" fmla="*/ 115261752 h 488"/>
              <a:gd name="T8" fmla="*/ 230667358 w 462"/>
              <a:gd name="T9" fmla="*/ 97007870 h 488"/>
              <a:gd name="T10" fmla="*/ 230667358 w 462"/>
              <a:gd name="T11" fmla="*/ 83447451 h 488"/>
              <a:gd name="T12" fmla="*/ 198384102 w 462"/>
              <a:gd name="T13" fmla="*/ 78753988 h 488"/>
              <a:gd name="T14" fmla="*/ 189532347 w 462"/>
              <a:gd name="T15" fmla="*/ 64672154 h 488"/>
              <a:gd name="T16" fmla="*/ 203070114 w 462"/>
              <a:gd name="T17" fmla="*/ 18776020 h 488"/>
              <a:gd name="T18" fmla="*/ 198384102 w 462"/>
              <a:gd name="T19" fmla="*/ 14081834 h 488"/>
              <a:gd name="T20" fmla="*/ 161935824 w 462"/>
              <a:gd name="T21" fmla="*/ 37029901 h 488"/>
              <a:gd name="T22" fmla="*/ 139025313 w 462"/>
              <a:gd name="T23" fmla="*/ 27642253 h 488"/>
              <a:gd name="T24" fmla="*/ 129132301 w 462"/>
              <a:gd name="T25" fmla="*/ 8866233 h 488"/>
              <a:gd name="T26" fmla="*/ 110907801 w 462"/>
              <a:gd name="T27" fmla="*/ 8866233 h 488"/>
              <a:gd name="T28" fmla="*/ 101535057 w 462"/>
              <a:gd name="T29" fmla="*/ 27642253 h 488"/>
              <a:gd name="T30" fmla="*/ 78624545 w 462"/>
              <a:gd name="T31" fmla="*/ 37029901 h 488"/>
              <a:gd name="T32" fmla="*/ 60400767 w 462"/>
              <a:gd name="T33" fmla="*/ 27642253 h 488"/>
              <a:gd name="T34" fmla="*/ 46342011 w 462"/>
              <a:gd name="T35" fmla="*/ 37029901 h 488"/>
              <a:gd name="T36" fmla="*/ 46342011 w 462"/>
              <a:gd name="T37" fmla="*/ 55283783 h 488"/>
              <a:gd name="T38" fmla="*/ 32803523 w 462"/>
              <a:gd name="T39" fmla="*/ 74059803 h 488"/>
              <a:gd name="T40" fmla="*/ 9372744 w 462"/>
              <a:gd name="T41" fmla="*/ 83447451 h 488"/>
              <a:gd name="T42" fmla="*/ 9372744 w 462"/>
              <a:gd name="T43" fmla="*/ 97007870 h 488"/>
              <a:gd name="T44" fmla="*/ 32803523 w 462"/>
              <a:gd name="T45" fmla="*/ 115261752 h 488"/>
              <a:gd name="T46" fmla="*/ 32803523 w 462"/>
              <a:gd name="T47" fmla="*/ 138731957 h 488"/>
              <a:gd name="T48" fmla="*/ 9372744 w 462"/>
              <a:gd name="T49" fmla="*/ 156985839 h 488"/>
              <a:gd name="T50" fmla="*/ 14058756 w 462"/>
              <a:gd name="T51" fmla="*/ 166373487 h 488"/>
              <a:gd name="T52" fmla="*/ 36969267 w 462"/>
              <a:gd name="T53" fmla="*/ 171067673 h 488"/>
              <a:gd name="T54" fmla="*/ 51028023 w 462"/>
              <a:gd name="T55" fmla="*/ 189842970 h 488"/>
              <a:gd name="T56" fmla="*/ 36969267 w 462"/>
              <a:gd name="T57" fmla="*/ 231045641 h 488"/>
              <a:gd name="T58" fmla="*/ 46342011 w 462"/>
              <a:gd name="T59" fmla="*/ 240433290 h 488"/>
              <a:gd name="T60" fmla="*/ 73938534 w 462"/>
              <a:gd name="T61" fmla="*/ 221657993 h 488"/>
              <a:gd name="T62" fmla="*/ 96849045 w 462"/>
              <a:gd name="T63" fmla="*/ 226351456 h 488"/>
              <a:gd name="T64" fmla="*/ 110907801 w 462"/>
              <a:gd name="T65" fmla="*/ 245127476 h 488"/>
              <a:gd name="T66" fmla="*/ 129132301 w 462"/>
              <a:gd name="T67" fmla="*/ 245127476 h 488"/>
              <a:gd name="T68" fmla="*/ 139025313 w 462"/>
              <a:gd name="T69" fmla="*/ 221657993 h 488"/>
              <a:gd name="T70" fmla="*/ 161935824 w 462"/>
              <a:gd name="T71" fmla="*/ 212791037 h 488"/>
              <a:gd name="T72" fmla="*/ 184846335 w 462"/>
              <a:gd name="T73" fmla="*/ 226351456 h 488"/>
              <a:gd name="T74" fmla="*/ 194218358 w 462"/>
              <a:gd name="T75" fmla="*/ 217485223 h 488"/>
              <a:gd name="T76" fmla="*/ 194218358 w 462"/>
              <a:gd name="T77" fmla="*/ 194015740 h 488"/>
              <a:gd name="T78" fmla="*/ 207756847 w 462"/>
              <a:gd name="T79" fmla="*/ 175761136 h 488"/>
              <a:gd name="T80" fmla="*/ 230667358 w 462"/>
              <a:gd name="T81" fmla="*/ 171067673 h 488"/>
              <a:gd name="T82" fmla="*/ 230667358 w 462"/>
              <a:gd name="T83" fmla="*/ 156985839 h 488"/>
              <a:gd name="T84" fmla="*/ 133818313 w 462"/>
              <a:gd name="T85" fmla="*/ 180455321 h 488"/>
              <a:gd name="T86" fmla="*/ 133818313 w 462"/>
              <a:gd name="T87" fmla="*/ 180455321 h 488"/>
              <a:gd name="T88" fmla="*/ 106221790 w 462"/>
              <a:gd name="T89" fmla="*/ 180455321 h 488"/>
              <a:gd name="T90" fmla="*/ 106221790 w 462"/>
              <a:gd name="T91" fmla="*/ 152291653 h 488"/>
              <a:gd name="T92" fmla="*/ 133818313 w 462"/>
              <a:gd name="T93" fmla="*/ 152291653 h 488"/>
              <a:gd name="T94" fmla="*/ 133818313 w 462"/>
              <a:gd name="T95" fmla="*/ 180455321 h 488"/>
              <a:gd name="T96" fmla="*/ 133818313 w 462"/>
              <a:gd name="T97" fmla="*/ 138731957 h 488"/>
              <a:gd name="T98" fmla="*/ 133818313 w 462"/>
              <a:gd name="T99" fmla="*/ 138731957 h 488"/>
              <a:gd name="T100" fmla="*/ 106221790 w 462"/>
              <a:gd name="T101" fmla="*/ 138731957 h 488"/>
              <a:gd name="T102" fmla="*/ 106221790 w 462"/>
              <a:gd name="T103" fmla="*/ 69365617 h 488"/>
              <a:gd name="T104" fmla="*/ 133818313 w 462"/>
              <a:gd name="T105" fmla="*/ 69365617 h 488"/>
              <a:gd name="T106" fmla="*/ 133818313 w 462"/>
              <a:gd name="T107" fmla="*/ 138731957 h 4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2" h="488">
                <a:moveTo>
                  <a:pt x="443" y="301"/>
                </a:moveTo>
                <a:lnTo>
                  <a:pt x="443" y="301"/>
                </a:lnTo>
                <a:cubicBezTo>
                  <a:pt x="408" y="266"/>
                  <a:pt x="408" y="266"/>
                  <a:pt x="408" y="266"/>
                </a:cubicBezTo>
                <a:cubicBezTo>
                  <a:pt x="390" y="248"/>
                  <a:pt x="390" y="230"/>
                  <a:pt x="408" y="221"/>
                </a:cubicBezTo>
                <a:cubicBezTo>
                  <a:pt x="443" y="186"/>
                  <a:pt x="443" y="186"/>
                  <a:pt x="443" y="186"/>
                </a:cubicBezTo>
                <a:cubicBezTo>
                  <a:pt x="461" y="168"/>
                  <a:pt x="452" y="160"/>
                  <a:pt x="443" y="160"/>
                </a:cubicBezTo>
                <a:cubicBezTo>
                  <a:pt x="381" y="151"/>
                  <a:pt x="381" y="151"/>
                  <a:pt x="381" y="151"/>
                </a:cubicBezTo>
                <a:cubicBezTo>
                  <a:pt x="364" y="151"/>
                  <a:pt x="355" y="142"/>
                  <a:pt x="364" y="124"/>
                </a:cubicBezTo>
                <a:cubicBezTo>
                  <a:pt x="390" y="36"/>
                  <a:pt x="390" y="36"/>
                  <a:pt x="390" y="36"/>
                </a:cubicBezTo>
                <a:cubicBezTo>
                  <a:pt x="399" y="27"/>
                  <a:pt x="390" y="17"/>
                  <a:pt x="381" y="27"/>
                </a:cubicBezTo>
                <a:cubicBezTo>
                  <a:pt x="311" y="71"/>
                  <a:pt x="311" y="71"/>
                  <a:pt x="311" y="71"/>
                </a:cubicBezTo>
                <a:cubicBezTo>
                  <a:pt x="292" y="80"/>
                  <a:pt x="275" y="71"/>
                  <a:pt x="267" y="53"/>
                </a:cubicBezTo>
                <a:cubicBezTo>
                  <a:pt x="248" y="17"/>
                  <a:pt x="248" y="17"/>
                  <a:pt x="248" y="17"/>
                </a:cubicBezTo>
                <a:cubicBezTo>
                  <a:pt x="239" y="0"/>
                  <a:pt x="222" y="0"/>
                  <a:pt x="213" y="17"/>
                </a:cubicBezTo>
                <a:cubicBezTo>
                  <a:pt x="195" y="53"/>
                  <a:pt x="195" y="53"/>
                  <a:pt x="195" y="53"/>
                </a:cubicBezTo>
                <a:cubicBezTo>
                  <a:pt x="186" y="71"/>
                  <a:pt x="169" y="71"/>
                  <a:pt x="151" y="71"/>
                </a:cubicBezTo>
                <a:cubicBezTo>
                  <a:pt x="116" y="53"/>
                  <a:pt x="116" y="53"/>
                  <a:pt x="116" y="53"/>
                </a:cubicBezTo>
                <a:cubicBezTo>
                  <a:pt x="98" y="45"/>
                  <a:pt x="80" y="53"/>
                  <a:pt x="89" y="71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89" y="124"/>
                  <a:pt x="80" y="142"/>
                  <a:pt x="63" y="142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9" y="160"/>
                  <a:pt x="0" y="168"/>
                  <a:pt x="18" y="186"/>
                </a:cubicBezTo>
                <a:cubicBezTo>
                  <a:pt x="63" y="221"/>
                  <a:pt x="63" y="221"/>
                  <a:pt x="63" y="221"/>
                </a:cubicBezTo>
                <a:cubicBezTo>
                  <a:pt x="71" y="230"/>
                  <a:pt x="71" y="248"/>
                  <a:pt x="63" y="266"/>
                </a:cubicBezTo>
                <a:cubicBezTo>
                  <a:pt x="18" y="301"/>
                  <a:pt x="18" y="301"/>
                  <a:pt x="18" y="301"/>
                </a:cubicBezTo>
                <a:cubicBezTo>
                  <a:pt x="0" y="311"/>
                  <a:pt x="9" y="319"/>
                  <a:pt x="27" y="319"/>
                </a:cubicBezTo>
                <a:cubicBezTo>
                  <a:pt x="71" y="328"/>
                  <a:pt x="71" y="328"/>
                  <a:pt x="71" y="328"/>
                </a:cubicBezTo>
                <a:cubicBezTo>
                  <a:pt x="89" y="328"/>
                  <a:pt x="98" y="346"/>
                  <a:pt x="98" y="364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63" y="461"/>
                  <a:pt x="71" y="461"/>
                  <a:pt x="89" y="461"/>
                </a:cubicBezTo>
                <a:cubicBezTo>
                  <a:pt x="142" y="425"/>
                  <a:pt x="142" y="425"/>
                  <a:pt x="142" y="425"/>
                </a:cubicBezTo>
                <a:cubicBezTo>
                  <a:pt x="160" y="417"/>
                  <a:pt x="177" y="417"/>
                  <a:pt x="186" y="434"/>
                </a:cubicBezTo>
                <a:cubicBezTo>
                  <a:pt x="213" y="470"/>
                  <a:pt x="213" y="470"/>
                  <a:pt x="213" y="470"/>
                </a:cubicBezTo>
                <a:cubicBezTo>
                  <a:pt x="222" y="487"/>
                  <a:pt x="239" y="478"/>
                  <a:pt x="248" y="470"/>
                </a:cubicBezTo>
                <a:cubicBezTo>
                  <a:pt x="267" y="425"/>
                  <a:pt x="267" y="425"/>
                  <a:pt x="267" y="425"/>
                </a:cubicBezTo>
                <a:cubicBezTo>
                  <a:pt x="275" y="408"/>
                  <a:pt x="292" y="408"/>
                  <a:pt x="311" y="408"/>
                </a:cubicBezTo>
                <a:cubicBezTo>
                  <a:pt x="355" y="434"/>
                  <a:pt x="355" y="434"/>
                  <a:pt x="355" y="434"/>
                </a:cubicBezTo>
                <a:cubicBezTo>
                  <a:pt x="364" y="443"/>
                  <a:pt x="381" y="434"/>
                  <a:pt x="373" y="417"/>
                </a:cubicBezTo>
                <a:cubicBezTo>
                  <a:pt x="373" y="372"/>
                  <a:pt x="373" y="372"/>
                  <a:pt x="373" y="372"/>
                </a:cubicBezTo>
                <a:cubicBezTo>
                  <a:pt x="373" y="364"/>
                  <a:pt x="390" y="346"/>
                  <a:pt x="399" y="337"/>
                </a:cubicBezTo>
                <a:cubicBezTo>
                  <a:pt x="443" y="328"/>
                  <a:pt x="443" y="328"/>
                  <a:pt x="443" y="328"/>
                </a:cubicBezTo>
                <a:cubicBezTo>
                  <a:pt x="452" y="319"/>
                  <a:pt x="461" y="311"/>
                  <a:pt x="443" y="301"/>
                </a:cubicBezTo>
                <a:close/>
                <a:moveTo>
                  <a:pt x="257" y="346"/>
                </a:moveTo>
                <a:lnTo>
                  <a:pt x="257" y="346"/>
                </a:lnTo>
                <a:cubicBezTo>
                  <a:pt x="204" y="346"/>
                  <a:pt x="204" y="346"/>
                  <a:pt x="204" y="346"/>
                </a:cubicBezTo>
                <a:cubicBezTo>
                  <a:pt x="204" y="292"/>
                  <a:pt x="204" y="292"/>
                  <a:pt x="204" y="292"/>
                </a:cubicBezTo>
                <a:cubicBezTo>
                  <a:pt x="257" y="292"/>
                  <a:pt x="257" y="292"/>
                  <a:pt x="257" y="292"/>
                </a:cubicBezTo>
                <a:lnTo>
                  <a:pt x="257" y="346"/>
                </a:lnTo>
                <a:close/>
                <a:moveTo>
                  <a:pt x="257" y="266"/>
                </a:moveTo>
                <a:lnTo>
                  <a:pt x="257" y="266"/>
                </a:lnTo>
                <a:cubicBezTo>
                  <a:pt x="204" y="266"/>
                  <a:pt x="204" y="266"/>
                  <a:pt x="204" y="266"/>
                </a:cubicBezTo>
                <a:cubicBezTo>
                  <a:pt x="204" y="133"/>
                  <a:pt x="204" y="133"/>
                  <a:pt x="204" y="133"/>
                </a:cubicBezTo>
                <a:cubicBezTo>
                  <a:pt x="257" y="133"/>
                  <a:pt x="257" y="133"/>
                  <a:pt x="257" y="133"/>
                </a:cubicBezTo>
                <a:lnTo>
                  <a:pt x="257" y="2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94" name="Freeform 154"/>
          <p:cNvSpPr>
            <a:spLocks/>
          </p:cNvSpPr>
          <p:nvPr/>
        </p:nvSpPr>
        <p:spPr bwMode="auto">
          <a:xfrm>
            <a:off x="7167563" y="2008188"/>
            <a:ext cx="257175" cy="349250"/>
          </a:xfrm>
          <a:custGeom>
            <a:avLst/>
            <a:gdLst>
              <a:gd name="T0" fmla="*/ 181583661 w 355"/>
              <a:gd name="T1" fmla="*/ 67887172 h 487"/>
              <a:gd name="T2" fmla="*/ 181583661 w 355"/>
              <a:gd name="T3" fmla="*/ 67887172 h 487"/>
              <a:gd name="T4" fmla="*/ 60878031 w 355"/>
              <a:gd name="T5" fmla="*/ 8742724 h 487"/>
              <a:gd name="T6" fmla="*/ 4723327 w 355"/>
              <a:gd name="T7" fmla="*/ 27257994 h 487"/>
              <a:gd name="T8" fmla="*/ 0 w 355"/>
              <a:gd name="T9" fmla="*/ 40629895 h 487"/>
              <a:gd name="T10" fmla="*/ 4723327 w 355"/>
              <a:gd name="T11" fmla="*/ 177432626 h 487"/>
              <a:gd name="T12" fmla="*/ 9446654 w 355"/>
              <a:gd name="T13" fmla="*/ 186690261 h 487"/>
              <a:gd name="T14" fmla="*/ 116507519 w 355"/>
              <a:gd name="T15" fmla="*/ 249948974 h 487"/>
              <a:gd name="T16" fmla="*/ 121230846 w 355"/>
              <a:gd name="T17" fmla="*/ 249948974 h 487"/>
              <a:gd name="T18" fmla="*/ 125954173 w 355"/>
              <a:gd name="T19" fmla="*/ 249948974 h 487"/>
              <a:gd name="T20" fmla="*/ 130152283 w 355"/>
              <a:gd name="T21" fmla="*/ 245834708 h 487"/>
              <a:gd name="T22" fmla="*/ 130152283 w 355"/>
              <a:gd name="T23" fmla="*/ 104402801 h 487"/>
              <a:gd name="T24" fmla="*/ 125954173 w 355"/>
              <a:gd name="T25" fmla="*/ 95145166 h 487"/>
              <a:gd name="T26" fmla="*/ 23091417 w 355"/>
              <a:gd name="T27" fmla="*/ 36000719 h 487"/>
              <a:gd name="T28" fmla="*/ 37261398 w 355"/>
              <a:gd name="T29" fmla="*/ 27257994 h 487"/>
              <a:gd name="T30" fmla="*/ 56154705 w 355"/>
              <a:gd name="T31" fmla="*/ 22628818 h 487"/>
              <a:gd name="T32" fmla="*/ 157967027 w 355"/>
              <a:gd name="T33" fmla="*/ 77144807 h 487"/>
              <a:gd name="T34" fmla="*/ 162690354 w 355"/>
              <a:gd name="T35" fmla="*/ 81773266 h 487"/>
              <a:gd name="T36" fmla="*/ 162690354 w 355"/>
              <a:gd name="T37" fmla="*/ 218576714 h 487"/>
              <a:gd name="T38" fmla="*/ 172137007 w 355"/>
              <a:gd name="T39" fmla="*/ 227319438 h 487"/>
              <a:gd name="T40" fmla="*/ 185782496 w 355"/>
              <a:gd name="T41" fmla="*/ 218576714 h 487"/>
              <a:gd name="T42" fmla="*/ 185782496 w 355"/>
              <a:gd name="T43" fmla="*/ 72516348 h 487"/>
              <a:gd name="T44" fmla="*/ 181583661 w 355"/>
              <a:gd name="T45" fmla="*/ 67887172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3702050" y="1828800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3706813" y="2151063"/>
            <a:ext cx="2409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3702050" y="339248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3706813" y="3714750"/>
            <a:ext cx="2409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3702050" y="498475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0500" name="TextBox 13"/>
          <p:cNvSpPr txBox="1">
            <a:spLocks noChangeArrowheads="1"/>
          </p:cNvSpPr>
          <p:nvPr/>
        </p:nvSpPr>
        <p:spPr bwMode="auto">
          <a:xfrm>
            <a:off x="3706813" y="5307013"/>
            <a:ext cx="2409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8029575" y="1828800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0502" name="TextBox 13"/>
          <p:cNvSpPr txBox="1">
            <a:spLocks noChangeArrowheads="1"/>
          </p:cNvSpPr>
          <p:nvPr/>
        </p:nvSpPr>
        <p:spPr bwMode="auto">
          <a:xfrm>
            <a:off x="8034338" y="2151063"/>
            <a:ext cx="24082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0503" name="TextBox 13"/>
          <p:cNvSpPr txBox="1">
            <a:spLocks noChangeArrowheads="1"/>
          </p:cNvSpPr>
          <p:nvPr/>
        </p:nvSpPr>
        <p:spPr bwMode="auto">
          <a:xfrm>
            <a:off x="8029575" y="339248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0504" name="TextBox 13"/>
          <p:cNvSpPr txBox="1">
            <a:spLocks noChangeArrowheads="1"/>
          </p:cNvSpPr>
          <p:nvPr/>
        </p:nvSpPr>
        <p:spPr bwMode="auto">
          <a:xfrm>
            <a:off x="8034338" y="3714750"/>
            <a:ext cx="2408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0505" name="TextBox 13"/>
          <p:cNvSpPr txBox="1">
            <a:spLocks noChangeArrowheads="1"/>
          </p:cNvSpPr>
          <p:nvPr/>
        </p:nvSpPr>
        <p:spPr bwMode="auto">
          <a:xfrm>
            <a:off x="8029575" y="498475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0506" name="TextBox 13"/>
          <p:cNvSpPr txBox="1">
            <a:spLocks noChangeArrowheads="1"/>
          </p:cNvSpPr>
          <p:nvPr/>
        </p:nvSpPr>
        <p:spPr bwMode="auto">
          <a:xfrm>
            <a:off x="8034338" y="5307013"/>
            <a:ext cx="24082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3">
        <p14:gallery dir="l"/>
      </p:transition>
    </mc:Choice>
    <mc:Fallback xmlns="">
      <p:transition spd="slow" advTm="403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6363" y="1905000"/>
            <a:ext cx="6357937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Oval 19"/>
          <p:cNvSpPr>
            <a:spLocks noChangeArrowheads="1"/>
          </p:cNvSpPr>
          <p:nvPr/>
        </p:nvSpPr>
        <p:spPr bwMode="auto">
          <a:xfrm>
            <a:off x="1293813" y="4684713"/>
            <a:ext cx="711200" cy="715962"/>
          </a:xfrm>
          <a:prstGeom prst="ellipse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21509" name="Group 23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6375" y="4881563"/>
            <a:ext cx="3905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Oval 16"/>
          <p:cNvSpPr>
            <a:spLocks noChangeArrowheads="1"/>
          </p:cNvSpPr>
          <p:nvPr/>
        </p:nvSpPr>
        <p:spPr bwMode="auto">
          <a:xfrm>
            <a:off x="1293813" y="3627438"/>
            <a:ext cx="711200" cy="715962"/>
          </a:xfrm>
          <a:prstGeom prst="ellipse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21511" name="Group 34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1613" y="3790950"/>
            <a:ext cx="3714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Oval 10"/>
          <p:cNvSpPr>
            <a:spLocks noChangeArrowheads="1"/>
          </p:cNvSpPr>
          <p:nvPr/>
        </p:nvSpPr>
        <p:spPr bwMode="auto">
          <a:xfrm>
            <a:off x="1293813" y="2570163"/>
            <a:ext cx="711200" cy="715962"/>
          </a:xfrm>
          <a:prstGeom prst="ellipse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21513" name="Group 82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9075" y="2735263"/>
            <a:ext cx="3476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4" name="TextBox 13"/>
          <p:cNvSpPr txBox="1">
            <a:spLocks noChangeArrowheads="1"/>
          </p:cNvSpPr>
          <p:nvPr/>
        </p:nvSpPr>
        <p:spPr bwMode="auto">
          <a:xfrm>
            <a:off x="2174875" y="2620963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1515" name="TextBox 13"/>
          <p:cNvSpPr txBox="1">
            <a:spLocks noChangeArrowheads="1"/>
          </p:cNvSpPr>
          <p:nvPr/>
        </p:nvSpPr>
        <p:spPr bwMode="auto">
          <a:xfrm>
            <a:off x="2179638" y="2906713"/>
            <a:ext cx="2801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1516" name="TextBox 13"/>
          <p:cNvSpPr txBox="1">
            <a:spLocks noChangeArrowheads="1"/>
          </p:cNvSpPr>
          <p:nvPr/>
        </p:nvSpPr>
        <p:spPr bwMode="auto">
          <a:xfrm>
            <a:off x="2174875" y="365283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1517" name="TextBox 13"/>
          <p:cNvSpPr txBox="1">
            <a:spLocks noChangeArrowheads="1"/>
          </p:cNvSpPr>
          <p:nvPr/>
        </p:nvSpPr>
        <p:spPr bwMode="auto">
          <a:xfrm>
            <a:off x="2179638" y="3938588"/>
            <a:ext cx="28019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1518" name="TextBox 13"/>
          <p:cNvSpPr txBox="1">
            <a:spLocks noChangeArrowheads="1"/>
          </p:cNvSpPr>
          <p:nvPr/>
        </p:nvSpPr>
        <p:spPr bwMode="auto">
          <a:xfrm>
            <a:off x="2174875" y="4729163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1519" name="TextBox 13"/>
          <p:cNvSpPr txBox="1">
            <a:spLocks noChangeArrowheads="1"/>
          </p:cNvSpPr>
          <p:nvPr/>
        </p:nvSpPr>
        <p:spPr bwMode="auto">
          <a:xfrm>
            <a:off x="2179638" y="5014913"/>
            <a:ext cx="2801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97">
        <p14:gallery dir="l"/>
      </p:transition>
    </mc:Choice>
    <mc:Fallback xmlns="">
      <p:transition spd="slow" advTm="29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AutoShape 2"/>
          <p:cNvSpPr>
            <a:spLocks noChangeArrowheads="1"/>
          </p:cNvSpPr>
          <p:nvPr/>
        </p:nvSpPr>
        <p:spPr bwMode="auto">
          <a:xfrm>
            <a:off x="4886325" y="2376488"/>
            <a:ext cx="2374900" cy="2374900"/>
          </a:xfrm>
          <a:prstGeom prst="diamond">
            <a:avLst/>
          </a:prstGeom>
          <a:solidFill>
            <a:srgbClr val="3B38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s-ES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2532" name="AutoShape 3"/>
          <p:cNvSpPr>
            <a:spLocks/>
          </p:cNvSpPr>
          <p:nvPr/>
        </p:nvSpPr>
        <p:spPr bwMode="auto">
          <a:xfrm>
            <a:off x="4341813" y="1790700"/>
            <a:ext cx="3432175" cy="3454400"/>
          </a:xfrm>
          <a:custGeom>
            <a:avLst/>
            <a:gdLst>
              <a:gd name="T0" fmla="*/ 510903291 w 19679"/>
              <a:gd name="T1" fmla="*/ 88804182 h 19679"/>
              <a:gd name="T2" fmla="*/ 510903291 w 19679"/>
              <a:gd name="T3" fmla="*/ 517541406 h 19679"/>
              <a:gd name="T4" fmla="*/ 87665134 w 19679"/>
              <a:gd name="T5" fmla="*/ 517541406 h 19679"/>
              <a:gd name="T6" fmla="*/ 87665134 w 19679"/>
              <a:gd name="T7" fmla="*/ 88804182 h 19679"/>
              <a:gd name="T8" fmla="*/ 510903291 w 19679"/>
              <a:gd name="T9" fmla="*/ 88804182 h 19679"/>
              <a:gd name="T10" fmla="*/ 510903291 w 19679"/>
              <a:gd name="T11" fmla="*/ 88804182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noFill/>
          <a:ln w="12700" cap="flat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33" name="AutoShape 16"/>
          <p:cNvSpPr>
            <a:spLocks/>
          </p:cNvSpPr>
          <p:nvPr/>
        </p:nvSpPr>
        <p:spPr bwMode="auto">
          <a:xfrm rot="10800000">
            <a:off x="5813425" y="5013325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537711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34" name="AutoShape 17"/>
          <p:cNvSpPr>
            <a:spLocks/>
          </p:cNvSpPr>
          <p:nvPr/>
        </p:nvSpPr>
        <p:spPr bwMode="auto">
          <a:xfrm rot="10800000">
            <a:off x="4559300" y="4479925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813678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35" name="AutoShape 18"/>
          <p:cNvSpPr>
            <a:spLocks/>
          </p:cNvSpPr>
          <p:nvPr/>
        </p:nvSpPr>
        <p:spPr bwMode="auto">
          <a:xfrm rot="10800000">
            <a:off x="6972300" y="4498975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01C5EE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36" name="AutoShape 19"/>
          <p:cNvSpPr>
            <a:spLocks/>
          </p:cNvSpPr>
          <p:nvPr/>
        </p:nvSpPr>
        <p:spPr bwMode="auto">
          <a:xfrm>
            <a:off x="5915025" y="5124450"/>
            <a:ext cx="311150" cy="258763"/>
          </a:xfrm>
          <a:custGeom>
            <a:avLst/>
            <a:gdLst>
              <a:gd name="T0" fmla="*/ 4427362 w 21600"/>
              <a:gd name="T1" fmla="*/ 2057142 h 21600"/>
              <a:gd name="T2" fmla="*/ 4482145 w 21600"/>
              <a:gd name="T3" fmla="*/ 2942626 h 21600"/>
              <a:gd name="T4" fmla="*/ 4297255 w 21600"/>
              <a:gd name="T5" fmla="*/ 3099921 h 21600"/>
              <a:gd name="T6" fmla="*/ 3229636 w 21600"/>
              <a:gd name="T7" fmla="*/ 3054853 h 21600"/>
              <a:gd name="T8" fmla="*/ 3178167 w 21600"/>
              <a:gd name="T9" fmla="*/ 2169368 h 21600"/>
              <a:gd name="T10" fmla="*/ 3361198 w 21600"/>
              <a:gd name="T11" fmla="*/ 2012074 h 21600"/>
              <a:gd name="T12" fmla="*/ 3691334 w 21600"/>
              <a:gd name="T13" fmla="*/ 1703379 h 21600"/>
              <a:gd name="T14" fmla="*/ 2380730 w 21600"/>
              <a:gd name="T15" fmla="*/ 1665056 h 21600"/>
              <a:gd name="T16" fmla="*/ 2708791 w 21600"/>
              <a:gd name="T17" fmla="*/ 2012074 h 21600"/>
              <a:gd name="T18" fmla="*/ 2893681 w 21600"/>
              <a:gd name="T19" fmla="*/ 2169368 h 21600"/>
              <a:gd name="T20" fmla="*/ 2838898 w 21600"/>
              <a:gd name="T21" fmla="*/ 3054853 h 21600"/>
              <a:gd name="T22" fmla="*/ 1772734 w 21600"/>
              <a:gd name="T23" fmla="*/ 3099921 h 21600"/>
              <a:gd name="T24" fmla="*/ 1587845 w 21600"/>
              <a:gd name="T25" fmla="*/ 2942626 h 21600"/>
              <a:gd name="T26" fmla="*/ 1642209 w 21600"/>
              <a:gd name="T27" fmla="*/ 2057142 h 21600"/>
              <a:gd name="T28" fmla="*/ 2100795 w 21600"/>
              <a:gd name="T29" fmla="*/ 2012074 h 21600"/>
              <a:gd name="T30" fmla="*/ 841646 w 21600"/>
              <a:gd name="T31" fmla="*/ 1665056 h 21600"/>
              <a:gd name="T32" fmla="*/ 792885 w 21600"/>
              <a:gd name="T33" fmla="*/ 2012074 h 21600"/>
              <a:gd name="T34" fmla="*/ 1256239 w 21600"/>
              <a:gd name="T35" fmla="*/ 2057142 h 21600"/>
              <a:gd name="T36" fmla="*/ 1310619 w 21600"/>
              <a:gd name="T37" fmla="*/ 2942626 h 21600"/>
              <a:gd name="T38" fmla="*/ 1120947 w 21600"/>
              <a:gd name="T39" fmla="*/ 3099921 h 21600"/>
              <a:gd name="T40" fmla="*/ 54365 w 21600"/>
              <a:gd name="T41" fmla="*/ 3054853 h 21600"/>
              <a:gd name="T42" fmla="*/ 0 w 21600"/>
              <a:gd name="T43" fmla="*/ 2169368 h 21600"/>
              <a:gd name="T44" fmla="*/ 189456 w 21600"/>
              <a:gd name="T45" fmla="*/ 2012074 h 21600"/>
              <a:gd name="T46" fmla="*/ 512951 w 21600"/>
              <a:gd name="T47" fmla="*/ 1703379 h 21600"/>
              <a:gd name="T48" fmla="*/ 841229 w 21600"/>
              <a:gd name="T49" fmla="*/ 1434865 h 21600"/>
              <a:gd name="T50" fmla="*/ 2100378 w 21600"/>
              <a:gd name="T51" fmla="*/ 1083678 h 21600"/>
              <a:gd name="T52" fmla="*/ 1641792 w 21600"/>
              <a:gd name="T53" fmla="*/ 1040191 h 21600"/>
              <a:gd name="T54" fmla="*/ 1587427 w 21600"/>
              <a:gd name="T55" fmla="*/ 152982 h 21600"/>
              <a:gd name="T56" fmla="*/ 1772316 w 21600"/>
              <a:gd name="T57" fmla="*/ 0 h 21600"/>
              <a:gd name="T58" fmla="*/ 2838480 w 21600"/>
              <a:gd name="T59" fmla="*/ 45068 h 21600"/>
              <a:gd name="T60" fmla="*/ 2893263 w 21600"/>
              <a:gd name="T61" fmla="*/ 930552 h 21600"/>
              <a:gd name="T62" fmla="*/ 2708373 w 21600"/>
              <a:gd name="T63" fmla="*/ 1083678 h 21600"/>
              <a:gd name="T64" fmla="*/ 2380312 w 21600"/>
              <a:gd name="T65" fmla="*/ 1434865 h 21600"/>
              <a:gd name="T66" fmla="*/ 3870620 w 21600"/>
              <a:gd name="T67" fmla="*/ 1512506 h 21600"/>
              <a:gd name="T68" fmla="*/ 3968156 w 21600"/>
              <a:gd name="T69" fmla="*/ 2012074 h 21600"/>
              <a:gd name="T70" fmla="*/ 4297255 w 21600"/>
              <a:gd name="T71" fmla="*/ 2012074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37" name="AutoShape 20"/>
          <p:cNvSpPr>
            <a:spLocks/>
          </p:cNvSpPr>
          <p:nvPr/>
        </p:nvSpPr>
        <p:spPr bwMode="auto">
          <a:xfrm>
            <a:off x="4660900" y="4598988"/>
            <a:ext cx="309563" cy="258762"/>
          </a:xfrm>
          <a:custGeom>
            <a:avLst/>
            <a:gdLst>
              <a:gd name="T0" fmla="*/ 4436539 w 21600"/>
              <a:gd name="T1" fmla="*/ 1350361 h 21579"/>
              <a:gd name="T2" fmla="*/ 4358074 w 21600"/>
              <a:gd name="T3" fmla="*/ 1538158 h 21579"/>
              <a:gd name="T4" fmla="*/ 4161931 w 21600"/>
              <a:gd name="T5" fmla="*/ 1643263 h 21579"/>
              <a:gd name="T6" fmla="*/ 4161931 w 21600"/>
              <a:gd name="T7" fmla="*/ 2388551 h 21579"/>
              <a:gd name="T8" fmla="*/ 4052452 w 21600"/>
              <a:gd name="T9" fmla="*/ 2606686 h 21579"/>
              <a:gd name="T10" fmla="*/ 3791387 w 21600"/>
              <a:gd name="T11" fmla="*/ 2697413 h 21579"/>
              <a:gd name="T12" fmla="*/ 3396623 w 21600"/>
              <a:gd name="T13" fmla="*/ 2430677 h 21579"/>
              <a:gd name="T14" fmla="*/ 2899358 w 21600"/>
              <a:gd name="T15" fmla="*/ 2193571 h 21579"/>
              <a:gd name="T16" fmla="*/ 2351776 w 21600"/>
              <a:gd name="T17" fmla="*/ 2008652 h 21579"/>
              <a:gd name="T18" fmla="*/ 1805225 w 21600"/>
              <a:gd name="T19" fmla="*/ 1907853 h 21579"/>
              <a:gd name="T20" fmla="*/ 1636800 w 21600"/>
              <a:gd name="T21" fmla="*/ 1988519 h 21579"/>
              <a:gd name="T22" fmla="*/ 1547657 w 21600"/>
              <a:gd name="T23" fmla="*/ 2114620 h 21579"/>
              <a:gd name="T24" fmla="*/ 1542727 w 21600"/>
              <a:gd name="T25" fmla="*/ 2257269 h 21579"/>
              <a:gd name="T26" fmla="*/ 1632271 w 21600"/>
              <a:gd name="T27" fmla="*/ 2388551 h 21579"/>
              <a:gd name="T28" fmla="*/ 1576822 w 21600"/>
              <a:gd name="T29" fmla="*/ 2541261 h 21579"/>
              <a:gd name="T30" fmla="*/ 1626109 w 21600"/>
              <a:gd name="T31" fmla="*/ 2675421 h 21579"/>
              <a:gd name="T32" fmla="*/ 1745448 w 21600"/>
              <a:gd name="T33" fmla="*/ 2799508 h 21579"/>
              <a:gd name="T34" fmla="*/ 1904214 w 21600"/>
              <a:gd name="T35" fmla="*/ 2917707 h 21579"/>
              <a:gd name="T36" fmla="*/ 1736820 w 21600"/>
              <a:gd name="T37" fmla="*/ 3050283 h 21579"/>
              <a:gd name="T38" fmla="*/ 1481316 w 21600"/>
              <a:gd name="T39" fmla="*/ 3101762 h 21579"/>
              <a:gd name="T40" fmla="*/ 1215321 w 21600"/>
              <a:gd name="T41" fmla="*/ 3080622 h 21579"/>
              <a:gd name="T42" fmla="*/ 1011167 w 21600"/>
              <a:gd name="T43" fmla="*/ 2992485 h 21579"/>
              <a:gd name="T44" fmla="*/ 914630 w 21600"/>
              <a:gd name="T45" fmla="*/ 2740126 h 21579"/>
              <a:gd name="T46" fmla="*/ 828153 w 21600"/>
              <a:gd name="T47" fmla="*/ 2476700 h 21579"/>
              <a:gd name="T48" fmla="*/ 794473 w 21600"/>
              <a:gd name="T49" fmla="*/ 2197301 h 21579"/>
              <a:gd name="T50" fmla="*/ 852387 w 21600"/>
              <a:gd name="T51" fmla="*/ 1891460 h 21579"/>
              <a:gd name="T52" fmla="*/ 370530 w 21600"/>
              <a:gd name="T53" fmla="*/ 1891460 h 21579"/>
              <a:gd name="T54" fmla="*/ 109680 w 21600"/>
              <a:gd name="T55" fmla="*/ 1800722 h 21579"/>
              <a:gd name="T56" fmla="*/ 0 w 21600"/>
              <a:gd name="T57" fmla="*/ 1580428 h 21579"/>
              <a:gd name="T58" fmla="*/ 0 w 21600"/>
              <a:gd name="T59" fmla="*/ 1117848 h 21579"/>
              <a:gd name="T60" fmla="*/ 108032 w 21600"/>
              <a:gd name="T61" fmla="*/ 897987 h 21579"/>
              <a:gd name="T62" fmla="*/ 370530 w 21600"/>
              <a:gd name="T63" fmla="*/ 805965 h 21579"/>
              <a:gd name="T64" fmla="*/ 1571892 w 21600"/>
              <a:gd name="T65" fmla="*/ 805965 h 21579"/>
              <a:gd name="T66" fmla="*/ 2161782 w 21600"/>
              <a:gd name="T67" fmla="*/ 738525 h 21579"/>
              <a:gd name="T68" fmla="*/ 2775103 w 21600"/>
              <a:gd name="T69" fmla="*/ 557060 h 21579"/>
              <a:gd name="T70" fmla="*/ 3342392 w 21600"/>
              <a:gd name="T71" fmla="*/ 297938 h 21579"/>
              <a:gd name="T72" fmla="*/ 3791387 w 21600"/>
              <a:gd name="T73" fmla="*/ 0 h 21579"/>
              <a:gd name="T74" fmla="*/ 4052452 w 21600"/>
              <a:gd name="T75" fmla="*/ 91170 h 21579"/>
              <a:gd name="T76" fmla="*/ 4161931 w 21600"/>
              <a:gd name="T77" fmla="*/ 311452 h 21579"/>
              <a:gd name="T78" fmla="*/ 4161931 w 21600"/>
              <a:gd name="T79" fmla="*/ 1054582 h 21579"/>
              <a:gd name="T80" fmla="*/ 4358074 w 21600"/>
              <a:gd name="T81" fmla="*/ 1160550 h 21579"/>
              <a:gd name="T82" fmla="*/ 4436539 w 21600"/>
              <a:gd name="T83" fmla="*/ 1350361 h 21579"/>
              <a:gd name="T84" fmla="*/ 3791387 w 21600"/>
              <a:gd name="T85" fmla="*/ 410525 h 21579"/>
              <a:gd name="T86" fmla="*/ 3391693 w 21600"/>
              <a:gd name="T87" fmla="*/ 640172 h 21579"/>
              <a:gd name="T88" fmla="*/ 2933052 w 21600"/>
              <a:gd name="T89" fmla="*/ 838893 h 21579"/>
              <a:gd name="T90" fmla="*/ 2439686 w 21600"/>
              <a:gd name="T91" fmla="*/ 995476 h 21579"/>
              <a:gd name="T92" fmla="*/ 1942422 w 21600"/>
              <a:gd name="T93" fmla="*/ 1093398 h 21579"/>
              <a:gd name="T94" fmla="*/ 1942422 w 21600"/>
              <a:gd name="T95" fmla="*/ 1606605 h 21579"/>
              <a:gd name="T96" fmla="*/ 2439686 w 21600"/>
              <a:gd name="T97" fmla="*/ 1705678 h 21579"/>
              <a:gd name="T98" fmla="*/ 2933052 w 21600"/>
              <a:gd name="T99" fmla="*/ 1863125 h 21579"/>
              <a:gd name="T100" fmla="*/ 3394158 w 21600"/>
              <a:gd name="T101" fmla="*/ 2063141 h 21579"/>
              <a:gd name="T102" fmla="*/ 3791387 w 21600"/>
              <a:gd name="T103" fmla="*/ 2289334 h 21579"/>
              <a:gd name="T104" fmla="*/ 3791387 w 21600"/>
              <a:gd name="T105" fmla="*/ 410525 h 21579"/>
              <a:gd name="T106" fmla="*/ 3791387 w 21600"/>
              <a:gd name="T107" fmla="*/ 410525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80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38" name="AutoShape 21"/>
          <p:cNvSpPr>
            <a:spLocks/>
          </p:cNvSpPr>
          <p:nvPr/>
        </p:nvSpPr>
        <p:spPr bwMode="auto">
          <a:xfrm>
            <a:off x="7110413" y="4633913"/>
            <a:ext cx="260350" cy="258762"/>
          </a:xfrm>
          <a:custGeom>
            <a:avLst/>
            <a:gdLst>
              <a:gd name="T0" fmla="*/ 3138061 w 21600"/>
              <a:gd name="T1" fmla="*/ 599310 h 21600"/>
              <a:gd name="T2" fmla="*/ 2903867 w 21600"/>
              <a:gd name="T3" fmla="*/ 3099897 h 21600"/>
              <a:gd name="T4" fmla="*/ 0 w 21600"/>
              <a:gd name="T5" fmla="*/ 2868413 h 21600"/>
              <a:gd name="T6" fmla="*/ 234194 w 21600"/>
              <a:gd name="T7" fmla="*/ 370269 h 21600"/>
              <a:gd name="T8" fmla="*/ 332549 w 21600"/>
              <a:gd name="T9" fmla="*/ 221158 h 21600"/>
              <a:gd name="T10" fmla="*/ 696906 w 21600"/>
              <a:gd name="T11" fmla="*/ 0 h 21600"/>
              <a:gd name="T12" fmla="*/ 1062433 w 21600"/>
              <a:gd name="T13" fmla="*/ 221876 h 21600"/>
              <a:gd name="T14" fmla="*/ 1181712 w 21600"/>
              <a:gd name="T15" fmla="*/ 370269 h 21600"/>
              <a:gd name="T16" fmla="*/ 1266555 w 21600"/>
              <a:gd name="T17" fmla="*/ 109926 h 21600"/>
              <a:gd name="T18" fmla="*/ 1746418 w 21600"/>
              <a:gd name="T19" fmla="*/ 30572 h 21600"/>
              <a:gd name="T20" fmla="*/ 1956783 w 21600"/>
              <a:gd name="T21" fmla="*/ 344717 h 21600"/>
              <a:gd name="T22" fmla="*/ 2054704 w 21600"/>
              <a:gd name="T23" fmla="*/ 344717 h 21600"/>
              <a:gd name="T24" fmla="*/ 2259983 w 21600"/>
              <a:gd name="T25" fmla="*/ 30572 h 21600"/>
              <a:gd name="T26" fmla="*/ 2740714 w 21600"/>
              <a:gd name="T27" fmla="*/ 109926 h 21600"/>
              <a:gd name="T28" fmla="*/ 2825557 w 21600"/>
              <a:gd name="T29" fmla="*/ 370269 h 21600"/>
              <a:gd name="T30" fmla="*/ 316711 w 21600"/>
              <a:gd name="T31" fmla="*/ 1143512 h 21600"/>
              <a:gd name="T32" fmla="*/ 881417 w 21600"/>
              <a:gd name="T33" fmla="*/ 1143512 h 21600"/>
              <a:gd name="T34" fmla="*/ 316711 w 21600"/>
              <a:gd name="T35" fmla="*/ 2217578 h 21600"/>
              <a:gd name="T36" fmla="*/ 881417 w 21600"/>
              <a:gd name="T37" fmla="*/ 2292775 h 21600"/>
              <a:gd name="T38" fmla="*/ 881417 w 21600"/>
              <a:gd name="T39" fmla="*/ 2787466 h 21600"/>
              <a:gd name="T40" fmla="*/ 697352 w 21600"/>
              <a:gd name="T41" fmla="*/ 907584 h 21600"/>
              <a:gd name="T42" fmla="*/ 697352 w 21600"/>
              <a:gd name="T43" fmla="*/ 231484 h 21600"/>
              <a:gd name="T44" fmla="*/ 1530533 w 21600"/>
              <a:gd name="T45" fmla="*/ 1143512 h 21600"/>
              <a:gd name="T46" fmla="*/ 1530533 w 21600"/>
              <a:gd name="T47" fmla="*/ 1642372 h 21600"/>
              <a:gd name="T48" fmla="*/ 960017 w 21600"/>
              <a:gd name="T49" fmla="*/ 1718719 h 21600"/>
              <a:gd name="T50" fmla="*/ 1530533 w 21600"/>
              <a:gd name="T51" fmla="*/ 1718719 h 21600"/>
              <a:gd name="T52" fmla="*/ 960017 w 21600"/>
              <a:gd name="T53" fmla="*/ 2787466 h 21600"/>
              <a:gd name="T54" fmla="*/ 1420113 w 21600"/>
              <a:gd name="T55" fmla="*/ 795501 h 21600"/>
              <a:gd name="T56" fmla="*/ 1683657 w 21600"/>
              <a:gd name="T57" fmla="*/ 881168 h 21600"/>
              <a:gd name="T58" fmla="*/ 1683657 w 21600"/>
              <a:gd name="T59" fmla="*/ 258750 h 21600"/>
              <a:gd name="T60" fmla="*/ 1420113 w 21600"/>
              <a:gd name="T61" fmla="*/ 344285 h 21600"/>
              <a:gd name="T62" fmla="*/ 1608842 w 21600"/>
              <a:gd name="T63" fmla="*/ 1143512 h 21600"/>
              <a:gd name="T64" fmla="*/ 2177177 w 21600"/>
              <a:gd name="T65" fmla="*/ 1143512 h 21600"/>
              <a:gd name="T66" fmla="*/ 1608842 w 21600"/>
              <a:gd name="T67" fmla="*/ 2217578 h 21600"/>
              <a:gd name="T68" fmla="*/ 2177177 w 21600"/>
              <a:gd name="T69" fmla="*/ 2292775 h 21600"/>
              <a:gd name="T70" fmla="*/ 2177177 w 21600"/>
              <a:gd name="T71" fmla="*/ 2787466 h 21600"/>
              <a:gd name="T72" fmla="*/ 2255041 w 21600"/>
              <a:gd name="T73" fmla="*/ 1143512 h 21600"/>
              <a:gd name="T74" fmla="*/ 2821784 w 21600"/>
              <a:gd name="T75" fmla="*/ 1143512 h 21600"/>
              <a:gd name="T76" fmla="*/ 2255041 w 21600"/>
              <a:gd name="T77" fmla="*/ 2217578 h 21600"/>
              <a:gd name="T78" fmla="*/ 2821784 w 21600"/>
              <a:gd name="T79" fmla="*/ 2292775 h 21600"/>
              <a:gd name="T80" fmla="*/ 2821784 w 21600"/>
              <a:gd name="T81" fmla="*/ 2787466 h 21600"/>
              <a:gd name="T82" fmla="*/ 2441589 w 21600"/>
              <a:gd name="T83" fmla="*/ 907584 h 21600"/>
              <a:gd name="T84" fmla="*/ 2441589 w 21600"/>
              <a:gd name="T85" fmla="*/ 231484 h 21600"/>
              <a:gd name="T86" fmla="*/ 2289332 w 21600"/>
              <a:gd name="T87" fmla="*/ 795501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39" name="AutoShape 22"/>
          <p:cNvSpPr>
            <a:spLocks/>
          </p:cNvSpPr>
          <p:nvPr/>
        </p:nvSpPr>
        <p:spPr bwMode="auto">
          <a:xfrm>
            <a:off x="5788025" y="1593850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01C5EE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40" name="AutoShape 23"/>
          <p:cNvSpPr>
            <a:spLocks/>
          </p:cNvSpPr>
          <p:nvPr/>
        </p:nvSpPr>
        <p:spPr bwMode="auto">
          <a:xfrm>
            <a:off x="7169150" y="2254250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D73203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41" name="AutoShape 24"/>
          <p:cNvSpPr>
            <a:spLocks/>
          </p:cNvSpPr>
          <p:nvPr/>
        </p:nvSpPr>
        <p:spPr bwMode="auto">
          <a:xfrm>
            <a:off x="4071938" y="3419475"/>
            <a:ext cx="517525" cy="520700"/>
          </a:xfrm>
          <a:custGeom>
            <a:avLst/>
            <a:gdLst>
              <a:gd name="T0" fmla="*/ 11616160 w 19679"/>
              <a:gd name="T1" fmla="*/ 2017736 h 19679"/>
              <a:gd name="T2" fmla="*/ 11616160 w 19679"/>
              <a:gd name="T3" fmla="*/ 11759131 h 19679"/>
              <a:gd name="T4" fmla="*/ 1993204 w 19679"/>
              <a:gd name="T5" fmla="*/ 11759131 h 19679"/>
              <a:gd name="T6" fmla="*/ 1993204 w 19679"/>
              <a:gd name="T7" fmla="*/ 2017736 h 19679"/>
              <a:gd name="T8" fmla="*/ 11616160 w 19679"/>
              <a:gd name="T9" fmla="*/ 2017736 h 19679"/>
              <a:gd name="T10" fmla="*/ 11616160 w 19679"/>
              <a:gd name="T11" fmla="*/ 201773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D73203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42" name="AutoShape 25"/>
          <p:cNvSpPr>
            <a:spLocks/>
          </p:cNvSpPr>
          <p:nvPr/>
        </p:nvSpPr>
        <p:spPr bwMode="auto">
          <a:xfrm>
            <a:off x="7531100" y="3419475"/>
            <a:ext cx="515938" cy="520700"/>
          </a:xfrm>
          <a:custGeom>
            <a:avLst/>
            <a:gdLst>
              <a:gd name="T0" fmla="*/ 11545014 w 19679"/>
              <a:gd name="T1" fmla="*/ 2017736 h 19679"/>
              <a:gd name="T2" fmla="*/ 11545014 w 19679"/>
              <a:gd name="T3" fmla="*/ 11759131 h 19679"/>
              <a:gd name="T4" fmla="*/ 1980983 w 19679"/>
              <a:gd name="T5" fmla="*/ 11759131 h 19679"/>
              <a:gd name="T6" fmla="*/ 1980983 w 19679"/>
              <a:gd name="T7" fmla="*/ 2017736 h 19679"/>
              <a:gd name="T8" fmla="*/ 11545014 w 19679"/>
              <a:gd name="T9" fmla="*/ 2017736 h 19679"/>
              <a:gd name="T10" fmla="*/ 11545014 w 19679"/>
              <a:gd name="T11" fmla="*/ 201773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813678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43" name="AutoShape 26"/>
          <p:cNvSpPr>
            <a:spLocks/>
          </p:cNvSpPr>
          <p:nvPr/>
        </p:nvSpPr>
        <p:spPr bwMode="auto">
          <a:xfrm>
            <a:off x="4502150" y="2127250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813678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44" name="AutoShape 27"/>
          <p:cNvSpPr>
            <a:spLocks/>
          </p:cNvSpPr>
          <p:nvPr/>
        </p:nvSpPr>
        <p:spPr bwMode="auto">
          <a:xfrm>
            <a:off x="5892800" y="1708150"/>
            <a:ext cx="309563" cy="258763"/>
          </a:xfrm>
          <a:custGeom>
            <a:avLst/>
            <a:gdLst>
              <a:gd name="T0" fmla="*/ 4382309 w 21600"/>
              <a:gd name="T1" fmla="*/ 2057142 h 21600"/>
              <a:gd name="T2" fmla="*/ 4436539 w 21600"/>
              <a:gd name="T3" fmla="*/ 2942626 h 21600"/>
              <a:gd name="T4" fmla="*/ 4253539 w 21600"/>
              <a:gd name="T5" fmla="*/ 3099921 h 21600"/>
              <a:gd name="T6" fmla="*/ 3196768 w 21600"/>
              <a:gd name="T7" fmla="*/ 3054853 h 21600"/>
              <a:gd name="T8" fmla="*/ 3145834 w 21600"/>
              <a:gd name="T9" fmla="*/ 2169368 h 21600"/>
              <a:gd name="T10" fmla="*/ 3327000 w 21600"/>
              <a:gd name="T11" fmla="*/ 2012074 h 21600"/>
              <a:gd name="T12" fmla="*/ 3653775 w 21600"/>
              <a:gd name="T13" fmla="*/ 1703379 h 21600"/>
              <a:gd name="T14" fmla="*/ 2356505 w 21600"/>
              <a:gd name="T15" fmla="*/ 1665056 h 21600"/>
              <a:gd name="T16" fmla="*/ 2681231 w 21600"/>
              <a:gd name="T17" fmla="*/ 2012074 h 21600"/>
              <a:gd name="T18" fmla="*/ 2864232 w 21600"/>
              <a:gd name="T19" fmla="*/ 2169368 h 21600"/>
              <a:gd name="T20" fmla="*/ 2810015 w 21600"/>
              <a:gd name="T21" fmla="*/ 3054853 h 21600"/>
              <a:gd name="T22" fmla="*/ 1754692 w 21600"/>
              <a:gd name="T23" fmla="*/ 3099921 h 21600"/>
              <a:gd name="T24" fmla="*/ 1571691 w 21600"/>
              <a:gd name="T25" fmla="*/ 2942626 h 21600"/>
              <a:gd name="T26" fmla="*/ 1625492 w 21600"/>
              <a:gd name="T27" fmla="*/ 2057142 h 21600"/>
              <a:gd name="T28" fmla="*/ 2079418 w 21600"/>
              <a:gd name="T29" fmla="*/ 2012074 h 21600"/>
              <a:gd name="T30" fmla="*/ 833083 w 21600"/>
              <a:gd name="T31" fmla="*/ 1665056 h 21600"/>
              <a:gd name="T32" fmla="*/ 784814 w 21600"/>
              <a:gd name="T33" fmla="*/ 2012074 h 21600"/>
              <a:gd name="T34" fmla="*/ 1243469 w 21600"/>
              <a:gd name="T35" fmla="*/ 2057142 h 21600"/>
              <a:gd name="T36" fmla="*/ 1297284 w 21600"/>
              <a:gd name="T37" fmla="*/ 2942626 h 21600"/>
              <a:gd name="T38" fmla="*/ 1109540 w 21600"/>
              <a:gd name="T39" fmla="*/ 3099921 h 21600"/>
              <a:gd name="T40" fmla="*/ 53815 w 21600"/>
              <a:gd name="T41" fmla="*/ 3054853 h 21600"/>
              <a:gd name="T42" fmla="*/ 0 w 21600"/>
              <a:gd name="T43" fmla="*/ 2169368 h 21600"/>
              <a:gd name="T44" fmla="*/ 187529 w 21600"/>
              <a:gd name="T45" fmla="*/ 2012074 h 21600"/>
              <a:gd name="T46" fmla="*/ 507741 w 21600"/>
              <a:gd name="T47" fmla="*/ 1703379 h 21600"/>
              <a:gd name="T48" fmla="*/ 832667 w 21600"/>
              <a:gd name="T49" fmla="*/ 1434865 h 21600"/>
              <a:gd name="T50" fmla="*/ 2079017 w 21600"/>
              <a:gd name="T51" fmla="*/ 1083678 h 21600"/>
              <a:gd name="T52" fmla="*/ 1625091 w 21600"/>
              <a:gd name="T53" fmla="*/ 1040191 h 21600"/>
              <a:gd name="T54" fmla="*/ 1571276 w 21600"/>
              <a:gd name="T55" fmla="*/ 152982 h 21600"/>
              <a:gd name="T56" fmla="*/ 1754276 w 21600"/>
              <a:gd name="T57" fmla="*/ 0 h 21600"/>
              <a:gd name="T58" fmla="*/ 2809600 w 21600"/>
              <a:gd name="T59" fmla="*/ 45068 h 21600"/>
              <a:gd name="T60" fmla="*/ 2863830 w 21600"/>
              <a:gd name="T61" fmla="*/ 930552 h 21600"/>
              <a:gd name="T62" fmla="*/ 2680816 w 21600"/>
              <a:gd name="T63" fmla="*/ 1083678 h 21600"/>
              <a:gd name="T64" fmla="*/ 2356090 w 21600"/>
              <a:gd name="T65" fmla="*/ 1434865 h 21600"/>
              <a:gd name="T66" fmla="*/ 3831243 w 21600"/>
              <a:gd name="T67" fmla="*/ 1512506 h 21600"/>
              <a:gd name="T68" fmla="*/ 3927781 w 21600"/>
              <a:gd name="T69" fmla="*/ 2012074 h 21600"/>
              <a:gd name="T70" fmla="*/ 4253539 w 21600"/>
              <a:gd name="T71" fmla="*/ 2012074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45" name="AutoShape 28"/>
          <p:cNvSpPr>
            <a:spLocks/>
          </p:cNvSpPr>
          <p:nvPr/>
        </p:nvSpPr>
        <p:spPr bwMode="auto">
          <a:xfrm>
            <a:off x="4178300" y="3533775"/>
            <a:ext cx="309563" cy="309563"/>
          </a:xfrm>
          <a:custGeom>
            <a:avLst/>
            <a:gdLst>
              <a:gd name="T0" fmla="*/ 4386622 w 21600"/>
              <a:gd name="T1" fmla="*/ 3861841 h 21600"/>
              <a:gd name="T2" fmla="*/ 4436539 w 21600"/>
              <a:gd name="T3" fmla="*/ 3992273 h 21600"/>
              <a:gd name="T4" fmla="*/ 4386622 w 21600"/>
              <a:gd name="T5" fmla="*/ 4111814 h 21600"/>
              <a:gd name="T6" fmla="*/ 4261335 w 21600"/>
              <a:gd name="T7" fmla="*/ 4260103 h 21600"/>
              <a:gd name="T8" fmla="*/ 4112630 w 21600"/>
              <a:gd name="T9" fmla="*/ 4384989 h 21600"/>
              <a:gd name="T10" fmla="*/ 3994323 w 21600"/>
              <a:gd name="T11" fmla="*/ 4436539 h 21600"/>
              <a:gd name="T12" fmla="*/ 3863690 w 21600"/>
              <a:gd name="T13" fmla="*/ 4383756 h 21600"/>
              <a:gd name="T14" fmla="*/ 2866697 w 21600"/>
              <a:gd name="T15" fmla="*/ 3389643 h 21600"/>
              <a:gd name="T16" fmla="*/ 2380525 w 21600"/>
              <a:gd name="T17" fmla="*/ 3615782 h 21600"/>
              <a:gd name="T18" fmla="*/ 1849997 w 21600"/>
              <a:gd name="T19" fmla="*/ 3695265 h 21600"/>
              <a:gd name="T20" fmla="*/ 1133373 w 21600"/>
              <a:gd name="T21" fmla="*/ 3551490 h 21600"/>
              <a:gd name="T22" fmla="*/ 543269 w 21600"/>
              <a:gd name="T23" fmla="*/ 3153644 h 21600"/>
              <a:gd name="T24" fmla="*/ 143975 w 21600"/>
              <a:gd name="T25" fmla="*/ 2564772 h 21600"/>
              <a:gd name="T26" fmla="*/ 0 w 21600"/>
              <a:gd name="T27" fmla="*/ 1848564 h 21600"/>
              <a:gd name="T28" fmla="*/ 143975 w 21600"/>
              <a:gd name="T29" fmla="*/ 1132757 h 21600"/>
              <a:gd name="T30" fmla="*/ 543269 w 21600"/>
              <a:gd name="T31" fmla="*/ 543469 h 21600"/>
              <a:gd name="T32" fmla="*/ 1132141 w 21600"/>
              <a:gd name="T33" fmla="*/ 145624 h 21600"/>
              <a:gd name="T34" fmla="*/ 1849997 w 21600"/>
              <a:gd name="T35" fmla="*/ 0 h 21600"/>
              <a:gd name="T36" fmla="*/ 2564973 w 21600"/>
              <a:gd name="T37" fmla="*/ 145624 h 21600"/>
              <a:gd name="T38" fmla="*/ 3154662 w 21600"/>
              <a:gd name="T39" fmla="*/ 543469 h 21600"/>
              <a:gd name="T40" fmla="*/ 3553339 w 21600"/>
              <a:gd name="T41" fmla="*/ 1132757 h 21600"/>
              <a:gd name="T42" fmla="*/ 3697730 w 21600"/>
              <a:gd name="T43" fmla="*/ 1848564 h 21600"/>
              <a:gd name="T44" fmla="*/ 3618247 w 21600"/>
              <a:gd name="T45" fmla="*/ 2380324 h 21600"/>
              <a:gd name="T46" fmla="*/ 3391893 w 21600"/>
              <a:gd name="T47" fmla="*/ 2864647 h 21600"/>
              <a:gd name="T48" fmla="*/ 4386622 w 21600"/>
              <a:gd name="T49" fmla="*/ 3861841 h 21600"/>
              <a:gd name="T50" fmla="*/ 738809 w 21600"/>
              <a:gd name="T51" fmla="*/ 1848564 h 21600"/>
              <a:gd name="T52" fmla="*/ 827536 w 21600"/>
              <a:gd name="T53" fmla="*/ 2283586 h 21600"/>
              <a:gd name="T54" fmla="*/ 1066617 w 21600"/>
              <a:gd name="T55" fmla="*/ 2633378 h 21600"/>
              <a:gd name="T56" fmla="*/ 1418873 w 21600"/>
              <a:gd name="T57" fmla="*/ 2869377 h 21600"/>
              <a:gd name="T58" fmla="*/ 1849381 w 21600"/>
              <a:gd name="T59" fmla="*/ 2956456 h 21600"/>
              <a:gd name="T60" fmla="*/ 2278240 w 21600"/>
              <a:gd name="T61" fmla="*/ 2869377 h 21600"/>
              <a:gd name="T62" fmla="*/ 2629465 w 21600"/>
              <a:gd name="T63" fmla="*/ 2633378 h 21600"/>
              <a:gd name="T64" fmla="*/ 2868545 w 21600"/>
              <a:gd name="T65" fmla="*/ 2283586 h 21600"/>
              <a:gd name="T66" fmla="*/ 2957287 w 21600"/>
              <a:gd name="T67" fmla="*/ 1848564 h 21600"/>
              <a:gd name="T68" fmla="*/ 2868545 w 21600"/>
              <a:gd name="T69" fmla="*/ 1419891 h 21600"/>
              <a:gd name="T70" fmla="*/ 2629465 w 21600"/>
              <a:gd name="T71" fmla="*/ 1066617 h 21600"/>
              <a:gd name="T72" fmla="*/ 2278240 w 21600"/>
              <a:gd name="T73" fmla="*/ 828153 h 21600"/>
              <a:gd name="T74" fmla="*/ 1849381 w 21600"/>
              <a:gd name="T75" fmla="*/ 740658 h 21600"/>
              <a:gd name="T76" fmla="*/ 1418873 w 21600"/>
              <a:gd name="T77" fmla="*/ 828153 h 21600"/>
              <a:gd name="T78" fmla="*/ 1066617 w 21600"/>
              <a:gd name="T79" fmla="*/ 1066617 h 21600"/>
              <a:gd name="T80" fmla="*/ 827536 w 21600"/>
              <a:gd name="T81" fmla="*/ 1419891 h 21600"/>
              <a:gd name="T82" fmla="*/ 738809 w 21600"/>
              <a:gd name="T83" fmla="*/ 1848564 h 21600"/>
              <a:gd name="T84" fmla="*/ 1849997 w 21600"/>
              <a:gd name="T85" fmla="*/ 1148364 h 21600"/>
              <a:gd name="T86" fmla="*/ 1945704 w 21600"/>
              <a:gd name="T87" fmla="*/ 1188421 h 21600"/>
              <a:gd name="T88" fmla="*/ 1985761 w 21600"/>
              <a:gd name="T89" fmla="*/ 1289889 h 21600"/>
              <a:gd name="T90" fmla="*/ 1945704 w 21600"/>
              <a:gd name="T91" fmla="*/ 1385595 h 21600"/>
              <a:gd name="T92" fmla="*/ 1849997 w 21600"/>
              <a:gd name="T93" fmla="*/ 1426269 h 21600"/>
              <a:gd name="T94" fmla="*/ 1551140 w 21600"/>
              <a:gd name="T95" fmla="*/ 1548059 h 21600"/>
              <a:gd name="T96" fmla="*/ 1427501 w 21600"/>
              <a:gd name="T97" fmla="*/ 1847948 h 21600"/>
              <a:gd name="T98" fmla="*/ 1387444 w 21600"/>
              <a:gd name="T99" fmla="*/ 1944271 h 21600"/>
              <a:gd name="T100" fmla="*/ 1291738 w 21600"/>
              <a:gd name="T101" fmla="*/ 1983711 h 21600"/>
              <a:gd name="T102" fmla="*/ 1188421 w 21600"/>
              <a:gd name="T103" fmla="*/ 1944271 h 21600"/>
              <a:gd name="T104" fmla="*/ 1150213 w 21600"/>
              <a:gd name="T105" fmla="*/ 1847948 h 21600"/>
              <a:gd name="T106" fmla="*/ 1204229 w 21600"/>
              <a:gd name="T107" fmla="*/ 1578671 h 21600"/>
              <a:gd name="T108" fmla="*/ 1354997 w 21600"/>
              <a:gd name="T109" fmla="*/ 1353765 h 21600"/>
              <a:gd name="T110" fmla="*/ 1576822 w 21600"/>
              <a:gd name="T111" fmla="*/ 1202996 h 21600"/>
              <a:gd name="T112" fmla="*/ 1849997 w 21600"/>
              <a:gd name="T113" fmla="*/ 1148364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46" name="AutoShape 29"/>
          <p:cNvSpPr>
            <a:spLocks/>
          </p:cNvSpPr>
          <p:nvPr/>
        </p:nvSpPr>
        <p:spPr bwMode="auto">
          <a:xfrm>
            <a:off x="7273925" y="2395538"/>
            <a:ext cx="309563" cy="258762"/>
          </a:xfrm>
          <a:custGeom>
            <a:avLst/>
            <a:gdLst>
              <a:gd name="T0" fmla="*/ 4436539 w 21600"/>
              <a:gd name="T1" fmla="*/ 1350361 h 21579"/>
              <a:gd name="T2" fmla="*/ 4358074 w 21600"/>
              <a:gd name="T3" fmla="*/ 1538158 h 21579"/>
              <a:gd name="T4" fmla="*/ 4161931 w 21600"/>
              <a:gd name="T5" fmla="*/ 1643263 h 21579"/>
              <a:gd name="T6" fmla="*/ 4161931 w 21600"/>
              <a:gd name="T7" fmla="*/ 2388551 h 21579"/>
              <a:gd name="T8" fmla="*/ 4052452 w 21600"/>
              <a:gd name="T9" fmla="*/ 2606686 h 21579"/>
              <a:gd name="T10" fmla="*/ 3791387 w 21600"/>
              <a:gd name="T11" fmla="*/ 2697413 h 21579"/>
              <a:gd name="T12" fmla="*/ 3396623 w 21600"/>
              <a:gd name="T13" fmla="*/ 2430677 h 21579"/>
              <a:gd name="T14" fmla="*/ 2899358 w 21600"/>
              <a:gd name="T15" fmla="*/ 2193571 h 21579"/>
              <a:gd name="T16" fmla="*/ 2351776 w 21600"/>
              <a:gd name="T17" fmla="*/ 2008652 h 21579"/>
              <a:gd name="T18" fmla="*/ 1805225 w 21600"/>
              <a:gd name="T19" fmla="*/ 1907853 h 21579"/>
              <a:gd name="T20" fmla="*/ 1636800 w 21600"/>
              <a:gd name="T21" fmla="*/ 1988519 h 21579"/>
              <a:gd name="T22" fmla="*/ 1547657 w 21600"/>
              <a:gd name="T23" fmla="*/ 2114620 h 21579"/>
              <a:gd name="T24" fmla="*/ 1542727 w 21600"/>
              <a:gd name="T25" fmla="*/ 2257269 h 21579"/>
              <a:gd name="T26" fmla="*/ 1632271 w 21600"/>
              <a:gd name="T27" fmla="*/ 2388551 h 21579"/>
              <a:gd name="T28" fmla="*/ 1576822 w 21600"/>
              <a:gd name="T29" fmla="*/ 2541261 h 21579"/>
              <a:gd name="T30" fmla="*/ 1626109 w 21600"/>
              <a:gd name="T31" fmla="*/ 2675421 h 21579"/>
              <a:gd name="T32" fmla="*/ 1745448 w 21600"/>
              <a:gd name="T33" fmla="*/ 2799508 h 21579"/>
              <a:gd name="T34" fmla="*/ 1904214 w 21600"/>
              <a:gd name="T35" fmla="*/ 2917707 h 21579"/>
              <a:gd name="T36" fmla="*/ 1736820 w 21600"/>
              <a:gd name="T37" fmla="*/ 3050283 h 21579"/>
              <a:gd name="T38" fmla="*/ 1481316 w 21600"/>
              <a:gd name="T39" fmla="*/ 3101762 h 21579"/>
              <a:gd name="T40" fmla="*/ 1215321 w 21600"/>
              <a:gd name="T41" fmla="*/ 3080622 h 21579"/>
              <a:gd name="T42" fmla="*/ 1011167 w 21600"/>
              <a:gd name="T43" fmla="*/ 2992485 h 21579"/>
              <a:gd name="T44" fmla="*/ 914630 w 21600"/>
              <a:gd name="T45" fmla="*/ 2740126 h 21579"/>
              <a:gd name="T46" fmla="*/ 828153 w 21600"/>
              <a:gd name="T47" fmla="*/ 2476700 h 21579"/>
              <a:gd name="T48" fmla="*/ 794473 w 21600"/>
              <a:gd name="T49" fmla="*/ 2197301 h 21579"/>
              <a:gd name="T50" fmla="*/ 852387 w 21600"/>
              <a:gd name="T51" fmla="*/ 1891460 h 21579"/>
              <a:gd name="T52" fmla="*/ 370530 w 21600"/>
              <a:gd name="T53" fmla="*/ 1891460 h 21579"/>
              <a:gd name="T54" fmla="*/ 109680 w 21600"/>
              <a:gd name="T55" fmla="*/ 1800722 h 21579"/>
              <a:gd name="T56" fmla="*/ 0 w 21600"/>
              <a:gd name="T57" fmla="*/ 1580428 h 21579"/>
              <a:gd name="T58" fmla="*/ 0 w 21600"/>
              <a:gd name="T59" fmla="*/ 1117848 h 21579"/>
              <a:gd name="T60" fmla="*/ 108032 w 21600"/>
              <a:gd name="T61" fmla="*/ 897987 h 21579"/>
              <a:gd name="T62" fmla="*/ 370530 w 21600"/>
              <a:gd name="T63" fmla="*/ 805965 h 21579"/>
              <a:gd name="T64" fmla="*/ 1571892 w 21600"/>
              <a:gd name="T65" fmla="*/ 805965 h 21579"/>
              <a:gd name="T66" fmla="*/ 2161782 w 21600"/>
              <a:gd name="T67" fmla="*/ 738525 h 21579"/>
              <a:gd name="T68" fmla="*/ 2775103 w 21600"/>
              <a:gd name="T69" fmla="*/ 557060 h 21579"/>
              <a:gd name="T70" fmla="*/ 3342392 w 21600"/>
              <a:gd name="T71" fmla="*/ 297938 h 21579"/>
              <a:gd name="T72" fmla="*/ 3791387 w 21600"/>
              <a:gd name="T73" fmla="*/ 0 h 21579"/>
              <a:gd name="T74" fmla="*/ 4052452 w 21600"/>
              <a:gd name="T75" fmla="*/ 91170 h 21579"/>
              <a:gd name="T76" fmla="*/ 4161931 w 21600"/>
              <a:gd name="T77" fmla="*/ 311452 h 21579"/>
              <a:gd name="T78" fmla="*/ 4161931 w 21600"/>
              <a:gd name="T79" fmla="*/ 1054582 h 21579"/>
              <a:gd name="T80" fmla="*/ 4358074 w 21600"/>
              <a:gd name="T81" fmla="*/ 1160550 h 21579"/>
              <a:gd name="T82" fmla="*/ 4436539 w 21600"/>
              <a:gd name="T83" fmla="*/ 1350361 h 21579"/>
              <a:gd name="T84" fmla="*/ 3791387 w 21600"/>
              <a:gd name="T85" fmla="*/ 410525 h 21579"/>
              <a:gd name="T86" fmla="*/ 3391693 w 21600"/>
              <a:gd name="T87" fmla="*/ 640172 h 21579"/>
              <a:gd name="T88" fmla="*/ 2933052 w 21600"/>
              <a:gd name="T89" fmla="*/ 838893 h 21579"/>
              <a:gd name="T90" fmla="*/ 2439686 w 21600"/>
              <a:gd name="T91" fmla="*/ 995476 h 21579"/>
              <a:gd name="T92" fmla="*/ 1942422 w 21600"/>
              <a:gd name="T93" fmla="*/ 1093398 h 21579"/>
              <a:gd name="T94" fmla="*/ 1942422 w 21600"/>
              <a:gd name="T95" fmla="*/ 1606605 h 21579"/>
              <a:gd name="T96" fmla="*/ 2439686 w 21600"/>
              <a:gd name="T97" fmla="*/ 1705678 h 21579"/>
              <a:gd name="T98" fmla="*/ 2933052 w 21600"/>
              <a:gd name="T99" fmla="*/ 1863125 h 21579"/>
              <a:gd name="T100" fmla="*/ 3394158 w 21600"/>
              <a:gd name="T101" fmla="*/ 2063141 h 21579"/>
              <a:gd name="T102" fmla="*/ 3791387 w 21600"/>
              <a:gd name="T103" fmla="*/ 2289334 h 21579"/>
              <a:gd name="T104" fmla="*/ 3791387 w 21600"/>
              <a:gd name="T105" fmla="*/ 410525 h 21579"/>
              <a:gd name="T106" fmla="*/ 3791387 w 21600"/>
              <a:gd name="T107" fmla="*/ 410525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47" name="AutoShape 30"/>
          <p:cNvSpPr>
            <a:spLocks/>
          </p:cNvSpPr>
          <p:nvPr/>
        </p:nvSpPr>
        <p:spPr bwMode="auto">
          <a:xfrm>
            <a:off x="4621213" y="2233613"/>
            <a:ext cx="277812" cy="277812"/>
          </a:xfrm>
          <a:custGeom>
            <a:avLst/>
            <a:gdLst>
              <a:gd name="T0" fmla="*/ 3573125 w 21600"/>
              <a:gd name="T1" fmla="*/ 690800 h 21600"/>
              <a:gd name="T2" fmla="*/ 3306464 w 21600"/>
              <a:gd name="T3" fmla="*/ 3573125 h 21600"/>
              <a:gd name="T4" fmla="*/ 0 w 21600"/>
              <a:gd name="T5" fmla="*/ 3306297 h 21600"/>
              <a:gd name="T6" fmla="*/ 266661 w 21600"/>
              <a:gd name="T7" fmla="*/ 426789 h 21600"/>
              <a:gd name="T8" fmla="*/ 378647 w 21600"/>
              <a:gd name="T9" fmla="*/ 254918 h 21600"/>
              <a:gd name="T10" fmla="*/ 793526 w 21600"/>
              <a:gd name="T11" fmla="*/ 0 h 21600"/>
              <a:gd name="T12" fmla="*/ 1209730 w 21600"/>
              <a:gd name="T13" fmla="*/ 255741 h 21600"/>
              <a:gd name="T14" fmla="*/ 1345549 w 21600"/>
              <a:gd name="T15" fmla="*/ 426789 h 21600"/>
              <a:gd name="T16" fmla="*/ 1442153 w 21600"/>
              <a:gd name="T17" fmla="*/ 126713 h 21600"/>
              <a:gd name="T18" fmla="*/ 1988542 w 21600"/>
              <a:gd name="T19" fmla="*/ 35241 h 21600"/>
              <a:gd name="T20" fmla="*/ 2228078 w 21600"/>
              <a:gd name="T21" fmla="*/ 397348 h 21600"/>
              <a:gd name="T22" fmla="*/ 2339576 w 21600"/>
              <a:gd name="T23" fmla="*/ 397348 h 21600"/>
              <a:gd name="T24" fmla="*/ 2573311 w 21600"/>
              <a:gd name="T25" fmla="*/ 35241 h 21600"/>
              <a:gd name="T26" fmla="*/ 3120690 w 21600"/>
              <a:gd name="T27" fmla="*/ 126713 h 21600"/>
              <a:gd name="T28" fmla="*/ 3217307 w 21600"/>
              <a:gd name="T29" fmla="*/ 426789 h 21600"/>
              <a:gd name="T30" fmla="*/ 360615 w 21600"/>
              <a:gd name="T31" fmla="*/ 1318089 h 21600"/>
              <a:gd name="T32" fmla="*/ 1003622 w 21600"/>
              <a:gd name="T33" fmla="*/ 1318089 h 21600"/>
              <a:gd name="T34" fmla="*/ 360615 w 21600"/>
              <a:gd name="T35" fmla="*/ 2556102 h 21600"/>
              <a:gd name="T36" fmla="*/ 1003622 w 21600"/>
              <a:gd name="T37" fmla="*/ 2642790 h 21600"/>
              <a:gd name="T38" fmla="*/ 1003622 w 21600"/>
              <a:gd name="T39" fmla="*/ 3212999 h 21600"/>
              <a:gd name="T40" fmla="*/ 794028 w 21600"/>
              <a:gd name="T41" fmla="*/ 1046129 h 21600"/>
              <a:gd name="T42" fmla="*/ 794028 w 21600"/>
              <a:gd name="T43" fmla="*/ 266828 h 21600"/>
              <a:gd name="T44" fmla="*/ 1742730 w 21600"/>
              <a:gd name="T45" fmla="*/ 1318089 h 21600"/>
              <a:gd name="T46" fmla="*/ 1742730 w 21600"/>
              <a:gd name="T47" fmla="*/ 1893096 h 21600"/>
              <a:gd name="T48" fmla="*/ 1093113 w 21600"/>
              <a:gd name="T49" fmla="*/ 1981095 h 21600"/>
              <a:gd name="T50" fmla="*/ 1742730 w 21600"/>
              <a:gd name="T51" fmla="*/ 1981095 h 21600"/>
              <a:gd name="T52" fmla="*/ 1093113 w 21600"/>
              <a:gd name="T53" fmla="*/ 3212999 h 21600"/>
              <a:gd name="T54" fmla="*/ 1617007 w 21600"/>
              <a:gd name="T55" fmla="*/ 916934 h 21600"/>
              <a:gd name="T56" fmla="*/ 1917083 w 21600"/>
              <a:gd name="T57" fmla="*/ 1015699 h 21600"/>
              <a:gd name="T58" fmla="*/ 1917083 w 21600"/>
              <a:gd name="T59" fmla="*/ 298262 h 21600"/>
              <a:gd name="T60" fmla="*/ 1617007 w 21600"/>
              <a:gd name="T61" fmla="*/ 396847 h 21600"/>
              <a:gd name="T62" fmla="*/ 1831887 w 21600"/>
              <a:gd name="T63" fmla="*/ 1318089 h 21600"/>
              <a:gd name="T64" fmla="*/ 2479022 w 21600"/>
              <a:gd name="T65" fmla="*/ 1318089 h 21600"/>
              <a:gd name="T66" fmla="*/ 1831887 w 21600"/>
              <a:gd name="T67" fmla="*/ 2556102 h 21600"/>
              <a:gd name="T68" fmla="*/ 2479022 w 21600"/>
              <a:gd name="T69" fmla="*/ 2642790 h 21600"/>
              <a:gd name="T70" fmla="*/ 2479022 w 21600"/>
              <a:gd name="T71" fmla="*/ 3212999 h 21600"/>
              <a:gd name="T72" fmla="*/ 2567690 w 21600"/>
              <a:gd name="T73" fmla="*/ 1318089 h 21600"/>
              <a:gd name="T74" fmla="*/ 3212999 w 21600"/>
              <a:gd name="T75" fmla="*/ 1318089 h 21600"/>
              <a:gd name="T76" fmla="*/ 2567690 w 21600"/>
              <a:gd name="T77" fmla="*/ 2556102 h 21600"/>
              <a:gd name="T78" fmla="*/ 3212999 w 21600"/>
              <a:gd name="T79" fmla="*/ 2642790 h 21600"/>
              <a:gd name="T80" fmla="*/ 3212999 w 21600"/>
              <a:gd name="T81" fmla="*/ 3212999 h 21600"/>
              <a:gd name="T82" fmla="*/ 2780088 w 21600"/>
              <a:gd name="T83" fmla="*/ 1046129 h 21600"/>
              <a:gd name="T84" fmla="*/ 2780088 w 21600"/>
              <a:gd name="T85" fmla="*/ 266828 h 21600"/>
              <a:gd name="T86" fmla="*/ 2606725 w 21600"/>
              <a:gd name="T87" fmla="*/ 916934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2548" name="AutoShape 31"/>
          <p:cNvSpPr>
            <a:spLocks/>
          </p:cNvSpPr>
          <p:nvPr/>
        </p:nvSpPr>
        <p:spPr bwMode="auto">
          <a:xfrm>
            <a:off x="7643813" y="3540125"/>
            <a:ext cx="309562" cy="273050"/>
          </a:xfrm>
          <a:custGeom>
            <a:avLst/>
            <a:gdLst>
              <a:gd name="T0" fmla="*/ 4436511 w 21600"/>
              <a:gd name="T1" fmla="*/ 1380672 h 21600"/>
              <a:gd name="T2" fmla="*/ 2218255 w 21600"/>
              <a:gd name="T3" fmla="*/ 0 h 21600"/>
              <a:gd name="T4" fmla="*/ 0 w 21600"/>
              <a:gd name="T5" fmla="*/ 1380672 h 21600"/>
              <a:gd name="T6" fmla="*/ 1206891 w 21600"/>
              <a:gd name="T7" fmla="*/ 2617526 h 21600"/>
              <a:gd name="T8" fmla="*/ 684992 w 21600"/>
              <a:gd name="T9" fmla="*/ 3451681 h 21600"/>
              <a:gd name="T10" fmla="*/ 2348687 w 21600"/>
              <a:gd name="T11" fmla="*/ 2761345 h 21600"/>
              <a:gd name="T12" fmla="*/ 4436511 w 21600"/>
              <a:gd name="T13" fmla="*/ 1380672 h 21600"/>
              <a:gd name="T14" fmla="*/ 4436511 w 21600"/>
              <a:gd name="T15" fmla="*/ 138067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21600" y="8640"/>
                </a:moveTo>
                <a:cubicBezTo>
                  <a:pt x="21600" y="3960"/>
                  <a:pt x="16676" y="0"/>
                  <a:pt x="10800" y="0"/>
                </a:cubicBezTo>
                <a:cubicBezTo>
                  <a:pt x="4765" y="0"/>
                  <a:pt x="0" y="3960"/>
                  <a:pt x="0" y="8640"/>
                </a:cubicBezTo>
                <a:cubicBezTo>
                  <a:pt x="0" y="12060"/>
                  <a:pt x="2382" y="14940"/>
                  <a:pt x="5876" y="16380"/>
                </a:cubicBezTo>
                <a:cubicBezTo>
                  <a:pt x="6035" y="17280"/>
                  <a:pt x="5718" y="19080"/>
                  <a:pt x="3335" y="21600"/>
                </a:cubicBezTo>
                <a:cubicBezTo>
                  <a:pt x="3335" y="21600"/>
                  <a:pt x="8576" y="19980"/>
                  <a:pt x="11435" y="17280"/>
                </a:cubicBezTo>
                <a:cubicBezTo>
                  <a:pt x="17153" y="16920"/>
                  <a:pt x="21600" y="13140"/>
                  <a:pt x="21600" y="8640"/>
                </a:cubicBezTo>
                <a:close/>
                <a:moveTo>
                  <a:pt x="21600" y="864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pic>
        <p:nvPicPr>
          <p:cNvPr id="22549" name="组合 21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7388" y="3219450"/>
            <a:ext cx="693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0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953375" y="21113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2551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958138" y="239712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2552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8231188" y="3348038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2553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8235950" y="363537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2554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742238" y="44338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2555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745413" y="47196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255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271713" y="20812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255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890713" y="236696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255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930400" y="3308350"/>
            <a:ext cx="195421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255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549400" y="3595688"/>
            <a:ext cx="233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2560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400300" y="44735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2561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019300" y="475932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20">
        <p14:gallery dir="l"/>
      </p:transition>
    </mc:Choice>
    <mc:Fallback xmlns="">
      <p:transition spd="slow" advTm="42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16"/>
          <p:cNvSpPr>
            <a:spLocks noChangeArrowheads="1"/>
          </p:cNvSpPr>
          <p:nvPr/>
        </p:nvSpPr>
        <p:spPr bwMode="auto">
          <a:xfrm>
            <a:off x="3188608" y="2701925"/>
            <a:ext cx="744538" cy="744538"/>
          </a:xfrm>
          <a:prstGeom prst="rect">
            <a:avLst/>
          </a:prstGeom>
          <a:solidFill>
            <a:srgbClr val="53771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537711"/>
              </a:solidFill>
            </a:endParaRPr>
          </a:p>
        </p:txBody>
      </p:sp>
      <p:sp>
        <p:nvSpPr>
          <p:cNvPr id="11" name="矩形 17"/>
          <p:cNvSpPr>
            <a:spLocks noChangeArrowheads="1"/>
          </p:cNvSpPr>
          <p:nvPr/>
        </p:nvSpPr>
        <p:spPr bwMode="auto">
          <a:xfrm>
            <a:off x="4001408" y="2701925"/>
            <a:ext cx="744538" cy="744538"/>
          </a:xfrm>
          <a:prstGeom prst="rect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矩形 18"/>
          <p:cNvSpPr>
            <a:spLocks noChangeArrowheads="1"/>
          </p:cNvSpPr>
          <p:nvPr/>
        </p:nvSpPr>
        <p:spPr bwMode="auto">
          <a:xfrm>
            <a:off x="3167971" y="3529013"/>
            <a:ext cx="744537" cy="744537"/>
          </a:xfrm>
          <a:prstGeom prst="rect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矩形 19"/>
          <p:cNvSpPr>
            <a:spLocks noChangeArrowheads="1"/>
          </p:cNvSpPr>
          <p:nvPr/>
        </p:nvSpPr>
        <p:spPr bwMode="auto">
          <a:xfrm>
            <a:off x="4001408" y="3529013"/>
            <a:ext cx="744538" cy="744537"/>
          </a:xfrm>
          <a:prstGeom prst="rect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文本框 20"/>
          <p:cNvSpPr txBox="1">
            <a:spLocks noChangeArrowheads="1"/>
          </p:cNvSpPr>
          <p:nvPr/>
        </p:nvSpPr>
        <p:spPr bwMode="auto">
          <a:xfrm>
            <a:off x="3263220" y="2627313"/>
            <a:ext cx="1552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9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02</a:t>
            </a:r>
            <a:endParaRPr lang="zh-CN" altLang="en-US" sz="9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文本框 21"/>
          <p:cNvSpPr txBox="1">
            <a:spLocks noChangeArrowheads="1"/>
          </p:cNvSpPr>
          <p:nvPr/>
        </p:nvSpPr>
        <p:spPr bwMode="auto">
          <a:xfrm>
            <a:off x="4836116" y="2819400"/>
            <a:ext cx="492443" cy="13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PART ONE</a:t>
            </a:r>
            <a:endParaRPr lang="zh-CN" alt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文本框 22"/>
          <p:cNvSpPr txBox="1">
            <a:spLocks noChangeArrowheads="1"/>
          </p:cNvSpPr>
          <p:nvPr/>
        </p:nvSpPr>
        <p:spPr bwMode="auto">
          <a:xfrm>
            <a:off x="5411336" y="2696710"/>
            <a:ext cx="377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</a:t>
            </a:r>
          </a:p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TITLE HERE</a:t>
            </a:r>
            <a:endParaRPr lang="zh-CN" altLang="en-U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87655" y="2076791"/>
            <a:ext cx="2329132" cy="290444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618584" y="2022534"/>
            <a:ext cx="2329132" cy="30129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99">
        <p14:gallery dir="l"/>
      </p:transition>
    </mc:Choice>
    <mc:Fallback xmlns="">
      <p:transition spd="slow" advTm="299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5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2209800"/>
            <a:ext cx="2235200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图片 4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7950" y="2187575"/>
            <a:ext cx="2265363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图片 4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3650" y="2201863"/>
            <a:ext cx="2233613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图片 4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54"/>
          <a:stretch>
            <a:fillRect/>
          </a:stretch>
        </p:blipFill>
        <p:spPr bwMode="auto">
          <a:xfrm>
            <a:off x="1225550" y="2209800"/>
            <a:ext cx="222885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Box 15"/>
          <p:cNvSpPr txBox="1">
            <a:spLocks noChangeArrowheads="1"/>
          </p:cNvSpPr>
          <p:nvPr/>
        </p:nvSpPr>
        <p:spPr bwMode="auto">
          <a:xfrm>
            <a:off x="784225" y="4262438"/>
            <a:ext cx="758825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8700" b="1" dirty="0">
                <a:solidFill>
                  <a:srgbClr val="D73203"/>
                </a:solidFill>
                <a:latin typeface="TitilliumText22L Lt"/>
              </a:rPr>
              <a:t>”</a:t>
            </a:r>
          </a:p>
        </p:txBody>
      </p:sp>
      <p:sp>
        <p:nvSpPr>
          <p:cNvPr id="25608" name="矩形 19"/>
          <p:cNvSpPr>
            <a:spLocks noChangeArrowheads="1"/>
          </p:cNvSpPr>
          <p:nvPr/>
        </p:nvSpPr>
        <p:spPr bwMode="auto">
          <a:xfrm>
            <a:off x="1225550" y="3529013"/>
            <a:ext cx="2235200" cy="414337"/>
          </a:xfrm>
          <a:prstGeom prst="rect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09" name="文本框 20"/>
          <p:cNvSpPr txBox="1">
            <a:spLocks noChangeArrowheads="1"/>
          </p:cNvSpPr>
          <p:nvPr/>
        </p:nvSpPr>
        <p:spPr bwMode="auto">
          <a:xfrm>
            <a:off x="1235075" y="3554413"/>
            <a:ext cx="22336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KEYS</a:t>
            </a: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10" name="矩形 21"/>
          <p:cNvSpPr>
            <a:spLocks noChangeArrowheads="1"/>
          </p:cNvSpPr>
          <p:nvPr/>
        </p:nvSpPr>
        <p:spPr bwMode="auto">
          <a:xfrm>
            <a:off x="6399213" y="3521075"/>
            <a:ext cx="2254250" cy="414338"/>
          </a:xfrm>
          <a:prstGeom prst="rect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11" name="文本框 22"/>
          <p:cNvSpPr txBox="1">
            <a:spLocks noChangeArrowheads="1"/>
          </p:cNvSpPr>
          <p:nvPr/>
        </p:nvSpPr>
        <p:spPr bwMode="auto">
          <a:xfrm>
            <a:off x="6372225" y="3554413"/>
            <a:ext cx="2290763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KEYS</a:t>
            </a: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12" name="矩形 23"/>
          <p:cNvSpPr>
            <a:spLocks noChangeArrowheads="1"/>
          </p:cNvSpPr>
          <p:nvPr/>
        </p:nvSpPr>
        <p:spPr bwMode="auto">
          <a:xfrm>
            <a:off x="3802063" y="3530600"/>
            <a:ext cx="2241550" cy="415925"/>
          </a:xfrm>
          <a:prstGeom prst="rect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13" name="文本框 24"/>
          <p:cNvSpPr txBox="1">
            <a:spLocks noChangeArrowheads="1"/>
          </p:cNvSpPr>
          <p:nvPr/>
        </p:nvSpPr>
        <p:spPr bwMode="auto">
          <a:xfrm>
            <a:off x="3762375" y="3563938"/>
            <a:ext cx="22336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KEYS</a:t>
            </a: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14" name="矩形 25"/>
          <p:cNvSpPr>
            <a:spLocks noChangeArrowheads="1"/>
          </p:cNvSpPr>
          <p:nvPr/>
        </p:nvSpPr>
        <p:spPr bwMode="auto">
          <a:xfrm>
            <a:off x="8993188" y="3530600"/>
            <a:ext cx="2281237" cy="415925"/>
          </a:xfrm>
          <a:prstGeom prst="rect">
            <a:avLst/>
          </a:prstGeom>
          <a:solidFill>
            <a:srgbClr val="53771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15" name="文本框 26"/>
          <p:cNvSpPr txBox="1">
            <a:spLocks noChangeArrowheads="1"/>
          </p:cNvSpPr>
          <p:nvPr/>
        </p:nvSpPr>
        <p:spPr bwMode="auto">
          <a:xfrm>
            <a:off x="8999538" y="3554413"/>
            <a:ext cx="22272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KEYS</a:t>
            </a: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16" name="矩形 27"/>
          <p:cNvSpPr>
            <a:spLocks noChangeArrowheads="1"/>
          </p:cNvSpPr>
          <p:nvPr/>
        </p:nvSpPr>
        <p:spPr bwMode="auto">
          <a:xfrm>
            <a:off x="1543050" y="4581525"/>
            <a:ext cx="22066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5617" name="TextBox 15"/>
          <p:cNvSpPr txBox="1">
            <a:spLocks noChangeArrowheads="1"/>
          </p:cNvSpPr>
          <p:nvPr/>
        </p:nvSpPr>
        <p:spPr bwMode="auto">
          <a:xfrm>
            <a:off x="3460750" y="4262438"/>
            <a:ext cx="758825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8700" b="1" dirty="0">
                <a:solidFill>
                  <a:srgbClr val="813678"/>
                </a:solidFill>
                <a:latin typeface="TitilliumText22L Lt"/>
              </a:rPr>
              <a:t>”</a:t>
            </a:r>
          </a:p>
        </p:txBody>
      </p:sp>
      <p:sp>
        <p:nvSpPr>
          <p:cNvPr id="25618" name="矩形 41"/>
          <p:cNvSpPr>
            <a:spLocks noChangeArrowheads="1"/>
          </p:cNvSpPr>
          <p:nvPr/>
        </p:nvSpPr>
        <p:spPr bwMode="auto">
          <a:xfrm>
            <a:off x="4219575" y="4581525"/>
            <a:ext cx="22066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5619" name="TextBox 15"/>
          <p:cNvSpPr txBox="1">
            <a:spLocks noChangeArrowheads="1"/>
          </p:cNvSpPr>
          <p:nvPr/>
        </p:nvSpPr>
        <p:spPr bwMode="auto">
          <a:xfrm>
            <a:off x="6081713" y="4262438"/>
            <a:ext cx="760412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8700" b="1" dirty="0">
                <a:solidFill>
                  <a:srgbClr val="01C5EE"/>
                </a:solidFill>
                <a:latin typeface="TitilliumText22L Lt"/>
              </a:rPr>
              <a:t>”</a:t>
            </a:r>
          </a:p>
        </p:txBody>
      </p:sp>
      <p:sp>
        <p:nvSpPr>
          <p:cNvPr id="25620" name="矩形 43"/>
          <p:cNvSpPr>
            <a:spLocks noChangeArrowheads="1"/>
          </p:cNvSpPr>
          <p:nvPr/>
        </p:nvSpPr>
        <p:spPr bwMode="auto">
          <a:xfrm>
            <a:off x="6680200" y="4581525"/>
            <a:ext cx="22066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5621" name="TextBox 15"/>
          <p:cNvSpPr txBox="1">
            <a:spLocks noChangeArrowheads="1"/>
          </p:cNvSpPr>
          <p:nvPr/>
        </p:nvSpPr>
        <p:spPr bwMode="auto">
          <a:xfrm>
            <a:off x="8693150" y="4262438"/>
            <a:ext cx="760413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8700" b="1">
                <a:solidFill>
                  <a:srgbClr val="537711"/>
                </a:solidFill>
                <a:latin typeface="TitilliumText22L Lt"/>
              </a:rPr>
              <a:t>”</a:t>
            </a:r>
          </a:p>
        </p:txBody>
      </p:sp>
      <p:sp>
        <p:nvSpPr>
          <p:cNvPr id="25622" name="矩形 45"/>
          <p:cNvSpPr>
            <a:spLocks noChangeArrowheads="1"/>
          </p:cNvSpPr>
          <p:nvPr/>
        </p:nvSpPr>
        <p:spPr bwMode="auto">
          <a:xfrm>
            <a:off x="9348788" y="4581525"/>
            <a:ext cx="22066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21">
        <p14:gallery dir="l"/>
      </p:transition>
    </mc:Choice>
    <mc:Fallback xmlns="">
      <p:transition spd="slow" advTm="42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0"/>
          <p:cNvSpPr>
            <a:spLocks noChangeArrowheads="1"/>
          </p:cNvSpPr>
          <p:nvPr/>
        </p:nvSpPr>
        <p:spPr bwMode="auto">
          <a:xfrm>
            <a:off x="-15876" y="1420813"/>
            <a:ext cx="12207875" cy="881062"/>
          </a:xfrm>
          <a:prstGeom prst="rect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608013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26628" name="Rounded Rectangle 34"/>
          <p:cNvSpPr>
            <a:spLocks noChangeArrowheads="1"/>
          </p:cNvSpPr>
          <p:nvPr/>
        </p:nvSpPr>
        <p:spPr bwMode="auto">
          <a:xfrm>
            <a:off x="752475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608013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26629" name="Rounded Rectangle 35"/>
          <p:cNvSpPr>
            <a:spLocks noChangeAspect="1" noChangeArrowheads="1"/>
          </p:cNvSpPr>
          <p:nvPr/>
        </p:nvSpPr>
        <p:spPr bwMode="auto">
          <a:xfrm>
            <a:off x="1463675" y="3087688"/>
            <a:ext cx="842963" cy="844550"/>
          </a:xfrm>
          <a:prstGeom prst="roundRect">
            <a:avLst>
              <a:gd name="adj" fmla="val 5884"/>
            </a:avLst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defTabSz="608013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26630" name="Group 2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7038" y="3090863"/>
            <a:ext cx="841375" cy="841375"/>
          </a:xfrm>
          <a:prstGeom prst="rect">
            <a:avLst/>
          </a:prstGeom>
          <a:solidFill>
            <a:srgbClr val="813678"/>
          </a:solidFill>
          <a:ln>
            <a:noFill/>
          </a:ln>
          <a:extLst/>
        </p:spPr>
      </p:pic>
      <p:sp>
        <p:nvSpPr>
          <p:cNvPr id="26631" name="Rounded Rectangle 38"/>
          <p:cNvSpPr>
            <a:spLocks noChangeAspect="1" noChangeArrowheads="1"/>
          </p:cNvSpPr>
          <p:nvPr/>
        </p:nvSpPr>
        <p:spPr bwMode="auto">
          <a:xfrm>
            <a:off x="7046913" y="3087688"/>
            <a:ext cx="842962" cy="844550"/>
          </a:xfrm>
          <a:prstGeom prst="roundRect">
            <a:avLst>
              <a:gd name="adj" fmla="val 5884"/>
            </a:avLst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defTabSz="608013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26632" name="Group 4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6300" y="3090863"/>
            <a:ext cx="841375" cy="841375"/>
          </a:xfrm>
          <a:prstGeom prst="rect">
            <a:avLst/>
          </a:prstGeom>
          <a:solidFill>
            <a:srgbClr val="813678"/>
          </a:solidFill>
          <a:ln>
            <a:noFill/>
          </a:ln>
          <a:extLst/>
        </p:spPr>
      </p:pic>
      <p:sp>
        <p:nvSpPr>
          <p:cNvPr id="26633" name="Rounded Rectangle 53"/>
          <p:cNvSpPr>
            <a:spLocks noChangeArrowheads="1"/>
          </p:cNvSpPr>
          <p:nvPr/>
        </p:nvSpPr>
        <p:spPr bwMode="auto">
          <a:xfrm>
            <a:off x="3536950" y="2757488"/>
            <a:ext cx="2363788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608013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26634" name="Rounded Rectangle 54"/>
          <p:cNvSpPr>
            <a:spLocks noChangeArrowheads="1"/>
          </p:cNvSpPr>
          <p:nvPr/>
        </p:nvSpPr>
        <p:spPr bwMode="auto">
          <a:xfrm>
            <a:off x="6275388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608013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26635" name="Rounded Rectangle 55"/>
          <p:cNvSpPr>
            <a:spLocks noChangeArrowheads="1"/>
          </p:cNvSpPr>
          <p:nvPr/>
        </p:nvSpPr>
        <p:spPr bwMode="auto">
          <a:xfrm>
            <a:off x="9059863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608013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26636" name="Picture 33"/>
          <p:cNvPicPr>
            <a:picLocks noChangeAspect="1" noChangeArrowheads="1"/>
          </p:cNvPicPr>
          <p:nvPr/>
        </p:nvPicPr>
        <p:blipFill>
          <a:blip r:embed="rId6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313" y="1624013"/>
            <a:ext cx="487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7" name="Freeform 415"/>
          <p:cNvSpPr>
            <a:spLocks/>
          </p:cNvSpPr>
          <p:nvPr/>
        </p:nvSpPr>
        <p:spPr bwMode="auto">
          <a:xfrm>
            <a:off x="7318375" y="3279775"/>
            <a:ext cx="279400" cy="490538"/>
          </a:xfrm>
          <a:custGeom>
            <a:avLst/>
            <a:gdLst>
              <a:gd name="T0" fmla="*/ 235124413 w 165"/>
              <a:gd name="T1" fmla="*/ 55505998 h 287"/>
              <a:gd name="T2" fmla="*/ 232257600 w 165"/>
              <a:gd name="T3" fmla="*/ 55505998 h 287"/>
              <a:gd name="T4" fmla="*/ 232257600 w 165"/>
              <a:gd name="T5" fmla="*/ 590110377 h 287"/>
              <a:gd name="T6" fmla="*/ 160573720 w 165"/>
              <a:gd name="T7" fmla="*/ 575503625 h 287"/>
              <a:gd name="T8" fmla="*/ 0 w 165"/>
              <a:gd name="T9" fmla="*/ 706962682 h 287"/>
              <a:gd name="T10" fmla="*/ 160573720 w 165"/>
              <a:gd name="T11" fmla="*/ 838423448 h 287"/>
              <a:gd name="T12" fmla="*/ 321145747 w 165"/>
              <a:gd name="T13" fmla="*/ 709885400 h 287"/>
              <a:gd name="T14" fmla="*/ 321145747 w 165"/>
              <a:gd name="T15" fmla="*/ 709885400 h 287"/>
              <a:gd name="T16" fmla="*/ 321145747 w 165"/>
              <a:gd name="T17" fmla="*/ 210336541 h 287"/>
              <a:gd name="T18" fmla="*/ 473117333 w 165"/>
              <a:gd name="T19" fmla="*/ 172358303 h 287"/>
              <a:gd name="T20" fmla="*/ 473117333 w 165"/>
              <a:gd name="T21" fmla="*/ 0 h 287"/>
              <a:gd name="T22" fmla="*/ 235124413 w 165"/>
              <a:gd name="T23" fmla="*/ 55505998 h 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8" name="Freeform 252"/>
          <p:cNvSpPr>
            <a:spLocks noEditPoints="1"/>
          </p:cNvSpPr>
          <p:nvPr/>
        </p:nvSpPr>
        <p:spPr bwMode="auto">
          <a:xfrm>
            <a:off x="1657350" y="3303588"/>
            <a:ext cx="455613" cy="431800"/>
          </a:xfrm>
          <a:custGeom>
            <a:avLst/>
            <a:gdLst>
              <a:gd name="T0" fmla="*/ 673606413 w 301"/>
              <a:gd name="T1" fmla="*/ 245616931 h 285"/>
              <a:gd name="T2" fmla="*/ 313891625 w 301"/>
              <a:gd name="T3" fmla="*/ 20659736 h 285"/>
              <a:gd name="T4" fmla="*/ 16038789 w 301"/>
              <a:gd name="T5" fmla="*/ 319072928 h 285"/>
              <a:gd name="T6" fmla="*/ 146636244 w 301"/>
              <a:gd name="T7" fmla="*/ 500416808 h 285"/>
              <a:gd name="T8" fmla="*/ 82482603 w 301"/>
              <a:gd name="T9" fmla="*/ 615192278 h 285"/>
              <a:gd name="T10" fmla="*/ 279523873 w 301"/>
              <a:gd name="T11" fmla="*/ 544031638 h 285"/>
              <a:gd name="T12" fmla="*/ 375753577 w 301"/>
              <a:gd name="T13" fmla="*/ 544031638 h 285"/>
              <a:gd name="T14" fmla="*/ 673606413 w 301"/>
              <a:gd name="T15" fmla="*/ 245616931 h 285"/>
              <a:gd name="T16" fmla="*/ 183294169 w 301"/>
              <a:gd name="T17" fmla="*/ 328255875 h 285"/>
              <a:gd name="T18" fmla="*/ 137471006 w 301"/>
              <a:gd name="T19" fmla="*/ 282345687 h 285"/>
              <a:gd name="T20" fmla="*/ 183294169 w 301"/>
              <a:gd name="T21" fmla="*/ 236435499 h 285"/>
              <a:gd name="T22" fmla="*/ 229117333 w 301"/>
              <a:gd name="T23" fmla="*/ 282345687 h 285"/>
              <a:gd name="T24" fmla="*/ 183294169 w 301"/>
              <a:gd name="T25" fmla="*/ 328255875 h 285"/>
              <a:gd name="T26" fmla="*/ 345967688 w 301"/>
              <a:gd name="T27" fmla="*/ 328255875 h 285"/>
              <a:gd name="T28" fmla="*/ 300144524 w 301"/>
              <a:gd name="T29" fmla="*/ 282345687 h 285"/>
              <a:gd name="T30" fmla="*/ 345967688 w 301"/>
              <a:gd name="T31" fmla="*/ 236435499 h 285"/>
              <a:gd name="T32" fmla="*/ 394082540 w 301"/>
              <a:gd name="T33" fmla="*/ 282345687 h 285"/>
              <a:gd name="T34" fmla="*/ 345967688 w 301"/>
              <a:gd name="T35" fmla="*/ 328255875 h 285"/>
              <a:gd name="T36" fmla="*/ 510932895 w 301"/>
              <a:gd name="T37" fmla="*/ 328255875 h 285"/>
              <a:gd name="T38" fmla="*/ 465109731 w 301"/>
              <a:gd name="T39" fmla="*/ 282345687 h 285"/>
              <a:gd name="T40" fmla="*/ 510932895 w 301"/>
              <a:gd name="T41" fmla="*/ 236435499 h 285"/>
              <a:gd name="T42" fmla="*/ 556756059 w 301"/>
              <a:gd name="T43" fmla="*/ 282345687 h 285"/>
              <a:gd name="T44" fmla="*/ 510932895 w 301"/>
              <a:gd name="T45" fmla="*/ 328255875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9" name="矩形 19"/>
          <p:cNvSpPr>
            <a:spLocks noChangeArrowheads="1"/>
          </p:cNvSpPr>
          <p:nvPr/>
        </p:nvSpPr>
        <p:spPr bwMode="auto">
          <a:xfrm>
            <a:off x="1714500" y="1654175"/>
            <a:ext cx="70770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6640" name="TextBox 13"/>
          <p:cNvSpPr txBox="1">
            <a:spLocks noChangeArrowheads="1"/>
          </p:cNvSpPr>
          <p:nvPr/>
        </p:nvSpPr>
        <p:spPr bwMode="auto">
          <a:xfrm>
            <a:off x="715963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6641" name="TextBox 13"/>
          <p:cNvSpPr txBox="1">
            <a:spLocks noChangeArrowheads="1"/>
          </p:cNvSpPr>
          <p:nvPr/>
        </p:nvSpPr>
        <p:spPr bwMode="auto">
          <a:xfrm>
            <a:off x="1049338" y="4835525"/>
            <a:ext cx="16716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6642" name="TextBox 13"/>
          <p:cNvSpPr txBox="1">
            <a:spLocks noChangeArrowheads="1"/>
          </p:cNvSpPr>
          <p:nvPr/>
        </p:nvSpPr>
        <p:spPr bwMode="auto">
          <a:xfrm>
            <a:off x="3536950" y="4545013"/>
            <a:ext cx="23368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6643" name="TextBox 13"/>
          <p:cNvSpPr txBox="1">
            <a:spLocks noChangeArrowheads="1"/>
          </p:cNvSpPr>
          <p:nvPr/>
        </p:nvSpPr>
        <p:spPr bwMode="auto">
          <a:xfrm>
            <a:off x="3868738" y="4835525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6644" name="TextBox 13"/>
          <p:cNvSpPr txBox="1">
            <a:spLocks noChangeArrowheads="1"/>
          </p:cNvSpPr>
          <p:nvPr/>
        </p:nvSpPr>
        <p:spPr bwMode="auto">
          <a:xfrm>
            <a:off x="6275388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6645" name="TextBox 13"/>
          <p:cNvSpPr txBox="1">
            <a:spLocks noChangeArrowheads="1"/>
          </p:cNvSpPr>
          <p:nvPr/>
        </p:nvSpPr>
        <p:spPr bwMode="auto">
          <a:xfrm>
            <a:off x="6608763" y="4835525"/>
            <a:ext cx="16716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6646" name="TextBox 13"/>
          <p:cNvSpPr txBox="1">
            <a:spLocks noChangeArrowheads="1"/>
          </p:cNvSpPr>
          <p:nvPr/>
        </p:nvSpPr>
        <p:spPr bwMode="auto">
          <a:xfrm>
            <a:off x="9097963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6647" name="TextBox 13"/>
          <p:cNvSpPr txBox="1">
            <a:spLocks noChangeArrowheads="1"/>
          </p:cNvSpPr>
          <p:nvPr/>
        </p:nvSpPr>
        <p:spPr bwMode="auto">
          <a:xfrm>
            <a:off x="9431338" y="4835525"/>
            <a:ext cx="16716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99">
        <p14:gallery dir="l"/>
      </p:transition>
    </mc:Choice>
    <mc:Fallback xmlns="">
      <p:transition spd="slow" advTm="299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7263" y="2249488"/>
            <a:ext cx="24542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图片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4738" y="2249488"/>
            <a:ext cx="242252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图片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54"/>
          <a:stretch>
            <a:fillRect/>
          </a:stretch>
        </p:blipFill>
        <p:spPr bwMode="auto">
          <a:xfrm>
            <a:off x="3716338" y="2251075"/>
            <a:ext cx="24384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图片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4763" y="2251075"/>
            <a:ext cx="24257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Box 13"/>
          <p:cNvSpPr txBox="1">
            <a:spLocks noChangeArrowheads="1"/>
          </p:cNvSpPr>
          <p:nvPr/>
        </p:nvSpPr>
        <p:spPr bwMode="auto">
          <a:xfrm>
            <a:off x="1339850" y="45450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7656" name="TextBox 13"/>
          <p:cNvSpPr txBox="1">
            <a:spLocks noChangeArrowheads="1"/>
          </p:cNvSpPr>
          <p:nvPr/>
        </p:nvSpPr>
        <p:spPr bwMode="auto">
          <a:xfrm>
            <a:off x="1382713" y="4859338"/>
            <a:ext cx="20907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7657" name="TextBox 13"/>
          <p:cNvSpPr txBox="1">
            <a:spLocks noChangeArrowheads="1"/>
          </p:cNvSpPr>
          <p:nvPr/>
        </p:nvSpPr>
        <p:spPr bwMode="auto">
          <a:xfrm>
            <a:off x="3883025" y="45450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7658" name="TextBox 13"/>
          <p:cNvSpPr txBox="1">
            <a:spLocks noChangeArrowheads="1"/>
          </p:cNvSpPr>
          <p:nvPr/>
        </p:nvSpPr>
        <p:spPr bwMode="auto">
          <a:xfrm>
            <a:off x="3925888" y="4859338"/>
            <a:ext cx="20907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7659" name="TextBox 13"/>
          <p:cNvSpPr txBox="1">
            <a:spLocks noChangeArrowheads="1"/>
          </p:cNvSpPr>
          <p:nvPr/>
        </p:nvSpPr>
        <p:spPr bwMode="auto">
          <a:xfrm>
            <a:off x="6353175" y="45450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7660" name="TextBox 13"/>
          <p:cNvSpPr txBox="1">
            <a:spLocks noChangeArrowheads="1"/>
          </p:cNvSpPr>
          <p:nvPr/>
        </p:nvSpPr>
        <p:spPr bwMode="auto">
          <a:xfrm>
            <a:off x="6394450" y="4859338"/>
            <a:ext cx="20923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7661" name="TextBox 13"/>
          <p:cNvSpPr txBox="1">
            <a:spLocks noChangeArrowheads="1"/>
          </p:cNvSpPr>
          <p:nvPr/>
        </p:nvSpPr>
        <p:spPr bwMode="auto">
          <a:xfrm>
            <a:off x="8896350" y="45450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27662" name="TextBox 13"/>
          <p:cNvSpPr txBox="1">
            <a:spLocks noChangeArrowheads="1"/>
          </p:cNvSpPr>
          <p:nvPr/>
        </p:nvSpPr>
        <p:spPr bwMode="auto">
          <a:xfrm>
            <a:off x="8937625" y="4859338"/>
            <a:ext cx="20923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49">
        <p14:gallery dir="l"/>
      </p:transition>
    </mc:Choice>
    <mc:Fallback xmlns="">
      <p:transition spd="slow" advTm="349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2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3038" y="2160588"/>
            <a:ext cx="4471987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椭圆 3"/>
          <p:cNvSpPr>
            <a:spLocks noChangeArrowheads="1"/>
          </p:cNvSpPr>
          <p:nvPr/>
        </p:nvSpPr>
        <p:spPr bwMode="auto">
          <a:xfrm>
            <a:off x="3853314" y="4540250"/>
            <a:ext cx="1185862" cy="1184275"/>
          </a:xfrm>
          <a:prstGeom prst="ellipse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8677" name="椭圆 5"/>
          <p:cNvSpPr>
            <a:spLocks noChangeArrowheads="1"/>
          </p:cNvSpPr>
          <p:nvPr/>
        </p:nvSpPr>
        <p:spPr bwMode="auto">
          <a:xfrm>
            <a:off x="4351789" y="2716213"/>
            <a:ext cx="1185862" cy="1185862"/>
          </a:xfrm>
          <a:prstGeom prst="ellipse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8678" name="椭圆 6"/>
          <p:cNvSpPr>
            <a:spLocks noChangeArrowheads="1"/>
          </p:cNvSpPr>
          <p:nvPr/>
        </p:nvSpPr>
        <p:spPr bwMode="auto">
          <a:xfrm>
            <a:off x="1949901" y="4530725"/>
            <a:ext cx="1184275" cy="1185863"/>
          </a:xfrm>
          <a:prstGeom prst="ellipse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8679" name="椭圆 7"/>
          <p:cNvSpPr>
            <a:spLocks noChangeArrowheads="1"/>
          </p:cNvSpPr>
          <p:nvPr/>
        </p:nvSpPr>
        <p:spPr bwMode="auto">
          <a:xfrm>
            <a:off x="1368876" y="2716213"/>
            <a:ext cx="1185863" cy="1185862"/>
          </a:xfrm>
          <a:prstGeom prst="ellipse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8680" name="椭圆 8"/>
          <p:cNvSpPr>
            <a:spLocks noChangeArrowheads="1"/>
          </p:cNvSpPr>
          <p:nvPr/>
        </p:nvSpPr>
        <p:spPr bwMode="auto">
          <a:xfrm>
            <a:off x="2918276" y="1601788"/>
            <a:ext cx="1185863" cy="1185862"/>
          </a:xfrm>
          <a:prstGeom prst="ellipse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8681" name="Freeform 11"/>
          <p:cNvSpPr>
            <a:spLocks/>
          </p:cNvSpPr>
          <p:nvPr/>
        </p:nvSpPr>
        <p:spPr bwMode="auto">
          <a:xfrm rot="2160000">
            <a:off x="4077151" y="2586038"/>
            <a:ext cx="314325" cy="398462"/>
          </a:xfrm>
          <a:custGeom>
            <a:avLst/>
            <a:gdLst>
              <a:gd name="T0" fmla="*/ 0 w 253496"/>
              <a:gd name="T1" fmla="*/ 98995 h 320765"/>
              <a:gd name="T2" fmla="*/ 194876 w 253496"/>
              <a:gd name="T3" fmla="*/ 98995 h 320765"/>
              <a:gd name="T4" fmla="*/ 194876 w 253496"/>
              <a:gd name="T5" fmla="*/ 0 h 320765"/>
              <a:gd name="T6" fmla="*/ 389751 w 253496"/>
              <a:gd name="T7" fmla="*/ 247491 h 320765"/>
              <a:gd name="T8" fmla="*/ 194876 w 253496"/>
              <a:gd name="T9" fmla="*/ 494979 h 320765"/>
              <a:gd name="T10" fmla="*/ 194876 w 253496"/>
              <a:gd name="T11" fmla="*/ 395984 h 320765"/>
              <a:gd name="T12" fmla="*/ 0 w 253496"/>
              <a:gd name="T13" fmla="*/ 395984 h 320765"/>
              <a:gd name="T14" fmla="*/ 0 w 253496"/>
              <a:gd name="T15" fmla="*/ 98995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85515" rIns="101371" bIns="8551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682" name="Freeform 13"/>
          <p:cNvSpPr>
            <a:spLocks/>
          </p:cNvSpPr>
          <p:nvPr/>
        </p:nvSpPr>
        <p:spPr bwMode="auto">
          <a:xfrm rot="-4320000">
            <a:off x="4563720" y="4045744"/>
            <a:ext cx="314325" cy="398463"/>
          </a:xfrm>
          <a:custGeom>
            <a:avLst/>
            <a:gdLst>
              <a:gd name="T0" fmla="*/ 389751 w 253496"/>
              <a:gd name="T1" fmla="*/ 395985 h 320765"/>
              <a:gd name="T2" fmla="*/ 194876 w 253496"/>
              <a:gd name="T3" fmla="*/ 395985 h 320765"/>
              <a:gd name="T4" fmla="*/ 194876 w 253496"/>
              <a:gd name="T5" fmla="*/ 494982 h 320765"/>
              <a:gd name="T6" fmla="*/ 0 w 253496"/>
              <a:gd name="T7" fmla="*/ 247490 h 320765"/>
              <a:gd name="T8" fmla="*/ 194876 w 253496"/>
              <a:gd name="T9" fmla="*/ 0 h 320765"/>
              <a:gd name="T10" fmla="*/ 194876 w 253496"/>
              <a:gd name="T11" fmla="*/ 98997 h 320765"/>
              <a:gd name="T12" fmla="*/ 389751 w 253496"/>
              <a:gd name="T13" fmla="*/ 98997 h 320765"/>
              <a:gd name="T14" fmla="*/ 389751 w 253496"/>
              <a:gd name="T15" fmla="*/ 395985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01371" tIns="85515" rIns="1" bIns="8551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683" name="Freeform 15"/>
          <p:cNvSpPr>
            <a:spLocks/>
          </p:cNvSpPr>
          <p:nvPr/>
        </p:nvSpPr>
        <p:spPr bwMode="auto">
          <a:xfrm>
            <a:off x="3316739" y="4953000"/>
            <a:ext cx="315912" cy="398463"/>
          </a:xfrm>
          <a:custGeom>
            <a:avLst/>
            <a:gdLst>
              <a:gd name="T0" fmla="*/ 393696 w 253496"/>
              <a:gd name="T1" fmla="*/ 395985 h 320765"/>
              <a:gd name="T2" fmla="*/ 196848 w 253496"/>
              <a:gd name="T3" fmla="*/ 395985 h 320765"/>
              <a:gd name="T4" fmla="*/ 196848 w 253496"/>
              <a:gd name="T5" fmla="*/ 494982 h 320765"/>
              <a:gd name="T6" fmla="*/ 0 w 253496"/>
              <a:gd name="T7" fmla="*/ 247490 h 320765"/>
              <a:gd name="T8" fmla="*/ 196848 w 253496"/>
              <a:gd name="T9" fmla="*/ 0 h 320765"/>
              <a:gd name="T10" fmla="*/ 196848 w 253496"/>
              <a:gd name="T11" fmla="*/ 98997 h 320765"/>
              <a:gd name="T12" fmla="*/ 393696 w 253496"/>
              <a:gd name="T13" fmla="*/ 98997 h 320765"/>
              <a:gd name="T14" fmla="*/ 393696 w 253496"/>
              <a:gd name="T15" fmla="*/ 395985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01372" tIns="85516" rIns="1" bIns="85515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684" name="Freeform 17"/>
          <p:cNvSpPr>
            <a:spLocks/>
          </p:cNvSpPr>
          <p:nvPr/>
        </p:nvSpPr>
        <p:spPr bwMode="auto">
          <a:xfrm rot="4320000">
            <a:off x="2063407" y="4055270"/>
            <a:ext cx="314325" cy="398462"/>
          </a:xfrm>
          <a:custGeom>
            <a:avLst/>
            <a:gdLst>
              <a:gd name="T0" fmla="*/ 389751 w 253496"/>
              <a:gd name="T1" fmla="*/ 395984 h 320765"/>
              <a:gd name="T2" fmla="*/ 194876 w 253496"/>
              <a:gd name="T3" fmla="*/ 395984 h 320765"/>
              <a:gd name="T4" fmla="*/ 194876 w 253496"/>
              <a:gd name="T5" fmla="*/ 494979 h 320765"/>
              <a:gd name="T6" fmla="*/ 0 w 253496"/>
              <a:gd name="T7" fmla="*/ 247488 h 320765"/>
              <a:gd name="T8" fmla="*/ 194876 w 253496"/>
              <a:gd name="T9" fmla="*/ 0 h 320765"/>
              <a:gd name="T10" fmla="*/ 194876 w 253496"/>
              <a:gd name="T11" fmla="*/ 98995 h 320765"/>
              <a:gd name="T12" fmla="*/ 389751 w 253496"/>
              <a:gd name="T13" fmla="*/ 98995 h 320765"/>
              <a:gd name="T14" fmla="*/ 389751 w 253496"/>
              <a:gd name="T15" fmla="*/ 395984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101372" tIns="85515" rIns="0" bIns="85515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685" name="Freeform 19"/>
          <p:cNvSpPr>
            <a:spLocks/>
          </p:cNvSpPr>
          <p:nvPr/>
        </p:nvSpPr>
        <p:spPr bwMode="auto">
          <a:xfrm rot="-2160000">
            <a:off x="2518226" y="2582863"/>
            <a:ext cx="315913" cy="398462"/>
          </a:xfrm>
          <a:custGeom>
            <a:avLst/>
            <a:gdLst>
              <a:gd name="T0" fmla="*/ 0 w 253496"/>
              <a:gd name="T1" fmla="*/ 98995 h 320765"/>
              <a:gd name="T2" fmla="*/ 196850 w 253496"/>
              <a:gd name="T3" fmla="*/ 98995 h 320765"/>
              <a:gd name="T4" fmla="*/ 196850 w 253496"/>
              <a:gd name="T5" fmla="*/ 0 h 320765"/>
              <a:gd name="T6" fmla="*/ 393699 w 253496"/>
              <a:gd name="T7" fmla="*/ 247491 h 320765"/>
              <a:gd name="T8" fmla="*/ 196850 w 253496"/>
              <a:gd name="T9" fmla="*/ 494979 h 320765"/>
              <a:gd name="T10" fmla="*/ 196850 w 253496"/>
              <a:gd name="T11" fmla="*/ 395984 h 320765"/>
              <a:gd name="T12" fmla="*/ 0 w 253496"/>
              <a:gd name="T13" fmla="*/ 395984 h 320765"/>
              <a:gd name="T14" fmla="*/ 0 w 253496"/>
              <a:gd name="T15" fmla="*/ 98995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-1" tIns="85514" rIns="101372" bIns="85515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686" name="文本框 14"/>
          <p:cNvSpPr txBox="1">
            <a:spLocks noChangeArrowheads="1"/>
          </p:cNvSpPr>
          <p:nvPr/>
        </p:nvSpPr>
        <p:spPr bwMode="auto">
          <a:xfrm>
            <a:off x="2989714" y="2036763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KEYS</a:t>
            </a:r>
          </a:p>
        </p:txBody>
      </p:sp>
      <p:sp>
        <p:nvSpPr>
          <p:cNvPr id="28687" name="文本框 15"/>
          <p:cNvSpPr txBox="1">
            <a:spLocks noChangeArrowheads="1"/>
          </p:cNvSpPr>
          <p:nvPr/>
        </p:nvSpPr>
        <p:spPr bwMode="auto">
          <a:xfrm>
            <a:off x="4421639" y="3124200"/>
            <a:ext cx="1046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KEYS</a:t>
            </a:r>
          </a:p>
        </p:txBody>
      </p:sp>
      <p:sp>
        <p:nvSpPr>
          <p:cNvPr id="28688" name="文本框 16"/>
          <p:cNvSpPr txBox="1">
            <a:spLocks noChangeArrowheads="1"/>
          </p:cNvSpPr>
          <p:nvPr/>
        </p:nvSpPr>
        <p:spPr bwMode="auto">
          <a:xfrm>
            <a:off x="3956501" y="4967288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KEYS</a:t>
            </a:r>
          </a:p>
        </p:txBody>
      </p:sp>
      <p:sp>
        <p:nvSpPr>
          <p:cNvPr id="28689" name="文本框 17"/>
          <p:cNvSpPr txBox="1">
            <a:spLocks noChangeArrowheads="1"/>
          </p:cNvSpPr>
          <p:nvPr/>
        </p:nvSpPr>
        <p:spPr bwMode="auto">
          <a:xfrm>
            <a:off x="2026101" y="4967288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KEYS</a:t>
            </a:r>
          </a:p>
        </p:txBody>
      </p:sp>
      <p:sp>
        <p:nvSpPr>
          <p:cNvPr id="28690" name="文本框 18"/>
          <p:cNvSpPr txBox="1">
            <a:spLocks noChangeArrowheads="1"/>
          </p:cNvSpPr>
          <p:nvPr/>
        </p:nvSpPr>
        <p:spPr bwMode="auto">
          <a:xfrm>
            <a:off x="1416501" y="3151188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KEYS</a:t>
            </a:r>
          </a:p>
        </p:txBody>
      </p:sp>
      <p:sp>
        <p:nvSpPr>
          <p:cNvPr id="28691" name="矩形 19"/>
          <p:cNvSpPr>
            <a:spLocks noChangeArrowheads="1"/>
          </p:cNvSpPr>
          <p:nvPr/>
        </p:nvSpPr>
        <p:spPr bwMode="auto">
          <a:xfrm>
            <a:off x="6523038" y="4594225"/>
            <a:ext cx="4471987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r>
              <a:rPr lang="en-US" altLang="zh-CN" sz="140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79">
        <p14:gallery dir="l"/>
      </p:transition>
    </mc:Choice>
    <mc:Fallback xmlns="">
      <p:transition spd="slow" advTm="479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AutoShape 2"/>
          <p:cNvSpPr>
            <a:spLocks/>
          </p:cNvSpPr>
          <p:nvPr/>
        </p:nvSpPr>
        <p:spPr bwMode="auto">
          <a:xfrm>
            <a:off x="4413250" y="1662113"/>
            <a:ext cx="1601788" cy="1368425"/>
          </a:xfrm>
          <a:custGeom>
            <a:avLst/>
            <a:gdLst>
              <a:gd name="T0" fmla="*/ 52792708 w 21600"/>
              <a:gd name="T1" fmla="*/ 86693842 h 21600"/>
              <a:gd name="T2" fmla="*/ 0 w 21600"/>
              <a:gd name="T3" fmla="*/ 58899609 h 21600"/>
              <a:gd name="T4" fmla="*/ 114901073 w 21600"/>
              <a:gd name="T5" fmla="*/ 0 h 21600"/>
              <a:gd name="T6" fmla="*/ 118783555 w 21600"/>
              <a:gd name="T7" fmla="*/ 52943476 h 21600"/>
              <a:gd name="T8" fmla="*/ 52792708 w 21600"/>
              <a:gd name="T9" fmla="*/ 86693842 h 21600"/>
              <a:gd name="T10" fmla="*/ 52792708 w 21600"/>
              <a:gd name="T11" fmla="*/ 86693842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9600" y="21600"/>
                </a:moveTo>
                <a:cubicBezTo>
                  <a:pt x="0" y="14675"/>
                  <a:pt x="0" y="14675"/>
                  <a:pt x="0" y="14675"/>
                </a:cubicBezTo>
                <a:cubicBezTo>
                  <a:pt x="4518" y="6101"/>
                  <a:pt x="12282" y="577"/>
                  <a:pt x="20894" y="0"/>
                </a:cubicBezTo>
                <a:cubicBezTo>
                  <a:pt x="21600" y="13191"/>
                  <a:pt x="21600" y="13191"/>
                  <a:pt x="21600" y="13191"/>
                </a:cubicBezTo>
                <a:cubicBezTo>
                  <a:pt x="16518" y="13521"/>
                  <a:pt x="12141" y="16818"/>
                  <a:pt x="9600" y="21600"/>
                </a:cubicBezTo>
                <a:close/>
                <a:moveTo>
                  <a:pt x="9600" y="21600"/>
                </a:moveTo>
              </a:path>
            </a:pathLst>
          </a:cu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00" name="AutoShape 3"/>
          <p:cNvSpPr>
            <a:spLocks/>
          </p:cNvSpPr>
          <p:nvPr/>
        </p:nvSpPr>
        <p:spPr bwMode="auto">
          <a:xfrm>
            <a:off x="7081838" y="2714625"/>
            <a:ext cx="965200" cy="1808163"/>
          </a:xfrm>
          <a:custGeom>
            <a:avLst/>
            <a:gdLst>
              <a:gd name="T0" fmla="*/ 0 w 20053"/>
              <a:gd name="T1" fmla="*/ 32374991 h 21600"/>
              <a:gd name="T2" fmla="*/ 35707779 w 20053"/>
              <a:gd name="T3" fmla="*/ 0 h 21600"/>
              <a:gd name="T4" fmla="*/ 35707779 w 20053"/>
              <a:gd name="T5" fmla="*/ 151363585 h 21600"/>
              <a:gd name="T6" fmla="*/ 0 w 20053"/>
              <a:gd name="T7" fmla="*/ 118988594 h 21600"/>
              <a:gd name="T8" fmla="*/ 6035087 w 20053"/>
              <a:gd name="T9" fmla="*/ 75681834 h 21600"/>
              <a:gd name="T10" fmla="*/ 0 w 20053"/>
              <a:gd name="T11" fmla="*/ 32374991 h 21600"/>
              <a:gd name="T12" fmla="*/ 0 w 20053"/>
              <a:gd name="T13" fmla="*/ 32374991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053" h="21600">
                <a:moveTo>
                  <a:pt x="0" y="4620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600" y="6742"/>
                  <a:pt x="21600" y="14858"/>
                  <a:pt x="15413" y="21600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7" y="15170"/>
                  <a:pt x="2605" y="13047"/>
                  <a:pt x="2605" y="10800"/>
                </a:cubicBezTo>
                <a:cubicBezTo>
                  <a:pt x="2605" y="8553"/>
                  <a:pt x="1737" y="6492"/>
                  <a:pt x="0" y="4620"/>
                </a:cubicBezTo>
                <a:close/>
                <a:moveTo>
                  <a:pt x="0" y="4620"/>
                </a:moveTo>
              </a:path>
            </a:pathLst>
          </a:custGeom>
          <a:solidFill>
            <a:srgbClr val="537711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9701" name="AutoShape 4"/>
          <p:cNvSpPr>
            <a:spLocks/>
          </p:cNvSpPr>
          <p:nvPr/>
        </p:nvSpPr>
        <p:spPr bwMode="auto">
          <a:xfrm>
            <a:off x="6156325" y="4203700"/>
            <a:ext cx="1604963" cy="1370013"/>
          </a:xfrm>
          <a:custGeom>
            <a:avLst/>
            <a:gdLst>
              <a:gd name="T0" fmla="*/ 66037391 w 21600"/>
              <a:gd name="T1" fmla="*/ 0 h 21600"/>
              <a:gd name="T2" fmla="*/ 119254918 w 21600"/>
              <a:gd name="T3" fmla="*/ 27858770 h 21600"/>
              <a:gd name="T4" fmla="*/ 3886834 w 21600"/>
              <a:gd name="T5" fmla="*/ 86895168 h 21600"/>
              <a:gd name="T6" fmla="*/ 0 w 21600"/>
              <a:gd name="T7" fmla="*/ 34162670 h 21600"/>
              <a:gd name="T8" fmla="*/ 66037391 w 21600"/>
              <a:gd name="T9" fmla="*/ 0 h 21600"/>
              <a:gd name="T10" fmla="*/ 66037391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11961" y="0"/>
                </a:moveTo>
                <a:cubicBezTo>
                  <a:pt x="21600" y="6925"/>
                  <a:pt x="21600" y="6925"/>
                  <a:pt x="21600" y="6925"/>
                </a:cubicBezTo>
                <a:cubicBezTo>
                  <a:pt x="17097" y="15499"/>
                  <a:pt x="9287" y="21023"/>
                  <a:pt x="704" y="21600"/>
                </a:cubicBezTo>
                <a:cubicBezTo>
                  <a:pt x="0" y="8492"/>
                  <a:pt x="0" y="8492"/>
                  <a:pt x="0" y="8492"/>
                </a:cubicBezTo>
                <a:cubicBezTo>
                  <a:pt x="5066" y="8079"/>
                  <a:pt x="9498" y="4782"/>
                  <a:pt x="11961" y="0"/>
                </a:cubicBezTo>
                <a:close/>
                <a:moveTo>
                  <a:pt x="11961" y="0"/>
                </a:moveTo>
              </a:path>
            </a:pathLst>
          </a:cu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02" name="AutoShape 5"/>
          <p:cNvSpPr>
            <a:spLocks/>
          </p:cNvSpPr>
          <p:nvPr/>
        </p:nvSpPr>
        <p:spPr bwMode="auto">
          <a:xfrm>
            <a:off x="6650038" y="4665663"/>
            <a:ext cx="474662" cy="501650"/>
          </a:xfrm>
          <a:custGeom>
            <a:avLst/>
            <a:gdLst>
              <a:gd name="T0" fmla="*/ 6892495 w 21104"/>
              <a:gd name="T1" fmla="*/ 7998995 h 21600"/>
              <a:gd name="T2" fmla="*/ 10674879 w 21104"/>
              <a:gd name="T3" fmla="*/ 2260537 h 21600"/>
              <a:gd name="T4" fmla="*/ 10674879 w 21104"/>
              <a:gd name="T5" fmla="*/ 1825797 h 21600"/>
              <a:gd name="T6" fmla="*/ 9834122 w 21104"/>
              <a:gd name="T7" fmla="*/ 869480 h 21600"/>
              <a:gd name="T8" fmla="*/ 9329771 w 21104"/>
              <a:gd name="T9" fmla="*/ 869480 h 21600"/>
              <a:gd name="T10" fmla="*/ 8909381 w 21104"/>
              <a:gd name="T11" fmla="*/ 1304220 h 21600"/>
              <a:gd name="T12" fmla="*/ 8405548 w 21104"/>
              <a:gd name="T13" fmla="*/ 1391057 h 21600"/>
              <a:gd name="T14" fmla="*/ 8489509 w 21104"/>
              <a:gd name="T15" fmla="*/ 0 h 21600"/>
              <a:gd name="T16" fmla="*/ 2269331 w 21104"/>
              <a:gd name="T17" fmla="*/ 0 h 21600"/>
              <a:gd name="T18" fmla="*/ 2269331 w 21104"/>
              <a:gd name="T19" fmla="*/ 1391057 h 21600"/>
              <a:gd name="T20" fmla="*/ 1849459 w 21104"/>
              <a:gd name="T21" fmla="*/ 1304220 h 21600"/>
              <a:gd name="T22" fmla="*/ 1429092 w 21104"/>
              <a:gd name="T23" fmla="*/ 869480 h 21600"/>
              <a:gd name="T24" fmla="*/ 924741 w 21104"/>
              <a:gd name="T25" fmla="*/ 869480 h 21600"/>
              <a:gd name="T26" fmla="*/ 0 w 21104"/>
              <a:gd name="T27" fmla="*/ 1825797 h 21600"/>
              <a:gd name="T28" fmla="*/ 0 w 21104"/>
              <a:gd name="T29" fmla="*/ 2260537 h 21600"/>
              <a:gd name="T30" fmla="*/ 3866368 w 21104"/>
              <a:gd name="T31" fmla="*/ 7998995 h 21600"/>
              <a:gd name="T32" fmla="*/ 4875069 w 21104"/>
              <a:gd name="T33" fmla="*/ 8433735 h 21600"/>
              <a:gd name="T34" fmla="*/ 4875069 w 21104"/>
              <a:gd name="T35" fmla="*/ 8955312 h 21600"/>
              <a:gd name="T36" fmla="*/ 4454702 w 21104"/>
              <a:gd name="T37" fmla="*/ 9128985 h 21600"/>
              <a:gd name="T38" fmla="*/ 4875069 w 21104"/>
              <a:gd name="T39" fmla="*/ 9390052 h 21600"/>
              <a:gd name="T40" fmla="*/ 4875069 w 21104"/>
              <a:gd name="T41" fmla="*/ 9911629 h 21600"/>
              <a:gd name="T42" fmla="*/ 4538663 w 21104"/>
              <a:gd name="T43" fmla="*/ 10346369 h 21600"/>
              <a:gd name="T44" fmla="*/ 4034829 w 21104"/>
              <a:gd name="T45" fmla="*/ 10781109 h 21600"/>
              <a:gd name="T46" fmla="*/ 3614440 w 21104"/>
              <a:gd name="T47" fmla="*/ 11215849 h 21600"/>
              <a:gd name="T48" fmla="*/ 4034829 w 21104"/>
              <a:gd name="T49" fmla="*/ 11650589 h 21600"/>
              <a:gd name="T50" fmla="*/ 6640050 w 21104"/>
              <a:gd name="T51" fmla="*/ 11650589 h 21600"/>
              <a:gd name="T52" fmla="*/ 7144401 w 21104"/>
              <a:gd name="T53" fmla="*/ 11215849 h 21600"/>
              <a:gd name="T54" fmla="*/ 6640050 w 21104"/>
              <a:gd name="T55" fmla="*/ 10781109 h 21600"/>
              <a:gd name="T56" fmla="*/ 6220177 w 21104"/>
              <a:gd name="T57" fmla="*/ 10259532 h 21600"/>
              <a:gd name="T58" fmla="*/ 5799810 w 21104"/>
              <a:gd name="T59" fmla="*/ 9911629 h 21600"/>
              <a:gd name="T60" fmla="*/ 5799810 w 21104"/>
              <a:gd name="T61" fmla="*/ 9390052 h 21600"/>
              <a:gd name="T62" fmla="*/ 6220177 w 21104"/>
              <a:gd name="T63" fmla="*/ 9128985 h 21600"/>
              <a:gd name="T64" fmla="*/ 5799810 w 21104"/>
              <a:gd name="T65" fmla="*/ 8955312 h 21600"/>
              <a:gd name="T66" fmla="*/ 5799810 w 21104"/>
              <a:gd name="T67" fmla="*/ 8433735 h 21600"/>
              <a:gd name="T68" fmla="*/ 6892495 w 21104"/>
              <a:gd name="T69" fmla="*/ 7998995 h 21600"/>
              <a:gd name="T70" fmla="*/ 8489509 w 21104"/>
              <a:gd name="T71" fmla="*/ 1825797 h 21600"/>
              <a:gd name="T72" fmla="*/ 8909381 w 21104"/>
              <a:gd name="T73" fmla="*/ 1825797 h 21600"/>
              <a:gd name="T74" fmla="*/ 9413755 w 21104"/>
              <a:gd name="T75" fmla="*/ 1391057 h 21600"/>
              <a:gd name="T76" fmla="*/ 9834122 w 21104"/>
              <a:gd name="T77" fmla="*/ 1825797 h 21600"/>
              <a:gd name="T78" fmla="*/ 9834122 w 21104"/>
              <a:gd name="T79" fmla="*/ 2260537 h 21600"/>
              <a:gd name="T80" fmla="*/ 7564791 w 21104"/>
              <a:gd name="T81" fmla="*/ 6173198 h 21600"/>
              <a:gd name="T82" fmla="*/ 8489509 w 21104"/>
              <a:gd name="T83" fmla="*/ 1825797 h 21600"/>
              <a:gd name="T84" fmla="*/ 3026128 w 21104"/>
              <a:gd name="T85" fmla="*/ 6260035 h 21600"/>
              <a:gd name="T86" fmla="*/ 756774 w 21104"/>
              <a:gd name="T87" fmla="*/ 2347374 h 21600"/>
              <a:gd name="T88" fmla="*/ 756774 w 21104"/>
              <a:gd name="T89" fmla="*/ 1912634 h 21600"/>
              <a:gd name="T90" fmla="*/ 1176646 w 21104"/>
              <a:gd name="T91" fmla="*/ 1391057 h 21600"/>
              <a:gd name="T92" fmla="*/ 1680997 w 21104"/>
              <a:gd name="T93" fmla="*/ 1912634 h 21600"/>
              <a:gd name="T94" fmla="*/ 2101387 w 21104"/>
              <a:gd name="T95" fmla="*/ 1912634 h 21600"/>
              <a:gd name="T96" fmla="*/ 3026128 w 21104"/>
              <a:gd name="T97" fmla="*/ 6260035 h 21600"/>
              <a:gd name="T98" fmla="*/ 3026128 w 21104"/>
              <a:gd name="T99" fmla="*/ 6260035 h 216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104" h="21600">
                <a:moveTo>
                  <a:pt x="13625" y="14830"/>
                </a:moveTo>
                <a:cubicBezTo>
                  <a:pt x="21434" y="10155"/>
                  <a:pt x="21102" y="4191"/>
                  <a:pt x="21102" y="4191"/>
                </a:cubicBezTo>
                <a:cubicBezTo>
                  <a:pt x="21102" y="3385"/>
                  <a:pt x="21102" y="3385"/>
                  <a:pt x="21102" y="3385"/>
                </a:cubicBezTo>
                <a:cubicBezTo>
                  <a:pt x="21102" y="3385"/>
                  <a:pt x="21102" y="1612"/>
                  <a:pt x="19440" y="1612"/>
                </a:cubicBezTo>
                <a:cubicBezTo>
                  <a:pt x="18942" y="1612"/>
                  <a:pt x="18443" y="1612"/>
                  <a:pt x="18443" y="1612"/>
                </a:cubicBezTo>
                <a:cubicBezTo>
                  <a:pt x="17612" y="1612"/>
                  <a:pt x="17612" y="2418"/>
                  <a:pt x="17612" y="2418"/>
                </a:cubicBezTo>
                <a:cubicBezTo>
                  <a:pt x="17612" y="2418"/>
                  <a:pt x="17280" y="2579"/>
                  <a:pt x="16616" y="2579"/>
                </a:cubicBezTo>
                <a:cubicBezTo>
                  <a:pt x="16616" y="1934"/>
                  <a:pt x="16782" y="0"/>
                  <a:pt x="16782" y="0"/>
                </a:cubicBezTo>
                <a:cubicBezTo>
                  <a:pt x="9139" y="967"/>
                  <a:pt x="4486" y="0"/>
                  <a:pt x="4486" y="0"/>
                </a:cubicBezTo>
                <a:cubicBezTo>
                  <a:pt x="4486" y="2579"/>
                  <a:pt x="4486" y="2579"/>
                  <a:pt x="4486" y="2579"/>
                </a:cubicBezTo>
                <a:cubicBezTo>
                  <a:pt x="3822" y="2579"/>
                  <a:pt x="3656" y="2418"/>
                  <a:pt x="3656" y="2418"/>
                </a:cubicBezTo>
                <a:cubicBezTo>
                  <a:pt x="3656" y="2418"/>
                  <a:pt x="3489" y="1612"/>
                  <a:pt x="2825" y="1612"/>
                </a:cubicBezTo>
                <a:cubicBezTo>
                  <a:pt x="2825" y="1612"/>
                  <a:pt x="2326" y="1612"/>
                  <a:pt x="1828" y="1612"/>
                </a:cubicBezTo>
                <a:cubicBezTo>
                  <a:pt x="166" y="1612"/>
                  <a:pt x="0" y="3385"/>
                  <a:pt x="0" y="3385"/>
                </a:cubicBezTo>
                <a:cubicBezTo>
                  <a:pt x="0" y="4191"/>
                  <a:pt x="0" y="4191"/>
                  <a:pt x="0" y="4191"/>
                </a:cubicBezTo>
                <a:cubicBezTo>
                  <a:pt x="0" y="4191"/>
                  <a:pt x="-166" y="10155"/>
                  <a:pt x="7643" y="14830"/>
                </a:cubicBezTo>
                <a:cubicBezTo>
                  <a:pt x="7643" y="14830"/>
                  <a:pt x="8474" y="15636"/>
                  <a:pt x="9637" y="15636"/>
                </a:cubicBezTo>
                <a:cubicBezTo>
                  <a:pt x="9637" y="16603"/>
                  <a:pt x="9637" y="16603"/>
                  <a:pt x="9637" y="16603"/>
                </a:cubicBezTo>
                <a:cubicBezTo>
                  <a:pt x="9637" y="16603"/>
                  <a:pt x="8806" y="16442"/>
                  <a:pt x="8806" y="16925"/>
                </a:cubicBezTo>
                <a:cubicBezTo>
                  <a:pt x="8806" y="17570"/>
                  <a:pt x="9637" y="17409"/>
                  <a:pt x="9637" y="17409"/>
                </a:cubicBezTo>
                <a:cubicBezTo>
                  <a:pt x="9637" y="18376"/>
                  <a:pt x="9637" y="18376"/>
                  <a:pt x="9637" y="18376"/>
                </a:cubicBezTo>
                <a:cubicBezTo>
                  <a:pt x="9637" y="18376"/>
                  <a:pt x="9471" y="19182"/>
                  <a:pt x="8972" y="19182"/>
                </a:cubicBezTo>
                <a:cubicBezTo>
                  <a:pt x="8972" y="19988"/>
                  <a:pt x="7976" y="19988"/>
                  <a:pt x="7976" y="19988"/>
                </a:cubicBezTo>
                <a:cubicBezTo>
                  <a:pt x="7976" y="19988"/>
                  <a:pt x="7145" y="20149"/>
                  <a:pt x="7145" y="20794"/>
                </a:cubicBezTo>
                <a:cubicBezTo>
                  <a:pt x="7145" y="20794"/>
                  <a:pt x="6979" y="21600"/>
                  <a:pt x="7976" y="21600"/>
                </a:cubicBezTo>
                <a:cubicBezTo>
                  <a:pt x="9305" y="21600"/>
                  <a:pt x="13126" y="21600"/>
                  <a:pt x="13126" y="21600"/>
                </a:cubicBezTo>
                <a:cubicBezTo>
                  <a:pt x="13957" y="21600"/>
                  <a:pt x="14123" y="20794"/>
                  <a:pt x="14123" y="20794"/>
                </a:cubicBezTo>
                <a:cubicBezTo>
                  <a:pt x="14123" y="20794"/>
                  <a:pt x="14123" y="19988"/>
                  <a:pt x="13126" y="19988"/>
                </a:cubicBezTo>
                <a:cubicBezTo>
                  <a:pt x="12296" y="19988"/>
                  <a:pt x="12296" y="19021"/>
                  <a:pt x="12296" y="19021"/>
                </a:cubicBezTo>
                <a:cubicBezTo>
                  <a:pt x="12296" y="19021"/>
                  <a:pt x="11465" y="19182"/>
                  <a:pt x="11465" y="18376"/>
                </a:cubicBezTo>
                <a:cubicBezTo>
                  <a:pt x="11465" y="17409"/>
                  <a:pt x="11465" y="17409"/>
                  <a:pt x="11465" y="17409"/>
                </a:cubicBezTo>
                <a:cubicBezTo>
                  <a:pt x="11465" y="17409"/>
                  <a:pt x="12296" y="17570"/>
                  <a:pt x="12296" y="16925"/>
                </a:cubicBezTo>
                <a:cubicBezTo>
                  <a:pt x="12296" y="16442"/>
                  <a:pt x="11465" y="16603"/>
                  <a:pt x="11465" y="16603"/>
                </a:cubicBezTo>
                <a:cubicBezTo>
                  <a:pt x="11465" y="15636"/>
                  <a:pt x="11465" y="15636"/>
                  <a:pt x="11465" y="15636"/>
                </a:cubicBezTo>
                <a:cubicBezTo>
                  <a:pt x="12296" y="15636"/>
                  <a:pt x="12960" y="15313"/>
                  <a:pt x="13625" y="14830"/>
                </a:cubicBezTo>
                <a:close/>
                <a:moveTo>
                  <a:pt x="16782" y="3385"/>
                </a:moveTo>
                <a:cubicBezTo>
                  <a:pt x="16948" y="3385"/>
                  <a:pt x="17612" y="3385"/>
                  <a:pt x="17612" y="3385"/>
                </a:cubicBezTo>
                <a:cubicBezTo>
                  <a:pt x="18443" y="3385"/>
                  <a:pt x="18609" y="2579"/>
                  <a:pt x="18609" y="2579"/>
                </a:cubicBezTo>
                <a:cubicBezTo>
                  <a:pt x="19440" y="2579"/>
                  <a:pt x="19440" y="3385"/>
                  <a:pt x="19440" y="3385"/>
                </a:cubicBezTo>
                <a:cubicBezTo>
                  <a:pt x="19440" y="4191"/>
                  <a:pt x="19440" y="4191"/>
                  <a:pt x="19440" y="4191"/>
                </a:cubicBezTo>
                <a:cubicBezTo>
                  <a:pt x="19440" y="4191"/>
                  <a:pt x="19108" y="7576"/>
                  <a:pt x="14954" y="11445"/>
                </a:cubicBezTo>
                <a:cubicBezTo>
                  <a:pt x="15951" y="9833"/>
                  <a:pt x="16782" y="6125"/>
                  <a:pt x="16782" y="3385"/>
                </a:cubicBezTo>
                <a:close/>
                <a:moveTo>
                  <a:pt x="5982" y="11606"/>
                </a:moveTo>
                <a:cubicBezTo>
                  <a:pt x="1662" y="7737"/>
                  <a:pt x="1496" y="4352"/>
                  <a:pt x="1496" y="4352"/>
                </a:cubicBezTo>
                <a:cubicBezTo>
                  <a:pt x="1496" y="3546"/>
                  <a:pt x="1496" y="3546"/>
                  <a:pt x="1496" y="3546"/>
                </a:cubicBezTo>
                <a:cubicBezTo>
                  <a:pt x="1496" y="3546"/>
                  <a:pt x="1496" y="2579"/>
                  <a:pt x="2326" y="2579"/>
                </a:cubicBezTo>
                <a:cubicBezTo>
                  <a:pt x="2326" y="2579"/>
                  <a:pt x="2326" y="3546"/>
                  <a:pt x="3323" y="3546"/>
                </a:cubicBezTo>
                <a:cubicBezTo>
                  <a:pt x="3323" y="3546"/>
                  <a:pt x="3988" y="3546"/>
                  <a:pt x="4154" y="3546"/>
                </a:cubicBezTo>
                <a:cubicBezTo>
                  <a:pt x="4154" y="6287"/>
                  <a:pt x="4985" y="9994"/>
                  <a:pt x="5982" y="11606"/>
                </a:cubicBezTo>
                <a:close/>
                <a:moveTo>
                  <a:pt x="5982" y="11606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9703" name="AutoShape 6"/>
          <p:cNvSpPr>
            <a:spLocks/>
          </p:cNvSpPr>
          <p:nvPr/>
        </p:nvSpPr>
        <p:spPr bwMode="auto">
          <a:xfrm>
            <a:off x="6145213" y="1662113"/>
            <a:ext cx="1604962" cy="1360487"/>
          </a:xfrm>
          <a:custGeom>
            <a:avLst/>
            <a:gdLst>
              <a:gd name="T0" fmla="*/ 0 w 21600"/>
              <a:gd name="T1" fmla="*/ 52731657 h 21600"/>
              <a:gd name="T2" fmla="*/ 3108351 w 21600"/>
              <a:gd name="T3" fmla="*/ 0 h 21600"/>
              <a:gd name="T4" fmla="*/ 119254770 w 21600"/>
              <a:gd name="T5" fmla="*/ 57674760 h 21600"/>
              <a:gd name="T6" fmla="*/ 66423804 w 21600"/>
              <a:gd name="T7" fmla="*/ 85690967 h 21600"/>
              <a:gd name="T8" fmla="*/ 0 w 21600"/>
              <a:gd name="T9" fmla="*/ 52731657 h 21600"/>
              <a:gd name="T10" fmla="*/ 0 w 21600"/>
              <a:gd name="T11" fmla="*/ 5273165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3" y="0"/>
                  <a:pt x="563" y="0"/>
                  <a:pt x="563" y="0"/>
                </a:cubicBezTo>
                <a:cubicBezTo>
                  <a:pt x="9217" y="498"/>
                  <a:pt x="17027" y="5982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5"/>
                  <a:pt x="5066" y="13625"/>
                  <a:pt x="0" y="13292"/>
                </a:cubicBezTo>
                <a:close/>
                <a:moveTo>
                  <a:pt x="0" y="13292"/>
                </a:moveTo>
              </a:path>
            </a:pathLst>
          </a:custGeom>
          <a:solidFill>
            <a:srgbClr val="01C5EE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9704" name="AutoShape 7"/>
          <p:cNvSpPr>
            <a:spLocks/>
          </p:cNvSpPr>
          <p:nvPr/>
        </p:nvSpPr>
        <p:spPr bwMode="auto">
          <a:xfrm>
            <a:off x="4451350" y="4235450"/>
            <a:ext cx="1604963" cy="1344613"/>
          </a:xfrm>
          <a:custGeom>
            <a:avLst/>
            <a:gdLst>
              <a:gd name="T0" fmla="*/ 119254918 w 21600"/>
              <a:gd name="T1" fmla="*/ 31593986 h 21600"/>
              <a:gd name="T2" fmla="*/ 117311501 w 21600"/>
              <a:gd name="T3" fmla="*/ 83702969 h 21600"/>
              <a:gd name="T4" fmla="*/ 0 w 21600"/>
              <a:gd name="T5" fmla="*/ 28986059 h 21600"/>
              <a:gd name="T6" fmla="*/ 51666062 w 21600"/>
              <a:gd name="T7" fmla="*/ 0 h 21600"/>
              <a:gd name="T8" fmla="*/ 119254918 w 21600"/>
              <a:gd name="T9" fmla="*/ 31593986 h 21600"/>
              <a:gd name="T10" fmla="*/ 119254918 w 21600"/>
              <a:gd name="T11" fmla="*/ 3159398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1600" y="8153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8"/>
                  <a:pt x="4714" y="16053"/>
                  <a:pt x="0" y="7480"/>
                </a:cubicBezTo>
                <a:cubicBezTo>
                  <a:pt x="9358" y="0"/>
                  <a:pt x="9358" y="0"/>
                  <a:pt x="9358" y="0"/>
                </a:cubicBezTo>
                <a:cubicBezTo>
                  <a:pt x="12031" y="4791"/>
                  <a:pt x="16464" y="7984"/>
                  <a:pt x="21600" y="8153"/>
                </a:cubicBezTo>
                <a:close/>
                <a:moveTo>
                  <a:pt x="21600" y="8153"/>
                </a:moveTo>
              </a:path>
            </a:pathLst>
          </a:custGeom>
          <a:solidFill>
            <a:srgbClr val="01C5EE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9705" name="AutoShape 8"/>
          <p:cNvSpPr>
            <a:spLocks/>
          </p:cNvSpPr>
          <p:nvPr/>
        </p:nvSpPr>
        <p:spPr bwMode="auto">
          <a:xfrm>
            <a:off x="5065713" y="2084388"/>
            <a:ext cx="434975" cy="431800"/>
          </a:xfrm>
          <a:custGeom>
            <a:avLst/>
            <a:gdLst>
              <a:gd name="T0" fmla="*/ 0 w 21600"/>
              <a:gd name="T1" fmla="*/ 4316001 h 21600"/>
              <a:gd name="T2" fmla="*/ 8759410 w 21600"/>
              <a:gd name="T3" fmla="*/ 4316001 h 21600"/>
              <a:gd name="T4" fmla="*/ 6058598 w 21600"/>
              <a:gd name="T5" fmla="*/ 1726400 h 21600"/>
              <a:gd name="T6" fmla="*/ 6277575 w 21600"/>
              <a:gd name="T7" fmla="*/ 1007074 h 21600"/>
              <a:gd name="T8" fmla="*/ 6277575 w 21600"/>
              <a:gd name="T9" fmla="*/ 2014127 h 21600"/>
              <a:gd name="T10" fmla="*/ 3430765 w 21600"/>
              <a:gd name="T11" fmla="*/ 5538875 h 21600"/>
              <a:gd name="T12" fmla="*/ 2992789 w 21600"/>
              <a:gd name="T13" fmla="*/ 6330128 h 21600"/>
              <a:gd name="T14" fmla="*/ 2773811 w 21600"/>
              <a:gd name="T15" fmla="*/ 6833675 h 21600"/>
              <a:gd name="T16" fmla="*/ 2700812 w 21600"/>
              <a:gd name="T17" fmla="*/ 7912675 h 21600"/>
              <a:gd name="T18" fmla="*/ 2262857 w 21600"/>
              <a:gd name="T19" fmla="*/ 7121402 h 21600"/>
              <a:gd name="T20" fmla="*/ 1897881 w 21600"/>
              <a:gd name="T21" fmla="*/ 6402075 h 21600"/>
              <a:gd name="T22" fmla="*/ 1240907 w 21600"/>
              <a:gd name="T23" fmla="*/ 5898528 h 21600"/>
              <a:gd name="T24" fmla="*/ 1167928 w 21600"/>
              <a:gd name="T25" fmla="*/ 4891474 h 21600"/>
              <a:gd name="T26" fmla="*/ 1094929 w 21600"/>
              <a:gd name="T27" fmla="*/ 4316001 h 21600"/>
              <a:gd name="T28" fmla="*/ 729952 w 21600"/>
              <a:gd name="T29" fmla="*/ 3884401 h 21600"/>
              <a:gd name="T30" fmla="*/ 729952 w 21600"/>
              <a:gd name="T31" fmla="*/ 3237001 h 21600"/>
              <a:gd name="T32" fmla="*/ 2773811 w 21600"/>
              <a:gd name="T33" fmla="*/ 1438674 h 21600"/>
              <a:gd name="T34" fmla="*/ 2262857 w 21600"/>
              <a:gd name="T35" fmla="*/ 1438674 h 21600"/>
              <a:gd name="T36" fmla="*/ 2043859 w 21600"/>
              <a:gd name="T37" fmla="*/ 1870274 h 21600"/>
              <a:gd name="T38" fmla="*/ 2335836 w 21600"/>
              <a:gd name="T39" fmla="*/ 2014127 h 21600"/>
              <a:gd name="T40" fmla="*/ 2262857 w 21600"/>
              <a:gd name="T41" fmla="*/ 1726400 h 21600"/>
              <a:gd name="T42" fmla="*/ 3430765 w 21600"/>
              <a:gd name="T43" fmla="*/ 2158000 h 21600"/>
              <a:gd name="T44" fmla="*/ 2992789 w 21600"/>
              <a:gd name="T45" fmla="*/ 2445727 h 21600"/>
              <a:gd name="T46" fmla="*/ 2700812 w 21600"/>
              <a:gd name="T47" fmla="*/ 2589601 h 21600"/>
              <a:gd name="T48" fmla="*/ 2773811 w 21600"/>
              <a:gd name="T49" fmla="*/ 3093127 h 21600"/>
              <a:gd name="T50" fmla="*/ 2408835 w 21600"/>
              <a:gd name="T51" fmla="*/ 3524727 h 21600"/>
              <a:gd name="T52" fmla="*/ 2116858 w 21600"/>
              <a:gd name="T53" fmla="*/ 3668601 h 21600"/>
              <a:gd name="T54" fmla="*/ 1532904 w 21600"/>
              <a:gd name="T55" fmla="*/ 3524727 h 21600"/>
              <a:gd name="T56" fmla="*/ 1094929 w 21600"/>
              <a:gd name="T57" fmla="*/ 3884401 h 21600"/>
              <a:gd name="T58" fmla="*/ 1167928 w 21600"/>
              <a:gd name="T59" fmla="*/ 4172128 h 21600"/>
              <a:gd name="T60" fmla="*/ 1970860 w 21600"/>
              <a:gd name="T61" fmla="*/ 4459874 h 21600"/>
              <a:gd name="T62" fmla="*/ 2992789 w 21600"/>
              <a:gd name="T63" fmla="*/ 4747601 h 21600"/>
              <a:gd name="T64" fmla="*/ 3430765 w 21600"/>
              <a:gd name="T65" fmla="*/ 5538875 h 21600"/>
              <a:gd name="T66" fmla="*/ 4014739 w 21600"/>
              <a:gd name="T67" fmla="*/ 1510600 h 21600"/>
              <a:gd name="T68" fmla="*/ 3211787 w 21600"/>
              <a:gd name="T69" fmla="*/ 1079000 h 21600"/>
              <a:gd name="T70" fmla="*/ 4598693 w 21600"/>
              <a:gd name="T71" fmla="*/ 719327 h 21600"/>
              <a:gd name="T72" fmla="*/ 7810480 w 21600"/>
              <a:gd name="T73" fmla="*/ 4459874 h 21600"/>
              <a:gd name="T74" fmla="*/ 6715551 w 21600"/>
              <a:gd name="T75" fmla="*/ 7337202 h 21600"/>
              <a:gd name="T76" fmla="*/ 6642552 w 21600"/>
              <a:gd name="T77" fmla="*/ 6617875 h 21600"/>
              <a:gd name="T78" fmla="*/ 6131597 w 21600"/>
              <a:gd name="T79" fmla="*/ 5826601 h 21600"/>
              <a:gd name="T80" fmla="*/ 4817670 w 21600"/>
              <a:gd name="T81" fmla="*/ 4819528 h 21600"/>
              <a:gd name="T82" fmla="*/ 7080527 w 21600"/>
              <a:gd name="T83" fmla="*/ 4028274 h 21600"/>
              <a:gd name="T84" fmla="*/ 7664481 w 21600"/>
              <a:gd name="T85" fmla="*/ 3524727 h 21600"/>
              <a:gd name="T86" fmla="*/ 6788550 w 21600"/>
              <a:gd name="T87" fmla="*/ 2805401 h 21600"/>
              <a:gd name="T88" fmla="*/ 6642552 w 21600"/>
              <a:gd name="T89" fmla="*/ 3740527 h 21600"/>
              <a:gd name="T90" fmla="*/ 5766621 w 21600"/>
              <a:gd name="T91" fmla="*/ 3524727 h 21600"/>
              <a:gd name="T92" fmla="*/ 5328645 w 21600"/>
              <a:gd name="T93" fmla="*/ 3165074 h 21600"/>
              <a:gd name="T94" fmla="*/ 5547623 w 21600"/>
              <a:gd name="T95" fmla="*/ 2517674 h 21600"/>
              <a:gd name="T96" fmla="*/ 6569552 w 21600"/>
              <a:gd name="T97" fmla="*/ 2589601 h 21600"/>
              <a:gd name="T98" fmla="*/ 7299505 w 21600"/>
              <a:gd name="T99" fmla="*/ 2589601 h 21600"/>
              <a:gd name="T100" fmla="*/ 7664481 w 21600"/>
              <a:gd name="T101" fmla="*/ 2301874 h 21600"/>
              <a:gd name="T102" fmla="*/ 8029457 w 21600"/>
              <a:gd name="T103" fmla="*/ 4100201 h 21600"/>
              <a:gd name="T104" fmla="*/ 7810480 w 21600"/>
              <a:gd name="T105" fmla="*/ 4459874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4940" y="4320"/>
                </a:moveTo>
                <a:cubicBezTo>
                  <a:pt x="15660" y="3780"/>
                  <a:pt x="15660" y="3780"/>
                  <a:pt x="15660" y="3780"/>
                </a:cubicBezTo>
                <a:cubicBezTo>
                  <a:pt x="15660" y="3780"/>
                  <a:pt x="15300" y="3060"/>
                  <a:pt x="15480" y="2520"/>
                </a:cubicBezTo>
                <a:cubicBezTo>
                  <a:pt x="15660" y="2520"/>
                  <a:pt x="16380" y="2880"/>
                  <a:pt x="16920" y="3600"/>
                </a:cubicBezTo>
                <a:cubicBezTo>
                  <a:pt x="16560" y="5220"/>
                  <a:pt x="15480" y="5040"/>
                  <a:pt x="15480" y="5040"/>
                </a:cubicBezTo>
                <a:cubicBezTo>
                  <a:pt x="15480" y="5040"/>
                  <a:pt x="14760" y="5040"/>
                  <a:pt x="14940" y="4320"/>
                </a:cubicBezTo>
                <a:close/>
                <a:moveTo>
                  <a:pt x="8460" y="13860"/>
                </a:moveTo>
                <a:cubicBezTo>
                  <a:pt x="8280" y="14040"/>
                  <a:pt x="8100" y="14580"/>
                  <a:pt x="7920" y="15120"/>
                </a:cubicBezTo>
                <a:cubicBezTo>
                  <a:pt x="7740" y="15480"/>
                  <a:pt x="7560" y="15660"/>
                  <a:pt x="7380" y="15840"/>
                </a:cubicBezTo>
                <a:cubicBezTo>
                  <a:pt x="7020" y="16020"/>
                  <a:pt x="7020" y="16380"/>
                  <a:pt x="7020" y="16380"/>
                </a:cubicBezTo>
                <a:cubicBezTo>
                  <a:pt x="6840" y="17100"/>
                  <a:pt x="6840" y="17100"/>
                  <a:pt x="6840" y="17100"/>
                </a:cubicBezTo>
                <a:cubicBezTo>
                  <a:pt x="6840" y="17100"/>
                  <a:pt x="7020" y="17820"/>
                  <a:pt x="7200" y="18000"/>
                </a:cubicBezTo>
                <a:cubicBezTo>
                  <a:pt x="7200" y="18360"/>
                  <a:pt x="6660" y="19800"/>
                  <a:pt x="6660" y="19800"/>
                </a:cubicBezTo>
                <a:cubicBezTo>
                  <a:pt x="6120" y="19620"/>
                  <a:pt x="5940" y="19080"/>
                  <a:pt x="5760" y="18720"/>
                </a:cubicBezTo>
                <a:cubicBezTo>
                  <a:pt x="5760" y="18360"/>
                  <a:pt x="5400" y="18180"/>
                  <a:pt x="5580" y="17820"/>
                </a:cubicBezTo>
                <a:cubicBezTo>
                  <a:pt x="5580" y="17280"/>
                  <a:pt x="5220" y="17100"/>
                  <a:pt x="5040" y="16920"/>
                </a:cubicBezTo>
                <a:cubicBezTo>
                  <a:pt x="4860" y="16560"/>
                  <a:pt x="4680" y="16200"/>
                  <a:pt x="4680" y="16020"/>
                </a:cubicBezTo>
                <a:cubicBezTo>
                  <a:pt x="4680" y="15840"/>
                  <a:pt x="4140" y="15480"/>
                  <a:pt x="4140" y="15480"/>
                </a:cubicBezTo>
                <a:cubicBezTo>
                  <a:pt x="4140" y="15480"/>
                  <a:pt x="3240" y="14940"/>
                  <a:pt x="3060" y="14760"/>
                </a:cubicBezTo>
                <a:cubicBezTo>
                  <a:pt x="2880" y="14580"/>
                  <a:pt x="2700" y="13860"/>
                  <a:pt x="2700" y="13500"/>
                </a:cubicBezTo>
                <a:cubicBezTo>
                  <a:pt x="2700" y="13140"/>
                  <a:pt x="2880" y="12240"/>
                  <a:pt x="2880" y="12240"/>
                </a:cubicBezTo>
                <a:cubicBezTo>
                  <a:pt x="2880" y="12240"/>
                  <a:pt x="3240" y="11880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40"/>
                  <a:pt x="2340" y="10440"/>
                  <a:pt x="2340" y="10440"/>
                </a:cubicBezTo>
                <a:cubicBezTo>
                  <a:pt x="2340" y="10440"/>
                  <a:pt x="1980" y="9900"/>
                  <a:pt x="1800" y="9720"/>
                </a:cubicBezTo>
                <a:cubicBezTo>
                  <a:pt x="1800" y="9360"/>
                  <a:pt x="1800" y="9180"/>
                  <a:pt x="1980" y="9000"/>
                </a:cubicBezTo>
                <a:cubicBezTo>
                  <a:pt x="1980" y="8820"/>
                  <a:pt x="1800" y="8280"/>
                  <a:pt x="1800" y="8100"/>
                </a:cubicBezTo>
                <a:cubicBezTo>
                  <a:pt x="3600" y="3600"/>
                  <a:pt x="6660" y="2700"/>
                  <a:pt x="6660" y="2700"/>
                </a:cubicBezTo>
                <a:cubicBezTo>
                  <a:pt x="6840" y="3600"/>
                  <a:pt x="6840" y="3600"/>
                  <a:pt x="6840" y="3600"/>
                </a:cubicBezTo>
                <a:cubicBezTo>
                  <a:pt x="6840" y="3600"/>
                  <a:pt x="6300" y="3780"/>
                  <a:pt x="6120" y="3780"/>
                </a:cubicBezTo>
                <a:cubicBezTo>
                  <a:pt x="5760" y="3600"/>
                  <a:pt x="5580" y="3600"/>
                  <a:pt x="5580" y="3600"/>
                </a:cubicBezTo>
                <a:cubicBezTo>
                  <a:pt x="5220" y="4140"/>
                  <a:pt x="5220" y="4140"/>
                  <a:pt x="5220" y="4140"/>
                </a:cubicBezTo>
                <a:cubicBezTo>
                  <a:pt x="5220" y="4140"/>
                  <a:pt x="5040" y="4500"/>
                  <a:pt x="5040" y="4680"/>
                </a:cubicBezTo>
                <a:cubicBezTo>
                  <a:pt x="5040" y="4860"/>
                  <a:pt x="5220" y="5220"/>
                  <a:pt x="5220" y="5220"/>
                </a:cubicBezTo>
                <a:cubicBezTo>
                  <a:pt x="5220" y="5220"/>
                  <a:pt x="5760" y="5220"/>
                  <a:pt x="5760" y="5040"/>
                </a:cubicBezTo>
                <a:cubicBezTo>
                  <a:pt x="5760" y="4860"/>
                  <a:pt x="5760" y="4680"/>
                  <a:pt x="5760" y="4680"/>
                </a:cubicBezTo>
                <a:cubicBezTo>
                  <a:pt x="5580" y="4320"/>
                  <a:pt x="5580" y="4320"/>
                  <a:pt x="5580" y="4320"/>
                </a:cubicBezTo>
                <a:cubicBezTo>
                  <a:pt x="5580" y="4320"/>
                  <a:pt x="6120" y="4140"/>
                  <a:pt x="7200" y="4320"/>
                </a:cubicBezTo>
                <a:cubicBezTo>
                  <a:pt x="8460" y="4320"/>
                  <a:pt x="7920" y="5220"/>
                  <a:pt x="8460" y="5400"/>
                </a:cubicBezTo>
                <a:cubicBezTo>
                  <a:pt x="9000" y="5580"/>
                  <a:pt x="8100" y="6300"/>
                  <a:pt x="7920" y="6660"/>
                </a:cubicBezTo>
                <a:cubicBezTo>
                  <a:pt x="7740" y="7020"/>
                  <a:pt x="7380" y="6120"/>
                  <a:pt x="7380" y="6120"/>
                </a:cubicBezTo>
                <a:cubicBezTo>
                  <a:pt x="7380" y="6120"/>
                  <a:pt x="7740" y="5760"/>
                  <a:pt x="7200" y="5760"/>
                </a:cubicBezTo>
                <a:cubicBezTo>
                  <a:pt x="6660" y="5580"/>
                  <a:pt x="6300" y="6480"/>
                  <a:pt x="6660" y="6480"/>
                </a:cubicBezTo>
                <a:cubicBezTo>
                  <a:pt x="6840" y="6480"/>
                  <a:pt x="7200" y="6840"/>
                  <a:pt x="7020" y="7020"/>
                </a:cubicBezTo>
                <a:cubicBezTo>
                  <a:pt x="7020" y="7200"/>
                  <a:pt x="7020" y="7200"/>
                  <a:pt x="6840" y="7740"/>
                </a:cubicBezTo>
                <a:cubicBezTo>
                  <a:pt x="6480" y="8280"/>
                  <a:pt x="6120" y="8640"/>
                  <a:pt x="6120" y="8640"/>
                </a:cubicBezTo>
                <a:cubicBezTo>
                  <a:pt x="6120" y="8640"/>
                  <a:pt x="5760" y="8460"/>
                  <a:pt x="5940" y="8820"/>
                </a:cubicBezTo>
                <a:cubicBezTo>
                  <a:pt x="6120" y="9180"/>
                  <a:pt x="5940" y="9720"/>
                  <a:pt x="5940" y="9900"/>
                </a:cubicBezTo>
                <a:cubicBezTo>
                  <a:pt x="5940" y="10260"/>
                  <a:pt x="5220" y="9720"/>
                  <a:pt x="5220" y="9180"/>
                </a:cubicBezTo>
                <a:cubicBezTo>
                  <a:pt x="5040" y="8640"/>
                  <a:pt x="4500" y="9180"/>
                  <a:pt x="4320" y="9180"/>
                </a:cubicBezTo>
                <a:cubicBezTo>
                  <a:pt x="4140" y="9180"/>
                  <a:pt x="3780" y="9000"/>
                  <a:pt x="3780" y="8820"/>
                </a:cubicBezTo>
                <a:cubicBezTo>
                  <a:pt x="3600" y="8640"/>
                  <a:pt x="2700" y="9360"/>
                  <a:pt x="2520" y="9360"/>
                </a:cubicBezTo>
                <a:cubicBezTo>
                  <a:pt x="2340" y="9540"/>
                  <a:pt x="2340" y="9900"/>
                  <a:pt x="2700" y="9720"/>
                </a:cubicBezTo>
                <a:cubicBezTo>
                  <a:pt x="3060" y="9540"/>
                  <a:pt x="3420" y="9720"/>
                  <a:pt x="3420" y="10080"/>
                </a:cubicBezTo>
                <a:cubicBezTo>
                  <a:pt x="3240" y="10440"/>
                  <a:pt x="2880" y="10260"/>
                  <a:pt x="2880" y="10440"/>
                </a:cubicBezTo>
                <a:cubicBezTo>
                  <a:pt x="3060" y="10800"/>
                  <a:pt x="3420" y="10980"/>
                  <a:pt x="3420" y="11340"/>
                </a:cubicBezTo>
                <a:cubicBezTo>
                  <a:pt x="3600" y="11700"/>
                  <a:pt x="4500" y="11340"/>
                  <a:pt x="4860" y="11160"/>
                </a:cubicBezTo>
                <a:cubicBezTo>
                  <a:pt x="5040" y="11160"/>
                  <a:pt x="5940" y="10980"/>
                  <a:pt x="5940" y="11340"/>
                </a:cubicBezTo>
                <a:cubicBezTo>
                  <a:pt x="6120" y="11700"/>
                  <a:pt x="7020" y="11880"/>
                  <a:pt x="7380" y="11880"/>
                </a:cubicBezTo>
                <a:cubicBezTo>
                  <a:pt x="7740" y="12060"/>
                  <a:pt x="8280" y="12060"/>
                  <a:pt x="8820" y="12420"/>
                </a:cubicBezTo>
                <a:cubicBezTo>
                  <a:pt x="9180" y="12960"/>
                  <a:pt x="8460" y="13680"/>
                  <a:pt x="8460" y="13860"/>
                </a:cubicBezTo>
                <a:close/>
                <a:moveTo>
                  <a:pt x="10620" y="2520"/>
                </a:moveTo>
                <a:cubicBezTo>
                  <a:pt x="10440" y="3060"/>
                  <a:pt x="9720" y="3600"/>
                  <a:pt x="9900" y="3780"/>
                </a:cubicBezTo>
                <a:cubicBezTo>
                  <a:pt x="9900" y="3960"/>
                  <a:pt x="9900" y="4860"/>
                  <a:pt x="9180" y="4140"/>
                </a:cubicBezTo>
                <a:cubicBezTo>
                  <a:pt x="8460" y="3420"/>
                  <a:pt x="7740" y="3240"/>
                  <a:pt x="7920" y="2700"/>
                </a:cubicBezTo>
                <a:cubicBezTo>
                  <a:pt x="7920" y="2520"/>
                  <a:pt x="8640" y="2520"/>
                  <a:pt x="8640" y="2340"/>
                </a:cubicBezTo>
                <a:cubicBezTo>
                  <a:pt x="9540" y="1260"/>
                  <a:pt x="11160" y="1440"/>
                  <a:pt x="11340" y="1800"/>
                </a:cubicBezTo>
                <a:cubicBezTo>
                  <a:pt x="10980" y="2160"/>
                  <a:pt x="10620" y="1980"/>
                  <a:pt x="10620" y="2520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60"/>
                  <a:pt x="16560" y="18360"/>
                  <a:pt x="16560" y="18360"/>
                </a:cubicBezTo>
                <a:cubicBezTo>
                  <a:pt x="16020" y="17820"/>
                  <a:pt x="16200" y="17280"/>
                  <a:pt x="16200" y="17280"/>
                </a:cubicBezTo>
                <a:cubicBezTo>
                  <a:pt x="16380" y="16560"/>
                  <a:pt x="16380" y="16560"/>
                  <a:pt x="16380" y="16560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60"/>
                  <a:pt x="15120" y="14580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40"/>
                  <a:pt x="15120" y="10980"/>
                  <a:pt x="15120" y="10980"/>
                </a:cubicBezTo>
                <a:cubicBezTo>
                  <a:pt x="17100" y="12420"/>
                  <a:pt x="17460" y="10080"/>
                  <a:pt x="17460" y="10080"/>
                </a:cubicBezTo>
                <a:cubicBezTo>
                  <a:pt x="18720" y="9540"/>
                  <a:pt x="18720" y="9540"/>
                  <a:pt x="18720" y="9540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40"/>
                  <a:pt x="16920" y="8640"/>
                </a:cubicBezTo>
                <a:cubicBezTo>
                  <a:pt x="16920" y="8640"/>
                  <a:pt x="16740" y="9540"/>
                  <a:pt x="16380" y="9360"/>
                </a:cubicBezTo>
                <a:cubicBezTo>
                  <a:pt x="15120" y="8640"/>
                  <a:pt x="15120" y="8640"/>
                  <a:pt x="15120" y="8640"/>
                </a:cubicBezTo>
                <a:cubicBezTo>
                  <a:pt x="15120" y="8640"/>
                  <a:pt x="14760" y="8460"/>
                  <a:pt x="14220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80"/>
                  <a:pt x="13140" y="7920"/>
                </a:cubicBezTo>
                <a:cubicBezTo>
                  <a:pt x="13680" y="7560"/>
                  <a:pt x="13680" y="7560"/>
                  <a:pt x="13680" y="7560"/>
                </a:cubicBezTo>
                <a:cubicBezTo>
                  <a:pt x="13680" y="7560"/>
                  <a:pt x="13500" y="6840"/>
                  <a:pt x="13680" y="6300"/>
                </a:cubicBezTo>
                <a:cubicBezTo>
                  <a:pt x="13860" y="5760"/>
                  <a:pt x="14040" y="6300"/>
                  <a:pt x="14580" y="5940"/>
                </a:cubicBezTo>
                <a:cubicBezTo>
                  <a:pt x="15120" y="5580"/>
                  <a:pt x="15480" y="6660"/>
                  <a:pt x="16200" y="6480"/>
                </a:cubicBezTo>
                <a:cubicBezTo>
                  <a:pt x="16920" y="6480"/>
                  <a:pt x="16560" y="6300"/>
                  <a:pt x="17100" y="5940"/>
                </a:cubicBezTo>
                <a:cubicBezTo>
                  <a:pt x="17640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400"/>
                  <a:pt x="18900" y="5760"/>
                </a:cubicBezTo>
                <a:cubicBezTo>
                  <a:pt x="19620" y="6840"/>
                  <a:pt x="20520" y="9900"/>
                  <a:pt x="20160" y="10440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  <a:moveTo>
                  <a:pt x="19260" y="1116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9706" name="AutoShape 9"/>
          <p:cNvSpPr>
            <a:spLocks/>
          </p:cNvSpPr>
          <p:nvPr/>
        </p:nvSpPr>
        <p:spPr bwMode="auto">
          <a:xfrm>
            <a:off x="4122738" y="2735263"/>
            <a:ext cx="969962" cy="1808162"/>
          </a:xfrm>
          <a:custGeom>
            <a:avLst/>
            <a:gdLst>
              <a:gd name="T0" fmla="*/ 46987279 w 20023"/>
              <a:gd name="T1" fmla="*/ 118112490 h 21600"/>
              <a:gd name="T2" fmla="*/ 11252247 w 20023"/>
              <a:gd name="T3" fmla="*/ 151363418 h 21600"/>
              <a:gd name="T4" fmla="*/ 10238493 w 20023"/>
              <a:gd name="T5" fmla="*/ 0 h 21600"/>
              <a:gd name="T6" fmla="*/ 46480378 w 20023"/>
              <a:gd name="T7" fmla="*/ 31499019 h 21600"/>
              <a:gd name="T8" fmla="*/ 40651305 w 20023"/>
              <a:gd name="T9" fmla="*/ 73929801 h 21600"/>
              <a:gd name="T10" fmla="*/ 46987279 w 20023"/>
              <a:gd name="T11" fmla="*/ 118112490 h 21600"/>
              <a:gd name="T12" fmla="*/ 46987279 w 20023"/>
              <a:gd name="T13" fmla="*/ 11811249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5" y="21600"/>
                  <a:pt x="4795" y="21600"/>
                  <a:pt x="4795" y="21600"/>
                </a:cubicBezTo>
                <a:cubicBezTo>
                  <a:pt x="-1469" y="14858"/>
                  <a:pt x="-1577" y="6805"/>
                  <a:pt x="4363" y="0"/>
                </a:cubicBezTo>
                <a:cubicBezTo>
                  <a:pt x="19807" y="4495"/>
                  <a:pt x="19807" y="4495"/>
                  <a:pt x="19807" y="4495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3"/>
                  <a:pt x="20023" y="16855"/>
                </a:cubicBezTo>
                <a:close/>
                <a:moveTo>
                  <a:pt x="20023" y="16855"/>
                </a:moveTo>
              </a:path>
            </a:pathLst>
          </a:custGeom>
          <a:solidFill>
            <a:srgbClr val="537711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9708" name="AutoShape 11"/>
          <p:cNvSpPr>
            <a:spLocks/>
          </p:cNvSpPr>
          <p:nvPr/>
        </p:nvSpPr>
        <p:spPr bwMode="auto">
          <a:xfrm>
            <a:off x="4362450" y="3505200"/>
            <a:ext cx="357188" cy="298450"/>
          </a:xfrm>
          <a:custGeom>
            <a:avLst/>
            <a:gdLst>
              <a:gd name="T0" fmla="*/ 5541028 w 21600"/>
              <a:gd name="T1" fmla="*/ 615318 h 21600"/>
              <a:gd name="T2" fmla="*/ 5799443 w 21600"/>
              <a:gd name="T3" fmla="*/ 709054 h 21600"/>
              <a:gd name="T4" fmla="*/ 5906633 w 21600"/>
              <a:gd name="T5" fmla="*/ 928787 h 21600"/>
              <a:gd name="T6" fmla="*/ 5906633 w 21600"/>
              <a:gd name="T7" fmla="*/ 3815213 h 21600"/>
              <a:gd name="T8" fmla="*/ 5799443 w 21600"/>
              <a:gd name="T9" fmla="*/ 4032281 h 21600"/>
              <a:gd name="T10" fmla="*/ 5541028 w 21600"/>
              <a:gd name="T11" fmla="*/ 4123722 h 21600"/>
              <a:gd name="T12" fmla="*/ 368896 w 21600"/>
              <a:gd name="T13" fmla="*/ 4123722 h 21600"/>
              <a:gd name="T14" fmla="*/ 109108 w 21600"/>
              <a:gd name="T15" fmla="*/ 4032281 h 21600"/>
              <a:gd name="T16" fmla="*/ 0 w 21600"/>
              <a:gd name="T17" fmla="*/ 3815213 h 21600"/>
              <a:gd name="T18" fmla="*/ 0 w 21600"/>
              <a:gd name="T19" fmla="*/ 928787 h 21600"/>
              <a:gd name="T20" fmla="*/ 109108 w 21600"/>
              <a:gd name="T21" fmla="*/ 709054 h 21600"/>
              <a:gd name="T22" fmla="*/ 368896 w 21600"/>
              <a:gd name="T23" fmla="*/ 615318 h 21600"/>
              <a:gd name="T24" fmla="*/ 1541746 w 21600"/>
              <a:gd name="T25" fmla="*/ 615318 h 21600"/>
              <a:gd name="T26" fmla="*/ 1727963 w 21600"/>
              <a:gd name="T27" fmla="*/ 278733 h 21600"/>
              <a:gd name="T28" fmla="*/ 1938803 w 21600"/>
              <a:gd name="T29" fmla="*/ 81328 h 21600"/>
              <a:gd name="T30" fmla="*/ 2243422 w 21600"/>
              <a:gd name="T31" fmla="*/ 0 h 21600"/>
              <a:gd name="T32" fmla="*/ 3663211 w 21600"/>
              <a:gd name="T33" fmla="*/ 0 h 21600"/>
              <a:gd name="T34" fmla="*/ 3967830 w 21600"/>
              <a:gd name="T35" fmla="*/ 81328 h 21600"/>
              <a:gd name="T36" fmla="*/ 4182225 w 21600"/>
              <a:gd name="T37" fmla="*/ 278733 h 21600"/>
              <a:gd name="T38" fmla="*/ 4364887 w 21600"/>
              <a:gd name="T39" fmla="*/ 615318 h 21600"/>
              <a:gd name="T40" fmla="*/ 5541028 w 21600"/>
              <a:gd name="T41" fmla="*/ 615318 h 21600"/>
              <a:gd name="T42" fmla="*/ 2954953 w 21600"/>
              <a:gd name="T43" fmla="*/ 3662672 h 21600"/>
              <a:gd name="T44" fmla="*/ 3551358 w 21600"/>
              <a:gd name="T45" fmla="*/ 3560522 h 21600"/>
              <a:gd name="T46" fmla="*/ 4040309 w 21600"/>
              <a:gd name="T47" fmla="*/ 3282936 h 21600"/>
              <a:gd name="T48" fmla="*/ 4368178 w 21600"/>
              <a:gd name="T49" fmla="*/ 2872858 h 21600"/>
              <a:gd name="T50" fmla="*/ 4490134 w 21600"/>
              <a:gd name="T51" fmla="*/ 2371517 h 21600"/>
              <a:gd name="T52" fmla="*/ 4368178 w 21600"/>
              <a:gd name="T53" fmla="*/ 1869997 h 21600"/>
              <a:gd name="T54" fmla="*/ 4040309 w 21600"/>
              <a:gd name="T55" fmla="*/ 1459531 h 21600"/>
              <a:gd name="T56" fmla="*/ 3551358 w 21600"/>
              <a:gd name="T57" fmla="*/ 1183465 h 21600"/>
              <a:gd name="T58" fmla="*/ 2954953 w 21600"/>
              <a:gd name="T59" fmla="*/ 1081909 h 21600"/>
              <a:gd name="T60" fmla="*/ 2357176 w 21600"/>
              <a:gd name="T61" fmla="*/ 1183465 h 21600"/>
              <a:gd name="T62" fmla="*/ 1867151 w 21600"/>
              <a:gd name="T63" fmla="*/ 1459531 h 21600"/>
              <a:gd name="T64" fmla="*/ 1538455 w 21600"/>
              <a:gd name="T65" fmla="*/ 1868850 h 21600"/>
              <a:gd name="T66" fmla="*/ 1416498 w 21600"/>
              <a:gd name="T67" fmla="*/ 2371517 h 21600"/>
              <a:gd name="T68" fmla="*/ 1538455 w 21600"/>
              <a:gd name="T69" fmla="*/ 2872858 h 21600"/>
              <a:gd name="T70" fmla="*/ 1867151 w 21600"/>
              <a:gd name="T71" fmla="*/ 3282936 h 21600"/>
              <a:gd name="T72" fmla="*/ 2357176 w 21600"/>
              <a:gd name="T73" fmla="*/ 3560522 h 21600"/>
              <a:gd name="T74" fmla="*/ 2954953 w 21600"/>
              <a:gd name="T75" fmla="*/ 3662672 h 21600"/>
              <a:gd name="T76" fmla="*/ 2954953 w 21600"/>
              <a:gd name="T77" fmla="*/ 1495428 h 21600"/>
              <a:gd name="T78" fmla="*/ 3362131 w 21600"/>
              <a:gd name="T79" fmla="*/ 1563767 h 21600"/>
              <a:gd name="T80" fmla="*/ 3692199 w 21600"/>
              <a:gd name="T81" fmla="*/ 1750478 h 21600"/>
              <a:gd name="T82" fmla="*/ 3915062 w 21600"/>
              <a:gd name="T83" fmla="*/ 2028258 h 21600"/>
              <a:gd name="T84" fmla="*/ 3996553 w 21600"/>
              <a:gd name="T85" fmla="*/ 2371517 h 21600"/>
              <a:gd name="T86" fmla="*/ 3915062 w 21600"/>
              <a:gd name="T87" fmla="*/ 2711916 h 21600"/>
              <a:gd name="T88" fmla="*/ 3692199 w 21600"/>
              <a:gd name="T89" fmla="*/ 2991229 h 21600"/>
              <a:gd name="T90" fmla="*/ 3360759 w 21600"/>
              <a:gd name="T91" fmla="*/ 3180800 h 21600"/>
              <a:gd name="T92" fmla="*/ 2954953 w 21600"/>
              <a:gd name="T93" fmla="*/ 3248766 h 21600"/>
              <a:gd name="T94" fmla="*/ 2546684 w 21600"/>
              <a:gd name="T95" fmla="*/ 3180800 h 21600"/>
              <a:gd name="T96" fmla="*/ 2215260 w 21600"/>
              <a:gd name="T97" fmla="*/ 2991229 h 21600"/>
              <a:gd name="T98" fmla="*/ 1992398 w 21600"/>
              <a:gd name="T99" fmla="*/ 2710769 h 21600"/>
              <a:gd name="T100" fmla="*/ 1910079 w 21600"/>
              <a:gd name="T101" fmla="*/ 2371517 h 21600"/>
              <a:gd name="T102" fmla="*/ 1992398 w 21600"/>
              <a:gd name="T103" fmla="*/ 2028258 h 21600"/>
              <a:gd name="T104" fmla="*/ 2215260 w 21600"/>
              <a:gd name="T105" fmla="*/ 1750478 h 21600"/>
              <a:gd name="T106" fmla="*/ 2546684 w 21600"/>
              <a:gd name="T107" fmla="*/ 1563767 h 21600"/>
              <a:gd name="T108" fmla="*/ 2954953 w 21600"/>
              <a:gd name="T109" fmla="*/ 1495428 h 216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5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9709" name="AutoShape 12"/>
          <p:cNvSpPr>
            <a:spLocks/>
          </p:cNvSpPr>
          <p:nvPr/>
        </p:nvSpPr>
        <p:spPr bwMode="auto">
          <a:xfrm>
            <a:off x="6726238" y="2184400"/>
            <a:ext cx="357187" cy="296863"/>
          </a:xfrm>
          <a:custGeom>
            <a:avLst/>
            <a:gdLst>
              <a:gd name="T0" fmla="*/ 5906600 w 21600"/>
              <a:gd name="T1" fmla="*/ 1777299 h 21579"/>
              <a:gd name="T2" fmla="*/ 5802139 w 21600"/>
              <a:gd name="T3" fmla="*/ 2024471 h 21579"/>
              <a:gd name="T4" fmla="*/ 5540996 w 21600"/>
              <a:gd name="T5" fmla="*/ 2162812 h 21579"/>
              <a:gd name="T6" fmla="*/ 5540996 w 21600"/>
              <a:gd name="T7" fmla="*/ 3143730 h 21579"/>
              <a:gd name="T8" fmla="*/ 5395243 w 21600"/>
              <a:gd name="T9" fmla="*/ 3430825 h 21579"/>
              <a:gd name="T10" fmla="*/ 5047681 w 21600"/>
              <a:gd name="T11" fmla="*/ 3550250 h 21579"/>
              <a:gd name="T12" fmla="*/ 4522103 w 21600"/>
              <a:gd name="T13" fmla="*/ 3199184 h 21579"/>
              <a:gd name="T14" fmla="*/ 3860067 w 21600"/>
              <a:gd name="T15" fmla="*/ 2887106 h 21579"/>
              <a:gd name="T16" fmla="*/ 3131042 w 21600"/>
              <a:gd name="T17" fmla="*/ 2643716 h 21579"/>
              <a:gd name="T18" fmla="*/ 2403389 w 21600"/>
              <a:gd name="T19" fmla="*/ 2511044 h 21579"/>
              <a:gd name="T20" fmla="*/ 2179155 w 21600"/>
              <a:gd name="T21" fmla="*/ 2617220 h 21579"/>
              <a:gd name="T22" fmla="*/ 2060473 w 21600"/>
              <a:gd name="T23" fmla="*/ 2783199 h 21579"/>
              <a:gd name="T24" fmla="*/ 2053908 w 21600"/>
              <a:gd name="T25" fmla="*/ 2970941 h 21579"/>
              <a:gd name="T26" fmla="*/ 2173136 w 21600"/>
              <a:gd name="T27" fmla="*/ 3143730 h 21579"/>
              <a:gd name="T28" fmla="*/ 2099300 w 21600"/>
              <a:gd name="T29" fmla="*/ 3344720 h 21579"/>
              <a:gd name="T30" fmla="*/ 2164934 w 21600"/>
              <a:gd name="T31" fmla="*/ 3521291 h 21579"/>
              <a:gd name="T32" fmla="*/ 2323816 w 21600"/>
              <a:gd name="T33" fmla="*/ 3684629 h 21579"/>
              <a:gd name="T34" fmla="*/ 2535184 w 21600"/>
              <a:gd name="T35" fmla="*/ 3840193 h 21579"/>
              <a:gd name="T36" fmla="*/ 2312323 w 21600"/>
              <a:gd name="T37" fmla="*/ 4014687 h 21579"/>
              <a:gd name="T38" fmla="*/ 1972152 w 21600"/>
              <a:gd name="T39" fmla="*/ 4082441 h 21579"/>
              <a:gd name="T40" fmla="*/ 1618024 w 21600"/>
              <a:gd name="T41" fmla="*/ 4054624 h 21579"/>
              <a:gd name="T42" fmla="*/ 1346215 w 21600"/>
              <a:gd name="T43" fmla="*/ 3938611 h 21579"/>
              <a:gd name="T44" fmla="*/ 1217693 w 21600"/>
              <a:gd name="T45" fmla="*/ 3606461 h 21579"/>
              <a:gd name="T46" fmla="*/ 1102567 w 21600"/>
              <a:gd name="T47" fmla="*/ 3259743 h 21579"/>
              <a:gd name="T48" fmla="*/ 1057720 w 21600"/>
              <a:gd name="T49" fmla="*/ 2892017 h 21579"/>
              <a:gd name="T50" fmla="*/ 1134829 w 21600"/>
              <a:gd name="T51" fmla="*/ 2489473 h 21579"/>
              <a:gd name="T52" fmla="*/ 493315 w 21600"/>
              <a:gd name="T53" fmla="*/ 2489473 h 21579"/>
              <a:gd name="T54" fmla="*/ 146017 w 21600"/>
              <a:gd name="T55" fmla="*/ 2370048 h 21579"/>
              <a:gd name="T56" fmla="*/ 0 w 21600"/>
              <a:gd name="T57" fmla="*/ 2080118 h 21579"/>
              <a:gd name="T58" fmla="*/ 0 w 21600"/>
              <a:gd name="T59" fmla="*/ 1471273 h 21579"/>
              <a:gd name="T60" fmla="*/ 143834 w 21600"/>
              <a:gd name="T61" fmla="*/ 1181908 h 21579"/>
              <a:gd name="T62" fmla="*/ 493315 w 21600"/>
              <a:gd name="T63" fmla="*/ 1060777 h 21579"/>
              <a:gd name="T64" fmla="*/ 2092735 w 21600"/>
              <a:gd name="T65" fmla="*/ 1060777 h 21579"/>
              <a:gd name="T66" fmla="*/ 2878100 w 21600"/>
              <a:gd name="T67" fmla="*/ 972017 h 21579"/>
              <a:gd name="T68" fmla="*/ 3694636 w 21600"/>
              <a:gd name="T69" fmla="*/ 733181 h 21579"/>
              <a:gd name="T70" fmla="*/ 4449905 w 21600"/>
              <a:gd name="T71" fmla="*/ 392144 h 21579"/>
              <a:gd name="T72" fmla="*/ 5047681 w 21600"/>
              <a:gd name="T73" fmla="*/ 0 h 21579"/>
              <a:gd name="T74" fmla="*/ 5395243 w 21600"/>
              <a:gd name="T75" fmla="*/ 119989 h 21579"/>
              <a:gd name="T76" fmla="*/ 5540996 w 21600"/>
              <a:gd name="T77" fmla="*/ 409932 h 21579"/>
              <a:gd name="T78" fmla="*/ 5540996 w 21600"/>
              <a:gd name="T79" fmla="*/ 1388002 h 21579"/>
              <a:gd name="T80" fmla="*/ 5802139 w 21600"/>
              <a:gd name="T81" fmla="*/ 1527485 h 21579"/>
              <a:gd name="T82" fmla="*/ 5906600 w 21600"/>
              <a:gd name="T83" fmla="*/ 1777299 h 21579"/>
              <a:gd name="T84" fmla="*/ 5047681 w 21600"/>
              <a:gd name="T85" fmla="*/ 540321 h 21579"/>
              <a:gd name="T86" fmla="*/ 4515538 w 21600"/>
              <a:gd name="T87" fmla="*/ 842563 h 21579"/>
              <a:gd name="T88" fmla="*/ 3904914 w 21600"/>
              <a:gd name="T89" fmla="*/ 1104126 h 21579"/>
              <a:gd name="T90" fmla="*/ 3248087 w 21600"/>
              <a:gd name="T91" fmla="*/ 1310220 h 21579"/>
              <a:gd name="T92" fmla="*/ 2586050 w 21600"/>
              <a:gd name="T93" fmla="*/ 1439096 h 21579"/>
              <a:gd name="T94" fmla="*/ 2586050 w 21600"/>
              <a:gd name="T95" fmla="*/ 2114552 h 21579"/>
              <a:gd name="T96" fmla="*/ 3248087 w 21600"/>
              <a:gd name="T97" fmla="*/ 2244955 h 21579"/>
              <a:gd name="T98" fmla="*/ 3904914 w 21600"/>
              <a:gd name="T99" fmla="*/ 2452191 h 21579"/>
              <a:gd name="T100" fmla="*/ 4518829 w 21600"/>
              <a:gd name="T101" fmla="*/ 2715446 h 21579"/>
              <a:gd name="T102" fmla="*/ 5047681 w 21600"/>
              <a:gd name="T103" fmla="*/ 3013148 h 21579"/>
              <a:gd name="T104" fmla="*/ 5047681 w 21600"/>
              <a:gd name="T105" fmla="*/ 540321 h 21579"/>
              <a:gd name="T106" fmla="*/ 5047681 w 21600"/>
              <a:gd name="T107" fmla="*/ 540321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9710" name="AutoShape 13"/>
          <p:cNvSpPr>
            <a:spLocks/>
          </p:cNvSpPr>
          <p:nvPr/>
        </p:nvSpPr>
        <p:spPr bwMode="auto">
          <a:xfrm>
            <a:off x="7456488" y="3449638"/>
            <a:ext cx="357187" cy="358775"/>
          </a:xfrm>
          <a:custGeom>
            <a:avLst/>
            <a:gdLst>
              <a:gd name="T0" fmla="*/ 5840156 w 21600"/>
              <a:gd name="T1" fmla="*/ 5187289 h 21600"/>
              <a:gd name="T2" fmla="*/ 5906600 w 21600"/>
              <a:gd name="T3" fmla="*/ 5362490 h 21600"/>
              <a:gd name="T4" fmla="*/ 5840156 w 21600"/>
              <a:gd name="T5" fmla="*/ 5523059 h 21600"/>
              <a:gd name="T6" fmla="*/ 5673337 w 21600"/>
              <a:gd name="T7" fmla="*/ 5722245 h 21600"/>
              <a:gd name="T8" fmla="*/ 5475363 w 21600"/>
              <a:gd name="T9" fmla="*/ 5889989 h 21600"/>
              <a:gd name="T10" fmla="*/ 5317853 w 21600"/>
              <a:gd name="T11" fmla="*/ 5959236 h 21600"/>
              <a:gd name="T12" fmla="*/ 5143939 w 21600"/>
              <a:gd name="T13" fmla="*/ 5888328 h 21600"/>
              <a:gd name="T14" fmla="*/ 3816593 w 21600"/>
              <a:gd name="T15" fmla="*/ 4553021 h 21600"/>
              <a:gd name="T16" fmla="*/ 3169324 w 21600"/>
              <a:gd name="T17" fmla="*/ 4856784 h 21600"/>
              <a:gd name="T18" fmla="*/ 2463003 w 21600"/>
              <a:gd name="T19" fmla="*/ 4963552 h 21600"/>
              <a:gd name="T20" fmla="*/ 1508917 w 21600"/>
              <a:gd name="T21" fmla="*/ 4770429 h 21600"/>
              <a:gd name="T22" fmla="*/ 723287 w 21600"/>
              <a:gd name="T23" fmla="*/ 4236020 h 21600"/>
              <a:gd name="T24" fmla="*/ 191690 w 21600"/>
              <a:gd name="T25" fmla="*/ 3445037 h 21600"/>
              <a:gd name="T26" fmla="*/ 0 w 21600"/>
              <a:gd name="T27" fmla="*/ 2483022 h 21600"/>
              <a:gd name="T28" fmla="*/ 191690 w 21600"/>
              <a:gd name="T29" fmla="*/ 1521538 h 21600"/>
              <a:gd name="T30" fmla="*/ 723287 w 21600"/>
              <a:gd name="T31" fmla="*/ 730007 h 21600"/>
              <a:gd name="T32" fmla="*/ 1507280 w 21600"/>
              <a:gd name="T33" fmla="*/ 195599 h 21600"/>
              <a:gd name="T34" fmla="*/ 2463003 w 21600"/>
              <a:gd name="T35" fmla="*/ 0 h 21600"/>
              <a:gd name="T36" fmla="*/ 3414890 w 21600"/>
              <a:gd name="T37" fmla="*/ 195599 h 21600"/>
              <a:gd name="T38" fmla="*/ 4199973 w 21600"/>
              <a:gd name="T39" fmla="*/ 730007 h 21600"/>
              <a:gd name="T40" fmla="*/ 4730743 w 21600"/>
              <a:gd name="T41" fmla="*/ 1521538 h 21600"/>
              <a:gd name="T42" fmla="*/ 4922979 w 21600"/>
              <a:gd name="T43" fmla="*/ 2483022 h 21600"/>
              <a:gd name="T44" fmla="*/ 4817163 w 21600"/>
              <a:gd name="T45" fmla="*/ 3197300 h 21600"/>
              <a:gd name="T46" fmla="*/ 4515819 w 21600"/>
              <a:gd name="T47" fmla="*/ 3847845 h 21600"/>
              <a:gd name="T48" fmla="*/ 5840156 w 21600"/>
              <a:gd name="T49" fmla="*/ 5187289 h 21600"/>
              <a:gd name="T50" fmla="*/ 983620 w 21600"/>
              <a:gd name="T51" fmla="*/ 2483022 h 21600"/>
              <a:gd name="T52" fmla="*/ 1101740 w 21600"/>
              <a:gd name="T53" fmla="*/ 3067344 h 21600"/>
              <a:gd name="T54" fmla="*/ 1420050 w 21600"/>
              <a:gd name="T55" fmla="*/ 3537189 h 21600"/>
              <a:gd name="T56" fmla="*/ 1889023 w 21600"/>
              <a:gd name="T57" fmla="*/ 3854190 h 21600"/>
              <a:gd name="T58" fmla="*/ 2462176 w 21600"/>
              <a:gd name="T59" fmla="*/ 3971174 h 21600"/>
              <a:gd name="T60" fmla="*/ 3033146 w 21600"/>
              <a:gd name="T61" fmla="*/ 3854190 h 21600"/>
              <a:gd name="T62" fmla="*/ 3500747 w 21600"/>
              <a:gd name="T63" fmla="*/ 3537189 h 21600"/>
              <a:gd name="T64" fmla="*/ 3819057 w 21600"/>
              <a:gd name="T65" fmla="*/ 3067344 h 21600"/>
              <a:gd name="T66" fmla="*/ 3937193 w 21600"/>
              <a:gd name="T67" fmla="*/ 2483022 h 21600"/>
              <a:gd name="T68" fmla="*/ 3819057 w 21600"/>
              <a:gd name="T69" fmla="*/ 1907238 h 21600"/>
              <a:gd name="T70" fmla="*/ 3500747 w 21600"/>
              <a:gd name="T71" fmla="*/ 1432692 h 21600"/>
              <a:gd name="T72" fmla="*/ 3033146 w 21600"/>
              <a:gd name="T73" fmla="*/ 1112385 h 21600"/>
              <a:gd name="T74" fmla="*/ 2462176 w 21600"/>
              <a:gd name="T75" fmla="*/ 994853 h 21600"/>
              <a:gd name="T76" fmla="*/ 1889023 w 21600"/>
              <a:gd name="T77" fmla="*/ 1112385 h 21600"/>
              <a:gd name="T78" fmla="*/ 1420050 w 21600"/>
              <a:gd name="T79" fmla="*/ 1432692 h 21600"/>
              <a:gd name="T80" fmla="*/ 1101740 w 21600"/>
              <a:gd name="T81" fmla="*/ 1907238 h 21600"/>
              <a:gd name="T82" fmla="*/ 983620 w 21600"/>
              <a:gd name="T83" fmla="*/ 2483022 h 21600"/>
              <a:gd name="T84" fmla="*/ 2463003 w 21600"/>
              <a:gd name="T85" fmla="*/ 1542500 h 21600"/>
              <a:gd name="T86" fmla="*/ 2590433 w 21600"/>
              <a:gd name="T87" fmla="*/ 1596300 h 21600"/>
              <a:gd name="T88" fmla="*/ 2643746 w 21600"/>
              <a:gd name="T89" fmla="*/ 1732601 h 21600"/>
              <a:gd name="T90" fmla="*/ 2590433 w 21600"/>
              <a:gd name="T91" fmla="*/ 1861162 h 21600"/>
              <a:gd name="T92" fmla="*/ 2463003 w 21600"/>
              <a:gd name="T93" fmla="*/ 1915792 h 21600"/>
              <a:gd name="T94" fmla="*/ 2065120 w 21600"/>
              <a:gd name="T95" fmla="*/ 2079383 h 21600"/>
              <a:gd name="T96" fmla="*/ 1900499 w 21600"/>
              <a:gd name="T97" fmla="*/ 2482191 h 21600"/>
              <a:gd name="T98" fmla="*/ 1847186 w 21600"/>
              <a:gd name="T99" fmla="*/ 2611583 h 21600"/>
              <a:gd name="T100" fmla="*/ 1719756 w 21600"/>
              <a:gd name="T101" fmla="*/ 2664552 h 21600"/>
              <a:gd name="T102" fmla="*/ 1582206 w 21600"/>
              <a:gd name="T103" fmla="*/ 2611583 h 21600"/>
              <a:gd name="T104" fmla="*/ 1531340 w 21600"/>
              <a:gd name="T105" fmla="*/ 2482191 h 21600"/>
              <a:gd name="T106" fmla="*/ 1603257 w 21600"/>
              <a:gd name="T107" fmla="*/ 2120493 h 21600"/>
              <a:gd name="T108" fmla="*/ 1803976 w 21600"/>
              <a:gd name="T109" fmla="*/ 1818391 h 21600"/>
              <a:gd name="T110" fmla="*/ 2099300 w 21600"/>
              <a:gd name="T111" fmla="*/ 1615883 h 21600"/>
              <a:gd name="T112" fmla="*/ 2463003 w 21600"/>
              <a:gd name="T113" fmla="*/ 1542500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9711" name="AutoShape 14"/>
          <p:cNvSpPr>
            <a:spLocks/>
          </p:cNvSpPr>
          <p:nvPr/>
        </p:nvSpPr>
        <p:spPr bwMode="auto">
          <a:xfrm>
            <a:off x="5202238" y="4794250"/>
            <a:ext cx="355600" cy="355600"/>
          </a:xfrm>
          <a:custGeom>
            <a:avLst/>
            <a:gdLst>
              <a:gd name="T0" fmla="*/ 5121908 w 21600"/>
              <a:gd name="T1" fmla="*/ 0 h 21600"/>
              <a:gd name="T2" fmla="*/ 5640935 w 21600"/>
              <a:gd name="T3" fmla="*/ 215747 h 21600"/>
              <a:gd name="T4" fmla="*/ 5854230 w 21600"/>
              <a:gd name="T5" fmla="*/ 734759 h 21600"/>
              <a:gd name="T6" fmla="*/ 5854230 w 21600"/>
              <a:gd name="T7" fmla="*/ 5117841 h 21600"/>
              <a:gd name="T8" fmla="*/ 5795424 w 21600"/>
              <a:gd name="T9" fmla="*/ 5407573 h 21600"/>
              <a:gd name="T10" fmla="*/ 5638483 w 21600"/>
              <a:gd name="T11" fmla="*/ 5638483 h 21600"/>
              <a:gd name="T12" fmla="*/ 5404313 w 21600"/>
              <a:gd name="T13" fmla="*/ 5793794 h 21600"/>
              <a:gd name="T14" fmla="*/ 5121908 w 21600"/>
              <a:gd name="T15" fmla="*/ 5852600 h 21600"/>
              <a:gd name="T16" fmla="*/ 3270236 w 21600"/>
              <a:gd name="T17" fmla="*/ 5852600 h 21600"/>
              <a:gd name="T18" fmla="*/ 3270236 w 21600"/>
              <a:gd name="T19" fmla="*/ 3401956 h 21600"/>
              <a:gd name="T20" fmla="*/ 3926120 w 21600"/>
              <a:gd name="T21" fmla="*/ 3401956 h 21600"/>
              <a:gd name="T22" fmla="*/ 4008254 w 21600"/>
              <a:gd name="T23" fmla="*/ 3371878 h 21600"/>
              <a:gd name="T24" fmla="*/ 4044028 w 21600"/>
              <a:gd name="T25" fmla="*/ 3291374 h 21600"/>
              <a:gd name="T26" fmla="*/ 4089285 w 21600"/>
              <a:gd name="T27" fmla="*/ 2650389 h 21600"/>
              <a:gd name="T28" fmla="*/ 4059207 w 21600"/>
              <a:gd name="T29" fmla="*/ 2559596 h 21600"/>
              <a:gd name="T30" fmla="*/ 3971657 w 21600"/>
              <a:gd name="T31" fmla="*/ 2521385 h 21600"/>
              <a:gd name="T32" fmla="*/ 3270236 w 21600"/>
              <a:gd name="T33" fmla="*/ 2521385 h 21600"/>
              <a:gd name="T34" fmla="*/ 3270236 w 21600"/>
              <a:gd name="T35" fmla="*/ 2239506 h 21600"/>
              <a:gd name="T36" fmla="*/ 3310899 w 21600"/>
              <a:gd name="T37" fmla="*/ 2031908 h 21600"/>
              <a:gd name="T38" fmla="*/ 3513888 w 21600"/>
              <a:gd name="T39" fmla="*/ 1980955 h 21600"/>
              <a:gd name="T40" fmla="*/ 3725569 w 21600"/>
              <a:gd name="T41" fmla="*/ 1996678 h 21600"/>
              <a:gd name="T42" fmla="*/ 3948345 w 21600"/>
              <a:gd name="T43" fmla="*/ 2038131 h 21600"/>
              <a:gd name="T44" fmla="*/ 4000121 w 21600"/>
              <a:gd name="T45" fmla="*/ 2032452 h 21600"/>
              <a:gd name="T46" fmla="*/ 4044028 w 21600"/>
              <a:gd name="T47" fmla="*/ 2011856 h 21600"/>
              <a:gd name="T48" fmla="*/ 4097417 w 21600"/>
              <a:gd name="T49" fmla="*/ 1928373 h 21600"/>
              <a:gd name="T50" fmla="*/ 4184144 w 21600"/>
              <a:gd name="T51" fmla="*/ 1311242 h 21600"/>
              <a:gd name="T52" fmla="*/ 4089285 w 21600"/>
              <a:gd name="T53" fmla="*/ 1178172 h 21600"/>
              <a:gd name="T54" fmla="*/ 3372965 w 21600"/>
              <a:gd name="T55" fmla="*/ 1086819 h 21600"/>
              <a:gd name="T56" fmla="*/ 2225694 w 21600"/>
              <a:gd name="T57" fmla="*/ 2202926 h 21600"/>
              <a:gd name="T58" fmla="*/ 2225694 w 21600"/>
              <a:gd name="T59" fmla="*/ 2523015 h 21600"/>
              <a:gd name="T60" fmla="*/ 1833233 w 21600"/>
              <a:gd name="T61" fmla="*/ 2523015 h 21600"/>
              <a:gd name="T62" fmla="*/ 1712362 w 21600"/>
              <a:gd name="T63" fmla="*/ 2644709 h 21600"/>
              <a:gd name="T64" fmla="*/ 1712362 w 21600"/>
              <a:gd name="T65" fmla="*/ 3284871 h 21600"/>
              <a:gd name="T66" fmla="*/ 1746506 w 21600"/>
              <a:gd name="T67" fmla="*/ 3367812 h 21600"/>
              <a:gd name="T68" fmla="*/ 1833233 w 21600"/>
              <a:gd name="T69" fmla="*/ 3403586 h 21600"/>
              <a:gd name="T70" fmla="*/ 2225694 w 21600"/>
              <a:gd name="T71" fmla="*/ 3403586 h 21600"/>
              <a:gd name="T72" fmla="*/ 2225694 w 21600"/>
              <a:gd name="T73" fmla="*/ 5854230 h 21600"/>
              <a:gd name="T74" fmla="*/ 727712 w 21600"/>
              <a:gd name="T75" fmla="*/ 5854230 h 21600"/>
              <a:gd name="T76" fmla="*/ 446657 w 21600"/>
              <a:gd name="T77" fmla="*/ 5795424 h 21600"/>
              <a:gd name="T78" fmla="*/ 215747 w 21600"/>
              <a:gd name="T79" fmla="*/ 5640112 h 21600"/>
              <a:gd name="T80" fmla="*/ 59629 w 21600"/>
              <a:gd name="T81" fmla="*/ 5409203 h 21600"/>
              <a:gd name="T82" fmla="*/ 0 w 21600"/>
              <a:gd name="T83" fmla="*/ 5119471 h 21600"/>
              <a:gd name="T84" fmla="*/ 0 w 21600"/>
              <a:gd name="T85" fmla="*/ 736388 h 21600"/>
              <a:gd name="T86" fmla="*/ 59629 w 21600"/>
              <a:gd name="T87" fmla="*/ 450443 h 21600"/>
              <a:gd name="T88" fmla="*/ 215747 w 21600"/>
              <a:gd name="T89" fmla="*/ 217361 h 21600"/>
              <a:gd name="T90" fmla="*/ 446657 w 21600"/>
              <a:gd name="T91" fmla="*/ 60436 h 21600"/>
              <a:gd name="T92" fmla="*/ 727712 w 21600"/>
              <a:gd name="T93" fmla="*/ 1630 h 21600"/>
              <a:gd name="T94" fmla="*/ 5121908 w 21600"/>
              <a:gd name="T95" fmla="*/ 1630 h 21600"/>
              <a:gd name="T96" fmla="*/ 5121908 w 21600"/>
              <a:gd name="T97" fmla="*/ 0 h 21600"/>
              <a:gd name="T98" fmla="*/ 5121908 w 21600"/>
              <a:gd name="T99" fmla="*/ 0 h 216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600" h="2160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lnTo>
                  <a:pt x="18898" y="0"/>
                </a:lnTo>
                <a:close/>
                <a:moveTo>
                  <a:pt x="1889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9712" name="AutoShape 25"/>
          <p:cNvSpPr>
            <a:spLocks/>
          </p:cNvSpPr>
          <p:nvPr/>
        </p:nvSpPr>
        <p:spPr bwMode="auto">
          <a:xfrm>
            <a:off x="5715000" y="3314700"/>
            <a:ext cx="762000" cy="635000"/>
          </a:xfrm>
          <a:custGeom>
            <a:avLst/>
            <a:gdLst>
              <a:gd name="T0" fmla="*/ 26881667 w 21600"/>
              <a:gd name="T1" fmla="*/ 1398352 h 21600"/>
              <a:gd name="T2" fmla="*/ 25217755 w 21600"/>
              <a:gd name="T3" fmla="*/ 18667824 h 21600"/>
              <a:gd name="T4" fmla="*/ 0 w 21600"/>
              <a:gd name="T5" fmla="*/ 17269472 h 21600"/>
              <a:gd name="T6" fmla="*/ 1675130 w 21600"/>
              <a:gd name="T7" fmla="*/ 0 h 21600"/>
              <a:gd name="T8" fmla="*/ 4883503 w 21600"/>
              <a:gd name="T9" fmla="*/ 1540963 h 21600"/>
              <a:gd name="T10" fmla="*/ 1843123 w 21600"/>
              <a:gd name="T11" fmla="*/ 1535789 h 21600"/>
              <a:gd name="T12" fmla="*/ 1834409 w 21600"/>
              <a:gd name="T13" fmla="*/ 4068880 h 21600"/>
              <a:gd name="T14" fmla="*/ 4874789 w 21600"/>
              <a:gd name="T15" fmla="*/ 4076671 h 21600"/>
              <a:gd name="T16" fmla="*/ 5042817 w 21600"/>
              <a:gd name="T17" fmla="*/ 6224323 h 21600"/>
              <a:gd name="T18" fmla="*/ 2242644 w 21600"/>
              <a:gd name="T19" fmla="*/ 5752453 h 21600"/>
              <a:gd name="T20" fmla="*/ 1672625 w 21600"/>
              <a:gd name="T21" fmla="*/ 8098043 h 21600"/>
              <a:gd name="T22" fmla="*/ 4472799 w 21600"/>
              <a:gd name="T23" fmla="*/ 8569913 h 21600"/>
              <a:gd name="T24" fmla="*/ 5042817 w 21600"/>
              <a:gd name="T25" fmla="*/ 6224323 h 21600"/>
              <a:gd name="T26" fmla="*/ 4472799 w 21600"/>
              <a:gd name="T27" fmla="*/ 10100498 h 21600"/>
              <a:gd name="T28" fmla="*/ 1672625 w 21600"/>
              <a:gd name="T29" fmla="*/ 10572397 h 21600"/>
              <a:gd name="T30" fmla="*/ 2242644 w 21600"/>
              <a:gd name="T31" fmla="*/ 12917958 h 21600"/>
              <a:gd name="T32" fmla="*/ 5042817 w 21600"/>
              <a:gd name="T33" fmla="*/ 12446088 h 21600"/>
              <a:gd name="T34" fmla="*/ 4883503 w 21600"/>
              <a:gd name="T35" fmla="*/ 14604118 h 21600"/>
              <a:gd name="T36" fmla="*/ 1843123 w 21600"/>
              <a:gd name="T37" fmla="*/ 14598944 h 21600"/>
              <a:gd name="T38" fmla="*/ 1834409 w 21600"/>
              <a:gd name="T39" fmla="*/ 17132035 h 21600"/>
              <a:gd name="T40" fmla="*/ 4874789 w 21600"/>
              <a:gd name="T41" fmla="*/ 17137239 h 21600"/>
              <a:gd name="T42" fmla="*/ 20153771 w 21600"/>
              <a:gd name="T43" fmla="*/ 1876278 h 21600"/>
              <a:gd name="T44" fmla="*/ 7290400 w 21600"/>
              <a:gd name="T45" fmla="*/ 1400939 h 21600"/>
              <a:gd name="T46" fmla="*/ 6721651 w 21600"/>
              <a:gd name="T47" fmla="*/ 8098043 h 21600"/>
              <a:gd name="T48" fmla="*/ 19585023 w 21600"/>
              <a:gd name="T49" fmla="*/ 8569913 h 21600"/>
              <a:gd name="T50" fmla="*/ 20153771 w 21600"/>
              <a:gd name="T51" fmla="*/ 1876278 h 21600"/>
              <a:gd name="T52" fmla="*/ 19585023 w 21600"/>
              <a:gd name="T53" fmla="*/ 10100498 h 21600"/>
              <a:gd name="T54" fmla="*/ 6721651 w 21600"/>
              <a:gd name="T55" fmla="*/ 10572397 h 21600"/>
              <a:gd name="T56" fmla="*/ 7290400 w 21600"/>
              <a:gd name="T57" fmla="*/ 17269472 h 21600"/>
              <a:gd name="T58" fmla="*/ 20153771 w 21600"/>
              <a:gd name="T59" fmla="*/ 16794133 h 21600"/>
              <a:gd name="T60" fmla="*/ 25050962 w 21600"/>
              <a:gd name="T61" fmla="*/ 1540963 h 21600"/>
              <a:gd name="T62" fmla="*/ 22000669 w 21600"/>
              <a:gd name="T63" fmla="*/ 1535789 h 21600"/>
              <a:gd name="T64" fmla="*/ 22000669 w 21600"/>
              <a:gd name="T65" fmla="*/ 4068880 h 21600"/>
              <a:gd name="T66" fmla="*/ 25050962 w 21600"/>
              <a:gd name="T67" fmla="*/ 4076671 h 21600"/>
              <a:gd name="T68" fmla="*/ 25217755 w 21600"/>
              <a:gd name="T69" fmla="*/ 6224323 h 21600"/>
              <a:gd name="T70" fmla="*/ 22402624 w 21600"/>
              <a:gd name="T71" fmla="*/ 5752453 h 21600"/>
              <a:gd name="T72" fmla="*/ 21836380 w 21600"/>
              <a:gd name="T73" fmla="*/ 8098043 h 21600"/>
              <a:gd name="T74" fmla="*/ 24649007 w 21600"/>
              <a:gd name="T75" fmla="*/ 8569913 h 21600"/>
              <a:gd name="T76" fmla="*/ 25217755 w 21600"/>
              <a:gd name="T77" fmla="*/ 6224323 h 21600"/>
              <a:gd name="T78" fmla="*/ 24649007 w 21600"/>
              <a:gd name="T79" fmla="*/ 10100498 h 21600"/>
              <a:gd name="T80" fmla="*/ 21836380 w 21600"/>
              <a:gd name="T81" fmla="*/ 10572397 h 21600"/>
              <a:gd name="T82" fmla="*/ 22402624 w 21600"/>
              <a:gd name="T83" fmla="*/ 12917958 h 21600"/>
              <a:gd name="T84" fmla="*/ 25217755 w 21600"/>
              <a:gd name="T85" fmla="*/ 12446088 h 21600"/>
              <a:gd name="T86" fmla="*/ 25050962 w 21600"/>
              <a:gd name="T87" fmla="*/ 14604118 h 21600"/>
              <a:gd name="T88" fmla="*/ 22000669 w 21600"/>
              <a:gd name="T89" fmla="*/ 14598944 h 21600"/>
              <a:gd name="T90" fmla="*/ 22000669 w 21600"/>
              <a:gd name="T91" fmla="*/ 17132035 h 21600"/>
              <a:gd name="T92" fmla="*/ 25050962 w 21600"/>
              <a:gd name="T93" fmla="*/ 17137239 h 21600"/>
              <a:gd name="T94" fmla="*/ 25217755 w 21600"/>
              <a:gd name="T95" fmla="*/ 14938581 h 216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2"/>
                </a:lnTo>
                <a:cubicBezTo>
                  <a:pt x="21600" y="20422"/>
                  <a:pt x="21468" y="20801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38"/>
                  <a:pt x="399" y="21121"/>
                </a:cubicBezTo>
                <a:cubicBezTo>
                  <a:pt x="132" y="20801"/>
                  <a:pt x="0" y="20422"/>
                  <a:pt x="0" y="19982"/>
                </a:cubicBezTo>
                <a:lnTo>
                  <a:pt x="0" y="1618"/>
                </a:lnTo>
                <a:cubicBezTo>
                  <a:pt x="0" y="1178"/>
                  <a:pt x="132" y="799"/>
                  <a:pt x="399" y="479"/>
                </a:cubicBezTo>
                <a:cubicBezTo>
                  <a:pt x="663" y="162"/>
                  <a:pt x="982" y="0"/>
                  <a:pt x="1346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10" y="1892"/>
                  <a:pt x="3924" y="1783"/>
                </a:cubicBezTo>
                <a:cubicBezTo>
                  <a:pt x="3839" y="1677"/>
                  <a:pt x="3729" y="1621"/>
                  <a:pt x="3594" y="1621"/>
                </a:cubicBezTo>
                <a:lnTo>
                  <a:pt x="1802" y="1621"/>
                </a:lnTo>
                <a:cubicBezTo>
                  <a:pt x="1677" y="1621"/>
                  <a:pt x="1569" y="1674"/>
                  <a:pt x="1481" y="1777"/>
                </a:cubicBezTo>
                <a:cubicBezTo>
                  <a:pt x="1391" y="1880"/>
                  <a:pt x="1344" y="2012"/>
                  <a:pt x="1344" y="2171"/>
                </a:cubicBezTo>
                <a:lnTo>
                  <a:pt x="1344" y="4321"/>
                </a:lnTo>
                <a:cubicBezTo>
                  <a:pt x="1344" y="4470"/>
                  <a:pt x="1388" y="4603"/>
                  <a:pt x="1474" y="4708"/>
                </a:cubicBezTo>
                <a:cubicBezTo>
                  <a:pt x="1559" y="4817"/>
                  <a:pt x="1670" y="4867"/>
                  <a:pt x="1802" y="4867"/>
                </a:cubicBezTo>
                <a:lnTo>
                  <a:pt x="3594" y="4867"/>
                </a:lnTo>
                <a:cubicBezTo>
                  <a:pt x="3721" y="4867"/>
                  <a:pt x="3829" y="4820"/>
                  <a:pt x="3917" y="4717"/>
                </a:cubicBezTo>
                <a:cubicBezTo>
                  <a:pt x="4008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10" y="6926"/>
                  <a:pt x="3924" y="6817"/>
                </a:cubicBezTo>
                <a:cubicBezTo>
                  <a:pt x="3839" y="6709"/>
                  <a:pt x="3729" y="6656"/>
                  <a:pt x="3594" y="6656"/>
                </a:cubicBezTo>
                <a:lnTo>
                  <a:pt x="1802" y="6656"/>
                </a:lnTo>
                <a:cubicBezTo>
                  <a:pt x="1677" y="6656"/>
                  <a:pt x="1569" y="6709"/>
                  <a:pt x="1481" y="6817"/>
                </a:cubicBezTo>
                <a:cubicBezTo>
                  <a:pt x="1391" y="6926"/>
                  <a:pt x="1344" y="7055"/>
                  <a:pt x="1344" y="7202"/>
                </a:cubicBezTo>
                <a:lnTo>
                  <a:pt x="1344" y="9370"/>
                </a:lnTo>
                <a:cubicBezTo>
                  <a:pt x="1344" y="9516"/>
                  <a:pt x="1388" y="9646"/>
                  <a:pt x="1474" y="9757"/>
                </a:cubicBezTo>
                <a:cubicBezTo>
                  <a:pt x="1559" y="9863"/>
                  <a:pt x="1670" y="9916"/>
                  <a:pt x="1802" y="9916"/>
                </a:cubicBezTo>
                <a:lnTo>
                  <a:pt x="3594" y="9916"/>
                </a:lnTo>
                <a:cubicBezTo>
                  <a:pt x="3721" y="9916"/>
                  <a:pt x="3829" y="9863"/>
                  <a:pt x="3917" y="9757"/>
                </a:cubicBezTo>
                <a:cubicBezTo>
                  <a:pt x="4008" y="9646"/>
                  <a:pt x="4052" y="9516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4"/>
                  <a:pt x="4010" y="11957"/>
                  <a:pt x="3924" y="11846"/>
                </a:cubicBezTo>
                <a:cubicBezTo>
                  <a:pt x="3839" y="11740"/>
                  <a:pt x="3729" y="11687"/>
                  <a:pt x="3594" y="11687"/>
                </a:cubicBezTo>
                <a:lnTo>
                  <a:pt x="1802" y="11687"/>
                </a:lnTo>
                <a:cubicBezTo>
                  <a:pt x="1677" y="11687"/>
                  <a:pt x="1569" y="11740"/>
                  <a:pt x="1481" y="11846"/>
                </a:cubicBezTo>
                <a:cubicBezTo>
                  <a:pt x="1391" y="11957"/>
                  <a:pt x="1344" y="12084"/>
                  <a:pt x="1344" y="12233"/>
                </a:cubicBezTo>
                <a:lnTo>
                  <a:pt x="1344" y="14401"/>
                </a:lnTo>
                <a:cubicBezTo>
                  <a:pt x="1344" y="14548"/>
                  <a:pt x="1388" y="14677"/>
                  <a:pt x="1474" y="14786"/>
                </a:cubicBezTo>
                <a:cubicBezTo>
                  <a:pt x="1559" y="14894"/>
                  <a:pt x="1670" y="14947"/>
                  <a:pt x="1802" y="14947"/>
                </a:cubicBezTo>
                <a:lnTo>
                  <a:pt x="3594" y="14947"/>
                </a:lnTo>
                <a:cubicBezTo>
                  <a:pt x="3721" y="14947"/>
                  <a:pt x="3829" y="14894"/>
                  <a:pt x="3917" y="14786"/>
                </a:cubicBezTo>
                <a:cubicBezTo>
                  <a:pt x="4008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5"/>
                </a:moveTo>
                <a:cubicBezTo>
                  <a:pt x="4052" y="17136"/>
                  <a:pt x="4010" y="17006"/>
                  <a:pt x="3924" y="16898"/>
                </a:cubicBezTo>
                <a:cubicBezTo>
                  <a:pt x="3839" y="16792"/>
                  <a:pt x="3729" y="16736"/>
                  <a:pt x="3594" y="16736"/>
                </a:cubicBezTo>
                <a:lnTo>
                  <a:pt x="1802" y="16736"/>
                </a:lnTo>
                <a:cubicBezTo>
                  <a:pt x="1677" y="16736"/>
                  <a:pt x="1569" y="16789"/>
                  <a:pt x="1481" y="16892"/>
                </a:cubicBezTo>
                <a:cubicBezTo>
                  <a:pt x="1391" y="16995"/>
                  <a:pt x="1344" y="17124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4" y="19823"/>
                </a:cubicBezTo>
                <a:cubicBezTo>
                  <a:pt x="1559" y="19929"/>
                  <a:pt x="1670" y="19985"/>
                  <a:pt x="1802" y="19985"/>
                </a:cubicBezTo>
                <a:lnTo>
                  <a:pt x="3594" y="19985"/>
                </a:lnTo>
                <a:cubicBezTo>
                  <a:pt x="3721" y="19985"/>
                  <a:pt x="3829" y="19932"/>
                  <a:pt x="3917" y="19829"/>
                </a:cubicBezTo>
                <a:cubicBezTo>
                  <a:pt x="4008" y="19726"/>
                  <a:pt x="4052" y="19597"/>
                  <a:pt x="4052" y="19435"/>
                </a:cubicBezTo>
                <a:lnTo>
                  <a:pt x="4052" y="17285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7"/>
                </a:cubicBezTo>
                <a:cubicBezTo>
                  <a:pt x="5445" y="1880"/>
                  <a:pt x="5401" y="2012"/>
                  <a:pt x="5401" y="2171"/>
                </a:cubicBezTo>
                <a:lnTo>
                  <a:pt x="5401" y="9370"/>
                </a:lnTo>
                <a:cubicBezTo>
                  <a:pt x="5401" y="9516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6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4"/>
                  <a:pt x="16150" y="11957"/>
                  <a:pt x="16065" y="11846"/>
                </a:cubicBezTo>
                <a:cubicBezTo>
                  <a:pt x="15979" y="11740"/>
                  <a:pt x="15871" y="11687"/>
                  <a:pt x="15737" y="11687"/>
                </a:cubicBezTo>
                <a:lnTo>
                  <a:pt x="5858" y="11687"/>
                </a:lnTo>
                <a:cubicBezTo>
                  <a:pt x="5731" y="11687"/>
                  <a:pt x="5623" y="11740"/>
                  <a:pt x="5535" y="11846"/>
                </a:cubicBezTo>
                <a:cubicBezTo>
                  <a:pt x="5445" y="11957"/>
                  <a:pt x="5401" y="12084"/>
                  <a:pt x="5401" y="12233"/>
                </a:cubicBezTo>
                <a:lnTo>
                  <a:pt x="5401" y="19432"/>
                </a:lnTo>
                <a:cubicBezTo>
                  <a:pt x="5401" y="19582"/>
                  <a:pt x="5442" y="19711"/>
                  <a:pt x="5528" y="19820"/>
                </a:cubicBezTo>
                <a:cubicBezTo>
                  <a:pt x="5616" y="19926"/>
                  <a:pt x="5724" y="19982"/>
                  <a:pt x="5858" y="19982"/>
                </a:cubicBezTo>
                <a:lnTo>
                  <a:pt x="15737" y="19982"/>
                </a:lnTo>
                <a:cubicBezTo>
                  <a:pt x="15862" y="19982"/>
                  <a:pt x="15969" y="19929"/>
                  <a:pt x="16060" y="19826"/>
                </a:cubicBezTo>
                <a:cubicBezTo>
                  <a:pt x="16148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6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6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6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6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4"/>
                  <a:pt x="20217" y="11957"/>
                  <a:pt x="20129" y="11846"/>
                </a:cubicBezTo>
                <a:cubicBezTo>
                  <a:pt x="20038" y="11740"/>
                  <a:pt x="19930" y="11687"/>
                  <a:pt x="19806" y="11687"/>
                </a:cubicBezTo>
                <a:lnTo>
                  <a:pt x="18001" y="11687"/>
                </a:lnTo>
                <a:cubicBezTo>
                  <a:pt x="17876" y="11687"/>
                  <a:pt x="17769" y="11740"/>
                  <a:pt x="17678" y="11846"/>
                </a:cubicBezTo>
                <a:cubicBezTo>
                  <a:pt x="17590" y="11957"/>
                  <a:pt x="17546" y="12084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4"/>
                  <a:pt x="17876" y="14947"/>
                  <a:pt x="18001" y="14947"/>
                </a:cubicBezTo>
                <a:lnTo>
                  <a:pt x="19806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6"/>
                  <a:pt x="20217" y="17006"/>
                  <a:pt x="20129" y="16898"/>
                </a:cubicBezTo>
                <a:cubicBezTo>
                  <a:pt x="20038" y="16792"/>
                  <a:pt x="19930" y="16736"/>
                  <a:pt x="19806" y="16736"/>
                </a:cubicBezTo>
                <a:lnTo>
                  <a:pt x="18001" y="16736"/>
                </a:lnTo>
                <a:cubicBezTo>
                  <a:pt x="17876" y="16736"/>
                  <a:pt x="17769" y="16789"/>
                  <a:pt x="17678" y="16892"/>
                </a:cubicBezTo>
                <a:cubicBezTo>
                  <a:pt x="17590" y="16995"/>
                  <a:pt x="17546" y="17124"/>
                  <a:pt x="17546" y="17285"/>
                </a:cubicBezTo>
                <a:lnTo>
                  <a:pt x="17546" y="19435"/>
                </a:lnTo>
                <a:cubicBezTo>
                  <a:pt x="17546" y="19585"/>
                  <a:pt x="17590" y="19714"/>
                  <a:pt x="17678" y="19823"/>
                </a:cubicBezTo>
                <a:cubicBezTo>
                  <a:pt x="17769" y="19929"/>
                  <a:pt x="17876" y="19985"/>
                  <a:pt x="18001" y="19985"/>
                </a:cubicBezTo>
                <a:lnTo>
                  <a:pt x="19806" y="19985"/>
                </a:lnTo>
                <a:cubicBezTo>
                  <a:pt x="19930" y="19985"/>
                  <a:pt x="20038" y="19932"/>
                  <a:pt x="20129" y="19829"/>
                </a:cubicBezTo>
                <a:cubicBezTo>
                  <a:pt x="20217" y="19726"/>
                  <a:pt x="20263" y="19597"/>
                  <a:pt x="20263" y="19435"/>
                </a:cubicBezTo>
                <a:lnTo>
                  <a:pt x="20263" y="17285"/>
                </a:lnTo>
                <a:close/>
                <a:moveTo>
                  <a:pt x="20263" y="17285"/>
                </a:move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zh-CN" altLang="en-US"/>
          </a:p>
        </p:txBody>
      </p:sp>
      <p:grpSp>
        <p:nvGrpSpPr>
          <p:cNvPr id="29713" name="组合 17"/>
          <p:cNvGrpSpPr>
            <a:grpSpLocks/>
          </p:cNvGrpSpPr>
          <p:nvPr/>
        </p:nvGrpSpPr>
        <p:grpSpPr bwMode="auto">
          <a:xfrm>
            <a:off x="7975600" y="2098675"/>
            <a:ext cx="2338388" cy="655638"/>
            <a:chOff x="0" y="0"/>
            <a:chExt cx="2338080" cy="655237"/>
          </a:xfrm>
        </p:grpSpPr>
        <p:sp>
          <p:nvSpPr>
            <p:cNvPr id="2973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ADD TITLE</a:t>
              </a:r>
            </a:p>
          </p:txBody>
        </p:sp>
        <p:sp>
          <p:nvSpPr>
            <p:cNvPr id="2973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9714" name="组合 20"/>
          <p:cNvGrpSpPr>
            <a:grpSpLocks/>
          </p:cNvGrpSpPr>
          <p:nvPr/>
        </p:nvGrpSpPr>
        <p:grpSpPr bwMode="auto">
          <a:xfrm>
            <a:off x="8669338" y="3370263"/>
            <a:ext cx="2338387" cy="654050"/>
            <a:chOff x="0" y="0"/>
            <a:chExt cx="2338080" cy="655237"/>
          </a:xfrm>
        </p:grpSpPr>
        <p:sp>
          <p:nvSpPr>
            <p:cNvPr id="2972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ADD TITLE</a:t>
              </a:r>
            </a:p>
          </p:txBody>
        </p:sp>
        <p:sp>
          <p:nvSpPr>
            <p:cNvPr id="2972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9715" name="组合 23"/>
          <p:cNvGrpSpPr>
            <a:grpSpLocks/>
          </p:cNvGrpSpPr>
          <p:nvPr/>
        </p:nvGrpSpPr>
        <p:grpSpPr bwMode="auto">
          <a:xfrm>
            <a:off x="7975600" y="4579938"/>
            <a:ext cx="2338388" cy="655637"/>
            <a:chOff x="0" y="0"/>
            <a:chExt cx="2338080" cy="655237"/>
          </a:xfrm>
        </p:grpSpPr>
        <p:sp>
          <p:nvSpPr>
            <p:cNvPr id="2972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ADD TITLE</a:t>
              </a:r>
            </a:p>
          </p:txBody>
        </p:sp>
        <p:sp>
          <p:nvSpPr>
            <p:cNvPr id="2972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9716" name="组合 26"/>
          <p:cNvGrpSpPr>
            <a:grpSpLocks/>
          </p:cNvGrpSpPr>
          <p:nvPr/>
        </p:nvGrpSpPr>
        <p:grpSpPr bwMode="auto">
          <a:xfrm>
            <a:off x="2054225" y="2098675"/>
            <a:ext cx="2338388" cy="655638"/>
            <a:chOff x="0" y="0"/>
            <a:chExt cx="2338080" cy="655237"/>
          </a:xfrm>
        </p:grpSpPr>
        <p:sp>
          <p:nvSpPr>
            <p:cNvPr id="2972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ADD TITLE</a:t>
              </a:r>
            </a:p>
          </p:txBody>
        </p:sp>
        <p:sp>
          <p:nvSpPr>
            <p:cNvPr id="2972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9717" name="组合 29"/>
          <p:cNvGrpSpPr>
            <a:grpSpLocks/>
          </p:cNvGrpSpPr>
          <p:nvPr/>
        </p:nvGrpSpPr>
        <p:grpSpPr bwMode="auto">
          <a:xfrm>
            <a:off x="1511300" y="3370263"/>
            <a:ext cx="2338388" cy="654050"/>
            <a:chOff x="0" y="0"/>
            <a:chExt cx="2338080" cy="655237"/>
          </a:xfrm>
        </p:grpSpPr>
        <p:sp>
          <p:nvSpPr>
            <p:cNvPr id="2972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ADD TITLE</a:t>
              </a:r>
            </a:p>
          </p:txBody>
        </p:sp>
        <p:sp>
          <p:nvSpPr>
            <p:cNvPr id="2972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9718" name="组合 32"/>
          <p:cNvGrpSpPr>
            <a:grpSpLocks/>
          </p:cNvGrpSpPr>
          <p:nvPr/>
        </p:nvGrpSpPr>
        <p:grpSpPr bwMode="auto">
          <a:xfrm>
            <a:off x="2054225" y="4579938"/>
            <a:ext cx="2338388" cy="655637"/>
            <a:chOff x="0" y="0"/>
            <a:chExt cx="2338080" cy="655237"/>
          </a:xfrm>
        </p:grpSpPr>
        <p:sp>
          <p:nvSpPr>
            <p:cNvPr id="2972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ADD TITLE</a:t>
              </a:r>
            </a:p>
          </p:txBody>
        </p:sp>
        <p:sp>
          <p:nvSpPr>
            <p:cNvPr id="2972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according to your need to draw the text box size</a:t>
              </a:r>
            </a:p>
          </p:txBody>
        </p:sp>
      </p:grp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6">
        <p14:gallery dir="l"/>
      </p:transition>
    </mc:Choice>
    <mc:Fallback xmlns="">
      <p:transition spd="slow" advTm="30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1438" y="1718808"/>
            <a:ext cx="3116262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4522788" y="1718808"/>
            <a:ext cx="3146425" cy="1992312"/>
          </a:xfrm>
          <a:prstGeom prst="rect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defTabSz="912813" eaLnBrk="1" hangingPunct="1"/>
            <a:endParaRPr lang="id-ID" altLang="en-US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30725" name="Rectangle 6"/>
          <p:cNvSpPr>
            <a:spLocks noChangeArrowheads="1"/>
          </p:cNvSpPr>
          <p:nvPr/>
        </p:nvSpPr>
        <p:spPr bwMode="auto">
          <a:xfrm>
            <a:off x="7705725" y="1718808"/>
            <a:ext cx="3144838" cy="1992312"/>
          </a:xfrm>
          <a:prstGeom prst="rect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defTabSz="912813" eaLnBrk="1" hangingPunct="1"/>
            <a:endParaRPr lang="id-ID" altLang="en-US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30726" name="Oval 22"/>
          <p:cNvSpPr>
            <a:spLocks noChangeArrowheads="1"/>
          </p:cNvSpPr>
          <p:nvPr/>
        </p:nvSpPr>
        <p:spPr bwMode="auto">
          <a:xfrm>
            <a:off x="7705725" y="4184195"/>
            <a:ext cx="585788" cy="585788"/>
          </a:xfrm>
          <a:prstGeom prst="ellipse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defTabSz="912813" eaLnBrk="1" hangingPunct="1"/>
            <a:endParaRPr lang="en-US" altLang="zh-CN" sz="16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30727" name="Oval 25"/>
          <p:cNvSpPr>
            <a:spLocks noChangeArrowheads="1"/>
          </p:cNvSpPr>
          <p:nvPr/>
        </p:nvSpPr>
        <p:spPr bwMode="auto">
          <a:xfrm>
            <a:off x="7705725" y="5009695"/>
            <a:ext cx="585788" cy="585788"/>
          </a:xfrm>
          <a:prstGeom prst="ellipse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defTabSz="912813" eaLnBrk="1" hangingPunct="1"/>
            <a:endParaRPr lang="en-US" altLang="zh-CN" sz="1600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30728" name="Freeform 304"/>
          <p:cNvSpPr>
            <a:spLocks/>
          </p:cNvSpPr>
          <p:nvPr/>
        </p:nvSpPr>
        <p:spPr bwMode="auto">
          <a:xfrm>
            <a:off x="7861300" y="5158920"/>
            <a:ext cx="285750" cy="285750"/>
          </a:xfrm>
          <a:custGeom>
            <a:avLst/>
            <a:gdLst>
              <a:gd name="T0" fmla="*/ 271223894 w 297"/>
              <a:gd name="T1" fmla="*/ 214757000 h 297"/>
              <a:gd name="T2" fmla="*/ 212905879 w 297"/>
              <a:gd name="T3" fmla="*/ 180507409 h 297"/>
              <a:gd name="T4" fmla="*/ 203649311 w 297"/>
              <a:gd name="T5" fmla="*/ 181432970 h 297"/>
              <a:gd name="T6" fmla="*/ 186060773 w 297"/>
              <a:gd name="T7" fmla="*/ 199020545 h 297"/>
              <a:gd name="T8" fmla="*/ 175878644 w 297"/>
              <a:gd name="T9" fmla="*/ 203649311 h 297"/>
              <a:gd name="T10" fmla="*/ 112932826 w 297"/>
              <a:gd name="T11" fmla="*/ 162918871 h 297"/>
              <a:gd name="T12" fmla="*/ 72202386 w 297"/>
              <a:gd name="T13" fmla="*/ 99973053 h 297"/>
              <a:gd name="T14" fmla="*/ 75905591 w 297"/>
              <a:gd name="T15" fmla="*/ 88865364 h 297"/>
              <a:gd name="T16" fmla="*/ 90716485 w 297"/>
              <a:gd name="T17" fmla="*/ 74054470 h 297"/>
              <a:gd name="T18" fmla="*/ 92567606 w 297"/>
              <a:gd name="T19" fmla="*/ 64796939 h 297"/>
              <a:gd name="T20" fmla="*/ 60169136 w 297"/>
              <a:gd name="T21" fmla="*/ 3702242 h 297"/>
              <a:gd name="T22" fmla="*/ 53689250 w 297"/>
              <a:gd name="T23" fmla="*/ 2776682 h 297"/>
              <a:gd name="T24" fmla="*/ 12959773 w 297"/>
              <a:gd name="T25" fmla="*/ 42581561 h 297"/>
              <a:gd name="T26" fmla="*/ 8331008 w 297"/>
              <a:gd name="T27" fmla="*/ 52763689 h 297"/>
              <a:gd name="T28" fmla="*/ 82385477 w 297"/>
              <a:gd name="T29" fmla="*/ 193466220 h 297"/>
              <a:gd name="T30" fmla="*/ 222162447 w 297"/>
              <a:gd name="T31" fmla="*/ 266595129 h 297"/>
              <a:gd name="T32" fmla="*/ 233271098 w 297"/>
              <a:gd name="T33" fmla="*/ 261966364 h 297"/>
              <a:gd name="T34" fmla="*/ 273075015 w 297"/>
              <a:gd name="T35" fmla="*/ 222162447 h 297"/>
              <a:gd name="T36" fmla="*/ 271223894 w 297"/>
              <a:gd name="T37" fmla="*/ 214757000 h 29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9" name="Freeform 451"/>
          <p:cNvSpPr>
            <a:spLocks noEditPoints="1"/>
          </p:cNvSpPr>
          <p:nvPr/>
        </p:nvSpPr>
        <p:spPr bwMode="auto">
          <a:xfrm>
            <a:off x="7861300" y="4335008"/>
            <a:ext cx="274638" cy="276225"/>
          </a:xfrm>
          <a:custGeom>
            <a:avLst/>
            <a:gdLst>
              <a:gd name="T0" fmla="*/ 259145355 w 287"/>
              <a:gd name="T1" fmla="*/ 215256963 h 288"/>
              <a:gd name="T2" fmla="*/ 226180182 w 287"/>
              <a:gd name="T3" fmla="*/ 191339523 h 288"/>
              <a:gd name="T4" fmla="*/ 124536371 w 287"/>
              <a:gd name="T5" fmla="*/ 88310475 h 288"/>
              <a:gd name="T6" fmla="*/ 130031045 w 287"/>
              <a:gd name="T7" fmla="*/ 68072198 h 288"/>
              <a:gd name="T8" fmla="*/ 62268186 w 287"/>
              <a:gd name="T9" fmla="*/ 0 h 288"/>
              <a:gd name="T10" fmla="*/ 55858690 w 287"/>
              <a:gd name="T11" fmla="*/ 6439495 h 288"/>
              <a:gd name="T12" fmla="*/ 81497630 w 287"/>
              <a:gd name="T13" fmla="*/ 46915090 h 288"/>
              <a:gd name="T14" fmla="*/ 45785121 w 287"/>
              <a:gd name="T15" fmla="*/ 82790771 h 288"/>
              <a:gd name="T16" fmla="*/ 5494674 w 287"/>
              <a:gd name="T17" fmla="*/ 57033749 h 288"/>
              <a:gd name="T18" fmla="*/ 0 w 287"/>
              <a:gd name="T19" fmla="*/ 63473244 h 288"/>
              <a:gd name="T20" fmla="*/ 67762860 w 287"/>
              <a:gd name="T21" fmla="*/ 131545442 h 288"/>
              <a:gd name="T22" fmla="*/ 86992304 w 287"/>
              <a:gd name="T23" fmla="*/ 126026697 h 288"/>
              <a:gd name="T24" fmla="*/ 189551894 w 287"/>
              <a:gd name="T25" fmla="*/ 229055745 h 288"/>
              <a:gd name="T26" fmla="*/ 213360234 w 287"/>
              <a:gd name="T27" fmla="*/ 261252262 h 288"/>
              <a:gd name="T28" fmla="*/ 226180182 w 287"/>
              <a:gd name="T29" fmla="*/ 264931426 h 288"/>
              <a:gd name="T30" fmla="*/ 262808471 w 287"/>
              <a:gd name="T31" fmla="*/ 229055745 h 288"/>
              <a:gd name="T32" fmla="*/ 259145355 w 287"/>
              <a:gd name="T33" fmla="*/ 215256963 h 288"/>
              <a:gd name="T34" fmla="*/ 223432845 w 287"/>
              <a:gd name="T35" fmla="*/ 240094195 h 288"/>
              <a:gd name="T36" fmla="*/ 207865560 w 287"/>
              <a:gd name="T37" fmla="*/ 224455831 h 288"/>
              <a:gd name="T38" fmla="*/ 223432845 w 287"/>
              <a:gd name="T39" fmla="*/ 209737259 h 288"/>
              <a:gd name="T40" fmla="*/ 238084352 w 287"/>
              <a:gd name="T41" fmla="*/ 224455831 h 288"/>
              <a:gd name="T42" fmla="*/ 223432845 w 287"/>
              <a:gd name="T43" fmla="*/ 240094195 h 2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0" name="矩形 38"/>
          <p:cNvSpPr>
            <a:spLocks noChangeArrowheads="1"/>
          </p:cNvSpPr>
          <p:nvPr/>
        </p:nvSpPr>
        <p:spPr bwMode="auto">
          <a:xfrm>
            <a:off x="4819650" y="2352220"/>
            <a:ext cx="25527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0731" name="TextBox 13"/>
          <p:cNvSpPr txBox="1">
            <a:spLocks noChangeArrowheads="1"/>
          </p:cNvSpPr>
          <p:nvPr/>
        </p:nvSpPr>
        <p:spPr bwMode="auto">
          <a:xfrm>
            <a:off x="4927600" y="202678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30732" name="矩形 40"/>
          <p:cNvSpPr>
            <a:spLocks noChangeArrowheads="1"/>
          </p:cNvSpPr>
          <p:nvPr/>
        </p:nvSpPr>
        <p:spPr bwMode="auto">
          <a:xfrm>
            <a:off x="7964488" y="2352220"/>
            <a:ext cx="2554287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0733" name="TextBox 13"/>
          <p:cNvSpPr txBox="1">
            <a:spLocks noChangeArrowheads="1"/>
          </p:cNvSpPr>
          <p:nvPr/>
        </p:nvSpPr>
        <p:spPr bwMode="auto">
          <a:xfrm>
            <a:off x="8072438" y="202678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30734" name="矩形 42"/>
          <p:cNvSpPr>
            <a:spLocks noChangeArrowheads="1"/>
          </p:cNvSpPr>
          <p:nvPr/>
        </p:nvSpPr>
        <p:spPr bwMode="auto">
          <a:xfrm>
            <a:off x="1341438" y="4611233"/>
            <a:ext cx="57451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30735" name="TextBox 13"/>
          <p:cNvSpPr txBox="1">
            <a:spLocks noChangeArrowheads="1"/>
          </p:cNvSpPr>
          <p:nvPr/>
        </p:nvSpPr>
        <p:spPr bwMode="auto">
          <a:xfrm>
            <a:off x="1341438" y="420642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30736" name="TextBox 13"/>
          <p:cNvSpPr txBox="1">
            <a:spLocks noChangeArrowheads="1"/>
          </p:cNvSpPr>
          <p:nvPr/>
        </p:nvSpPr>
        <p:spPr bwMode="auto">
          <a:xfrm>
            <a:off x="8447088" y="425563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30737" name="TextBox 13"/>
          <p:cNvSpPr txBox="1">
            <a:spLocks noChangeArrowheads="1"/>
          </p:cNvSpPr>
          <p:nvPr/>
        </p:nvSpPr>
        <p:spPr bwMode="auto">
          <a:xfrm>
            <a:off x="8450263" y="4541383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</a:p>
        </p:txBody>
      </p:sp>
      <p:sp>
        <p:nvSpPr>
          <p:cNvPr id="30738" name="TextBox 13"/>
          <p:cNvSpPr txBox="1">
            <a:spLocks noChangeArrowheads="1"/>
          </p:cNvSpPr>
          <p:nvPr/>
        </p:nvSpPr>
        <p:spPr bwMode="auto">
          <a:xfrm>
            <a:off x="8447088" y="508430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30739" name="TextBox 13"/>
          <p:cNvSpPr txBox="1">
            <a:spLocks noChangeArrowheads="1"/>
          </p:cNvSpPr>
          <p:nvPr/>
        </p:nvSpPr>
        <p:spPr bwMode="auto">
          <a:xfrm>
            <a:off x="8450263" y="5370058"/>
            <a:ext cx="23336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25">
        <p14:gallery dir="l"/>
      </p:transition>
    </mc:Choice>
    <mc:Fallback xmlns="">
      <p:transition spd="slow" advTm="325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16"/>
          <p:cNvSpPr>
            <a:spLocks noChangeArrowheads="1"/>
          </p:cNvSpPr>
          <p:nvPr/>
        </p:nvSpPr>
        <p:spPr bwMode="auto">
          <a:xfrm>
            <a:off x="3188608" y="2701925"/>
            <a:ext cx="744538" cy="744538"/>
          </a:xfrm>
          <a:prstGeom prst="rect">
            <a:avLst/>
          </a:prstGeom>
          <a:solidFill>
            <a:srgbClr val="53771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537711"/>
              </a:solidFill>
            </a:endParaRPr>
          </a:p>
        </p:txBody>
      </p:sp>
      <p:sp>
        <p:nvSpPr>
          <p:cNvPr id="11" name="矩形 17"/>
          <p:cNvSpPr>
            <a:spLocks noChangeArrowheads="1"/>
          </p:cNvSpPr>
          <p:nvPr/>
        </p:nvSpPr>
        <p:spPr bwMode="auto">
          <a:xfrm>
            <a:off x="4001408" y="2701925"/>
            <a:ext cx="744538" cy="744538"/>
          </a:xfrm>
          <a:prstGeom prst="rect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矩形 18"/>
          <p:cNvSpPr>
            <a:spLocks noChangeArrowheads="1"/>
          </p:cNvSpPr>
          <p:nvPr/>
        </p:nvSpPr>
        <p:spPr bwMode="auto">
          <a:xfrm>
            <a:off x="3167971" y="3529013"/>
            <a:ext cx="744537" cy="744537"/>
          </a:xfrm>
          <a:prstGeom prst="rect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矩形 19"/>
          <p:cNvSpPr>
            <a:spLocks noChangeArrowheads="1"/>
          </p:cNvSpPr>
          <p:nvPr/>
        </p:nvSpPr>
        <p:spPr bwMode="auto">
          <a:xfrm>
            <a:off x="4001408" y="3529013"/>
            <a:ext cx="744538" cy="744537"/>
          </a:xfrm>
          <a:prstGeom prst="rect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文本框 20"/>
          <p:cNvSpPr txBox="1">
            <a:spLocks noChangeArrowheads="1"/>
          </p:cNvSpPr>
          <p:nvPr/>
        </p:nvSpPr>
        <p:spPr bwMode="auto">
          <a:xfrm>
            <a:off x="3263220" y="2627313"/>
            <a:ext cx="155363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9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03</a:t>
            </a:r>
            <a:endParaRPr lang="zh-CN" altLang="en-US" sz="9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文本框 21"/>
          <p:cNvSpPr txBox="1">
            <a:spLocks noChangeArrowheads="1"/>
          </p:cNvSpPr>
          <p:nvPr/>
        </p:nvSpPr>
        <p:spPr bwMode="auto">
          <a:xfrm>
            <a:off x="4836116" y="2819400"/>
            <a:ext cx="492443" cy="13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PART ONE</a:t>
            </a:r>
            <a:endParaRPr lang="zh-CN" alt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文本框 22"/>
          <p:cNvSpPr txBox="1">
            <a:spLocks noChangeArrowheads="1"/>
          </p:cNvSpPr>
          <p:nvPr/>
        </p:nvSpPr>
        <p:spPr bwMode="auto">
          <a:xfrm>
            <a:off x="5440364" y="2696710"/>
            <a:ext cx="377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</a:t>
            </a:r>
          </a:p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TITLE HERE</a:t>
            </a:r>
            <a:endParaRPr lang="zh-CN" altLang="en-U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87655" y="2076791"/>
            <a:ext cx="2329132" cy="290444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618584" y="2022534"/>
            <a:ext cx="2329132" cy="30129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14">
        <p14:gallery dir="l"/>
      </p:transition>
    </mc:Choice>
    <mc:Fallback xmlns="">
      <p:transition spd="slow" advTm="6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6663" y="3676650"/>
            <a:ext cx="1033780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图片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6100" y="1387475"/>
            <a:ext cx="2220913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图片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56"/>
          <a:stretch>
            <a:fillRect/>
          </a:stretch>
        </p:blipFill>
        <p:spPr bwMode="auto">
          <a:xfrm>
            <a:off x="9329738" y="1397000"/>
            <a:ext cx="220027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Rectangle 3"/>
          <p:cNvSpPr>
            <a:spLocks noChangeArrowheads="1"/>
          </p:cNvSpPr>
          <p:nvPr/>
        </p:nvSpPr>
        <p:spPr bwMode="auto">
          <a:xfrm>
            <a:off x="0" y="3733800"/>
            <a:ext cx="1014413" cy="2433638"/>
          </a:xfrm>
          <a:prstGeom prst="rect">
            <a:avLst/>
          </a:prstGeom>
          <a:solidFill>
            <a:srgbClr val="813678"/>
          </a:solidFill>
          <a:ln>
            <a:noFill/>
          </a:ln>
          <a:extLst/>
        </p:spPr>
        <p:txBody>
          <a:bodyPr lIns="121682" tIns="60841" rIns="121682" bIns="60841"/>
          <a:lstStyle/>
          <a:p>
            <a:pPr algn="ctr" defTabSz="1217613" eaLnBrk="1" hangingPunct="1"/>
            <a:endParaRPr lang="en-US" altLang="zh-CN" sz="3100">
              <a:solidFill>
                <a:srgbClr val="262626"/>
              </a:solidFill>
            </a:endParaRPr>
          </a:p>
        </p:txBody>
      </p:sp>
      <p:sp>
        <p:nvSpPr>
          <p:cNvPr id="33799" name="矩形 7"/>
          <p:cNvSpPr>
            <a:spLocks noChangeArrowheads="1"/>
          </p:cNvSpPr>
          <p:nvPr/>
        </p:nvSpPr>
        <p:spPr bwMode="auto">
          <a:xfrm>
            <a:off x="1236663" y="2025650"/>
            <a:ext cx="507841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4">
        <p14:gallery dir="l"/>
      </p:transition>
    </mc:Choice>
    <mc:Fallback xmlns="">
      <p:transition spd="slow" advTm="204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2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9763" y="2163763"/>
            <a:ext cx="16256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图片 3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1825" y="3870325"/>
            <a:ext cx="16859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图片 2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4000" y="3870325"/>
            <a:ext cx="16351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图片 2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>
            <a:fillRect/>
          </a:stretch>
        </p:blipFill>
        <p:spPr bwMode="auto">
          <a:xfrm>
            <a:off x="6604000" y="2171700"/>
            <a:ext cx="1649413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Pentagon 21"/>
          <p:cNvSpPr>
            <a:spLocks noChangeArrowheads="1"/>
          </p:cNvSpPr>
          <p:nvPr/>
        </p:nvSpPr>
        <p:spPr bwMode="auto">
          <a:xfrm>
            <a:off x="2087563" y="2157413"/>
            <a:ext cx="787400" cy="387350"/>
          </a:xfrm>
          <a:prstGeom prst="homePlate">
            <a:avLst>
              <a:gd name="adj" fmla="val 32845"/>
            </a:avLst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5848" name="Pentagon 29"/>
          <p:cNvSpPr>
            <a:spLocks noChangeArrowheads="1"/>
          </p:cNvSpPr>
          <p:nvPr/>
        </p:nvSpPr>
        <p:spPr bwMode="auto">
          <a:xfrm>
            <a:off x="1909763" y="2157413"/>
            <a:ext cx="752475" cy="387350"/>
          </a:xfrm>
          <a:prstGeom prst="homePlate">
            <a:avLst>
              <a:gd name="adj" fmla="val 25056"/>
            </a:avLst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5849" name="Subtitle 2"/>
          <p:cNvSpPr txBox="1">
            <a:spLocks noChangeArrowheads="1"/>
          </p:cNvSpPr>
          <p:nvPr/>
        </p:nvSpPr>
        <p:spPr bwMode="auto">
          <a:xfrm>
            <a:off x="1954213" y="2103438"/>
            <a:ext cx="688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>
                <a:solidFill>
                  <a:srgbClr val="FFFFFF"/>
                </a:solidFill>
                <a:latin typeface="Arial" pitchFamily="34" charset="0"/>
                <a:ea typeface="Franchise"/>
                <a:cs typeface="Franchise"/>
              </a:rPr>
              <a:t>01.</a:t>
            </a:r>
          </a:p>
        </p:txBody>
      </p:sp>
      <p:sp>
        <p:nvSpPr>
          <p:cNvPr id="35850" name="Pentagon 28"/>
          <p:cNvSpPr>
            <a:spLocks noChangeArrowheads="1"/>
          </p:cNvSpPr>
          <p:nvPr/>
        </p:nvSpPr>
        <p:spPr bwMode="auto">
          <a:xfrm>
            <a:off x="6783388" y="2157413"/>
            <a:ext cx="787400" cy="387350"/>
          </a:xfrm>
          <a:prstGeom prst="homePlate">
            <a:avLst>
              <a:gd name="adj" fmla="val 32845"/>
            </a:avLst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5851" name="Pentagon 31"/>
          <p:cNvSpPr>
            <a:spLocks noChangeArrowheads="1"/>
          </p:cNvSpPr>
          <p:nvPr/>
        </p:nvSpPr>
        <p:spPr bwMode="auto">
          <a:xfrm>
            <a:off x="6604000" y="2157413"/>
            <a:ext cx="754063" cy="387350"/>
          </a:xfrm>
          <a:prstGeom prst="homePlate">
            <a:avLst>
              <a:gd name="adj" fmla="val 25109"/>
            </a:avLst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5852" name="Subtitle 2"/>
          <p:cNvSpPr txBox="1">
            <a:spLocks noChangeArrowheads="1"/>
          </p:cNvSpPr>
          <p:nvPr/>
        </p:nvSpPr>
        <p:spPr bwMode="auto">
          <a:xfrm>
            <a:off x="6650038" y="2090738"/>
            <a:ext cx="688975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>
                <a:solidFill>
                  <a:srgbClr val="FFFFFF"/>
                </a:solidFill>
                <a:latin typeface="Arial" pitchFamily="34" charset="0"/>
                <a:ea typeface="Franchise"/>
                <a:cs typeface="Franchise"/>
              </a:rPr>
              <a:t>02.</a:t>
            </a:r>
          </a:p>
        </p:txBody>
      </p:sp>
      <p:sp>
        <p:nvSpPr>
          <p:cNvPr id="35853" name="Pentagon 36"/>
          <p:cNvSpPr>
            <a:spLocks noChangeArrowheads="1"/>
          </p:cNvSpPr>
          <p:nvPr/>
        </p:nvSpPr>
        <p:spPr bwMode="auto">
          <a:xfrm>
            <a:off x="2087563" y="3881438"/>
            <a:ext cx="787400" cy="387350"/>
          </a:xfrm>
          <a:prstGeom prst="homePlate">
            <a:avLst>
              <a:gd name="adj" fmla="val 32845"/>
            </a:avLst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5854" name="Pentagon 37"/>
          <p:cNvSpPr>
            <a:spLocks noChangeArrowheads="1"/>
          </p:cNvSpPr>
          <p:nvPr/>
        </p:nvSpPr>
        <p:spPr bwMode="auto">
          <a:xfrm>
            <a:off x="1909763" y="3881438"/>
            <a:ext cx="752475" cy="387350"/>
          </a:xfrm>
          <a:prstGeom prst="homePlate">
            <a:avLst>
              <a:gd name="adj" fmla="val 25056"/>
            </a:avLst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5855" name="Subtitle 2"/>
          <p:cNvSpPr txBox="1">
            <a:spLocks noChangeArrowheads="1"/>
          </p:cNvSpPr>
          <p:nvPr/>
        </p:nvSpPr>
        <p:spPr bwMode="auto">
          <a:xfrm>
            <a:off x="1954213" y="3833813"/>
            <a:ext cx="688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>
                <a:solidFill>
                  <a:srgbClr val="FFFFFF"/>
                </a:solidFill>
                <a:latin typeface="Arial" pitchFamily="34" charset="0"/>
                <a:ea typeface="Franchise"/>
                <a:cs typeface="Franchise"/>
              </a:rPr>
              <a:t>03.</a:t>
            </a:r>
          </a:p>
        </p:txBody>
      </p:sp>
      <p:sp>
        <p:nvSpPr>
          <p:cNvPr id="35856" name="Pentagon 44"/>
          <p:cNvSpPr>
            <a:spLocks noChangeArrowheads="1"/>
          </p:cNvSpPr>
          <p:nvPr/>
        </p:nvSpPr>
        <p:spPr bwMode="auto">
          <a:xfrm>
            <a:off x="6783388" y="3881438"/>
            <a:ext cx="787400" cy="387350"/>
          </a:xfrm>
          <a:prstGeom prst="homePlate">
            <a:avLst>
              <a:gd name="adj" fmla="val 32845"/>
            </a:avLst>
          </a:prstGeom>
          <a:solidFill>
            <a:srgbClr val="537711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5857" name="Pentagon 45"/>
          <p:cNvSpPr>
            <a:spLocks noChangeArrowheads="1"/>
          </p:cNvSpPr>
          <p:nvPr/>
        </p:nvSpPr>
        <p:spPr bwMode="auto">
          <a:xfrm>
            <a:off x="6604000" y="3881438"/>
            <a:ext cx="754063" cy="387350"/>
          </a:xfrm>
          <a:prstGeom prst="homePlate">
            <a:avLst>
              <a:gd name="adj" fmla="val 25109"/>
            </a:avLst>
          </a:prstGeom>
          <a:solidFill>
            <a:srgbClr val="537711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5858" name="Subtitle 2"/>
          <p:cNvSpPr txBox="1">
            <a:spLocks noChangeArrowheads="1"/>
          </p:cNvSpPr>
          <p:nvPr/>
        </p:nvSpPr>
        <p:spPr bwMode="auto">
          <a:xfrm>
            <a:off x="6650038" y="3833813"/>
            <a:ext cx="688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>
                <a:solidFill>
                  <a:srgbClr val="FFFFFF"/>
                </a:solidFill>
                <a:latin typeface="Arial" pitchFamily="34" charset="0"/>
                <a:ea typeface="Franchise"/>
                <a:cs typeface="Franchise"/>
              </a:rPr>
              <a:t>04.</a:t>
            </a:r>
          </a:p>
        </p:txBody>
      </p:sp>
      <p:sp>
        <p:nvSpPr>
          <p:cNvPr id="35859" name="TextBox 13"/>
          <p:cNvSpPr txBox="1">
            <a:spLocks noChangeArrowheads="1"/>
          </p:cNvSpPr>
          <p:nvPr/>
        </p:nvSpPr>
        <p:spPr bwMode="auto">
          <a:xfrm>
            <a:off x="3756025" y="23701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35860" name="TextBox 13"/>
          <p:cNvSpPr txBox="1">
            <a:spLocks noChangeArrowheads="1"/>
          </p:cNvSpPr>
          <p:nvPr/>
        </p:nvSpPr>
        <p:spPr bwMode="auto">
          <a:xfrm>
            <a:off x="3760788" y="2655888"/>
            <a:ext cx="20716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35861" name="TextBox 13"/>
          <p:cNvSpPr txBox="1">
            <a:spLocks noChangeArrowheads="1"/>
          </p:cNvSpPr>
          <p:nvPr/>
        </p:nvSpPr>
        <p:spPr bwMode="auto">
          <a:xfrm>
            <a:off x="8451850" y="23828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35862" name="TextBox 13"/>
          <p:cNvSpPr txBox="1">
            <a:spLocks noChangeArrowheads="1"/>
          </p:cNvSpPr>
          <p:nvPr/>
        </p:nvSpPr>
        <p:spPr bwMode="auto">
          <a:xfrm>
            <a:off x="8456613" y="2668588"/>
            <a:ext cx="20716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35863" name="TextBox 13"/>
          <p:cNvSpPr txBox="1">
            <a:spLocks noChangeArrowheads="1"/>
          </p:cNvSpPr>
          <p:nvPr/>
        </p:nvSpPr>
        <p:spPr bwMode="auto">
          <a:xfrm>
            <a:off x="3756025" y="4116388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35864" name="TextBox 13"/>
          <p:cNvSpPr txBox="1">
            <a:spLocks noChangeArrowheads="1"/>
          </p:cNvSpPr>
          <p:nvPr/>
        </p:nvSpPr>
        <p:spPr bwMode="auto">
          <a:xfrm>
            <a:off x="3760788" y="4403725"/>
            <a:ext cx="2071687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35865" name="TextBox 13"/>
          <p:cNvSpPr txBox="1">
            <a:spLocks noChangeArrowheads="1"/>
          </p:cNvSpPr>
          <p:nvPr/>
        </p:nvSpPr>
        <p:spPr bwMode="auto">
          <a:xfrm>
            <a:off x="8451850" y="4129088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35866" name="TextBox 13"/>
          <p:cNvSpPr txBox="1">
            <a:spLocks noChangeArrowheads="1"/>
          </p:cNvSpPr>
          <p:nvPr/>
        </p:nvSpPr>
        <p:spPr bwMode="auto">
          <a:xfrm>
            <a:off x="8456613" y="4416425"/>
            <a:ext cx="2071687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98">
        <p14:gallery dir="l"/>
      </p:transition>
    </mc:Choice>
    <mc:Fallback xmlns="">
      <p:transition spd="slow" advTm="298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1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3075" y="1892300"/>
            <a:ext cx="3349625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图片 1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6588" y="1892300"/>
            <a:ext cx="3357562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16" descr="pic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213" y="1892300"/>
            <a:ext cx="3346450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Box 13"/>
          <p:cNvSpPr txBox="1">
            <a:spLocks noChangeArrowheads="1"/>
          </p:cNvSpPr>
          <p:nvPr/>
        </p:nvSpPr>
        <p:spPr bwMode="auto">
          <a:xfrm>
            <a:off x="1633538" y="5638800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38919" name="圆角矩形 7"/>
          <p:cNvSpPr>
            <a:spLocks noChangeArrowheads="1"/>
          </p:cNvSpPr>
          <p:nvPr/>
        </p:nvSpPr>
        <p:spPr bwMode="auto">
          <a:xfrm>
            <a:off x="1470025" y="5076825"/>
            <a:ext cx="2000250" cy="438150"/>
          </a:xfrm>
          <a:prstGeom prst="roundRect">
            <a:avLst>
              <a:gd name="adj" fmla="val 16667"/>
            </a:avLst>
          </a:prstGeom>
          <a:solidFill>
            <a:srgbClr val="53771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20" name="TextBox 13"/>
          <p:cNvSpPr txBox="1">
            <a:spLocks noChangeArrowheads="1"/>
          </p:cNvSpPr>
          <p:nvPr/>
        </p:nvSpPr>
        <p:spPr bwMode="auto">
          <a:xfrm>
            <a:off x="1301750" y="51736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38921" name="TextBox 13"/>
          <p:cNvSpPr txBox="1">
            <a:spLocks noChangeArrowheads="1"/>
          </p:cNvSpPr>
          <p:nvPr/>
        </p:nvSpPr>
        <p:spPr bwMode="auto">
          <a:xfrm>
            <a:off x="5222875" y="5638800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38922" name="圆角矩形 10"/>
          <p:cNvSpPr>
            <a:spLocks noChangeArrowheads="1"/>
          </p:cNvSpPr>
          <p:nvPr/>
        </p:nvSpPr>
        <p:spPr bwMode="auto">
          <a:xfrm>
            <a:off x="5059363" y="5076825"/>
            <a:ext cx="2000250" cy="438150"/>
          </a:xfrm>
          <a:prstGeom prst="roundRect">
            <a:avLst>
              <a:gd name="adj" fmla="val 16667"/>
            </a:avLst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23" name="TextBox 13"/>
          <p:cNvSpPr txBox="1">
            <a:spLocks noChangeArrowheads="1"/>
          </p:cNvSpPr>
          <p:nvPr/>
        </p:nvSpPr>
        <p:spPr bwMode="auto">
          <a:xfrm>
            <a:off x="4891088" y="51736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38924" name="TextBox 13"/>
          <p:cNvSpPr txBox="1">
            <a:spLocks noChangeArrowheads="1"/>
          </p:cNvSpPr>
          <p:nvPr/>
        </p:nvSpPr>
        <p:spPr bwMode="auto">
          <a:xfrm>
            <a:off x="8901113" y="5638800"/>
            <a:ext cx="16716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38925" name="圆角矩形 13"/>
          <p:cNvSpPr>
            <a:spLocks noChangeArrowheads="1"/>
          </p:cNvSpPr>
          <p:nvPr/>
        </p:nvSpPr>
        <p:spPr bwMode="auto">
          <a:xfrm>
            <a:off x="8736013" y="5076825"/>
            <a:ext cx="2000250" cy="438150"/>
          </a:xfrm>
          <a:prstGeom prst="roundRect">
            <a:avLst>
              <a:gd name="adj" fmla="val 16667"/>
            </a:avLst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26" name="TextBox 13"/>
          <p:cNvSpPr txBox="1">
            <a:spLocks noChangeArrowheads="1"/>
          </p:cNvSpPr>
          <p:nvPr/>
        </p:nvSpPr>
        <p:spPr bwMode="auto">
          <a:xfrm>
            <a:off x="8567738" y="51736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pic>
        <p:nvPicPr>
          <p:cNvPr id="38927" name="图片 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213" y="1892300"/>
            <a:ext cx="3316287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2">
        <p14:gallery dir="l"/>
      </p:transition>
    </mc:Choice>
    <mc:Fallback xmlns="">
      <p:transition spd="slow" advTm="502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963" name="Straight Connector 49"/>
          <p:cNvCxnSpPr>
            <a:cxnSpLocks noChangeShapeType="1"/>
          </p:cNvCxnSpPr>
          <p:nvPr/>
        </p:nvCxnSpPr>
        <p:spPr bwMode="auto">
          <a:xfrm>
            <a:off x="3213100" y="3217863"/>
            <a:ext cx="893763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64" name="Straight Connector 52"/>
          <p:cNvCxnSpPr>
            <a:cxnSpLocks noChangeShapeType="1"/>
          </p:cNvCxnSpPr>
          <p:nvPr/>
        </p:nvCxnSpPr>
        <p:spPr bwMode="auto">
          <a:xfrm>
            <a:off x="3213100" y="4662488"/>
            <a:ext cx="1204913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65" name="Straight Connector 38"/>
          <p:cNvCxnSpPr>
            <a:cxnSpLocks noChangeShapeType="1"/>
          </p:cNvCxnSpPr>
          <p:nvPr/>
        </p:nvCxnSpPr>
        <p:spPr bwMode="auto">
          <a:xfrm>
            <a:off x="6427788" y="1920875"/>
            <a:ext cx="2141537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66" name="Straight Connector 41"/>
          <p:cNvCxnSpPr>
            <a:cxnSpLocks noChangeShapeType="1"/>
          </p:cNvCxnSpPr>
          <p:nvPr/>
        </p:nvCxnSpPr>
        <p:spPr bwMode="auto">
          <a:xfrm>
            <a:off x="7675563" y="3217863"/>
            <a:ext cx="893762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67" name="Straight Connector 51"/>
          <p:cNvCxnSpPr>
            <a:cxnSpLocks noChangeShapeType="1"/>
          </p:cNvCxnSpPr>
          <p:nvPr/>
        </p:nvCxnSpPr>
        <p:spPr bwMode="auto">
          <a:xfrm>
            <a:off x="7315200" y="4662488"/>
            <a:ext cx="1254125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68" name="Oval 3"/>
          <p:cNvSpPr>
            <a:spLocks noChangeArrowheads="1"/>
          </p:cNvSpPr>
          <p:nvPr/>
        </p:nvSpPr>
        <p:spPr bwMode="auto">
          <a:xfrm>
            <a:off x="6167438" y="2408238"/>
            <a:ext cx="1595437" cy="1619250"/>
          </a:xfrm>
          <a:prstGeom prst="ellipse">
            <a:avLst/>
          </a:prstGeom>
          <a:solidFill>
            <a:srgbClr val="813678"/>
          </a:solidFill>
          <a:ln>
            <a:noFill/>
          </a:ln>
          <a:extLst/>
        </p:spPr>
        <p:txBody>
          <a:bodyPr/>
          <a:lstStyle/>
          <a:p>
            <a:pPr eaLnBrk="1" hangingPunct="1"/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69" name="Oval 4"/>
          <p:cNvSpPr>
            <a:spLocks noChangeArrowheads="1"/>
          </p:cNvSpPr>
          <p:nvPr/>
        </p:nvSpPr>
        <p:spPr bwMode="auto">
          <a:xfrm>
            <a:off x="5013325" y="1708150"/>
            <a:ext cx="1595438" cy="1619250"/>
          </a:xfrm>
          <a:prstGeom prst="ellipse">
            <a:avLst/>
          </a:prstGeom>
          <a:solidFill>
            <a:srgbClr val="537711"/>
          </a:solidFill>
          <a:ln>
            <a:noFill/>
          </a:ln>
          <a:extLst/>
        </p:spPr>
        <p:txBody>
          <a:bodyPr/>
          <a:lstStyle/>
          <a:p>
            <a:pPr eaLnBrk="1" hangingPunct="1"/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70" name="Oval 5"/>
          <p:cNvSpPr>
            <a:spLocks noChangeArrowheads="1"/>
          </p:cNvSpPr>
          <p:nvPr/>
        </p:nvSpPr>
        <p:spPr bwMode="auto">
          <a:xfrm>
            <a:off x="3997325" y="2408238"/>
            <a:ext cx="1595438" cy="1619250"/>
          </a:xfrm>
          <a:prstGeom prst="ellipse">
            <a:avLst/>
          </a:prstGeom>
          <a:solidFill>
            <a:srgbClr val="D73203"/>
          </a:solidFill>
          <a:ln>
            <a:noFill/>
          </a:ln>
          <a:extLst/>
        </p:spPr>
        <p:txBody>
          <a:bodyPr/>
          <a:lstStyle/>
          <a:p>
            <a:pPr eaLnBrk="1" hangingPunct="1"/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71" name="Oval 6"/>
          <p:cNvSpPr>
            <a:spLocks noChangeArrowheads="1"/>
          </p:cNvSpPr>
          <p:nvPr/>
        </p:nvSpPr>
        <p:spPr bwMode="auto">
          <a:xfrm>
            <a:off x="5811838" y="3738563"/>
            <a:ext cx="1595437" cy="1619250"/>
          </a:xfrm>
          <a:prstGeom prst="ellipse">
            <a:avLst/>
          </a:prstGeom>
          <a:solidFill>
            <a:srgbClr val="D73203"/>
          </a:solidFill>
          <a:ln>
            <a:noFill/>
          </a:ln>
          <a:extLst/>
        </p:spPr>
        <p:txBody>
          <a:bodyPr/>
          <a:lstStyle/>
          <a:p>
            <a:pPr eaLnBrk="1" hangingPunct="1"/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72" name="Oval 7"/>
          <p:cNvSpPr>
            <a:spLocks noChangeArrowheads="1"/>
          </p:cNvSpPr>
          <p:nvPr/>
        </p:nvSpPr>
        <p:spPr bwMode="auto">
          <a:xfrm>
            <a:off x="4356100" y="3738563"/>
            <a:ext cx="1595438" cy="1619250"/>
          </a:xfrm>
          <a:prstGeom prst="ellipse">
            <a:avLst/>
          </a:prstGeom>
          <a:solidFill>
            <a:srgbClr val="813678"/>
          </a:solidFill>
          <a:ln>
            <a:noFill/>
          </a:ln>
          <a:extLst/>
        </p:spPr>
        <p:txBody>
          <a:bodyPr/>
          <a:lstStyle/>
          <a:p>
            <a:pPr eaLnBrk="1" hangingPunct="1"/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73" name="Freeform 57"/>
          <p:cNvSpPr>
            <a:spLocks noEditPoints="1"/>
          </p:cNvSpPr>
          <p:nvPr/>
        </p:nvSpPr>
        <p:spPr bwMode="auto">
          <a:xfrm>
            <a:off x="5557838" y="2187575"/>
            <a:ext cx="422275" cy="412750"/>
          </a:xfrm>
          <a:custGeom>
            <a:avLst/>
            <a:gdLst>
              <a:gd name="T0" fmla="*/ 1533521222 w 100"/>
              <a:gd name="T1" fmla="*/ 1086379276 h 97"/>
              <a:gd name="T2" fmla="*/ 1783161756 w 100"/>
              <a:gd name="T3" fmla="*/ 977740923 h 97"/>
              <a:gd name="T4" fmla="*/ 1783161756 w 100"/>
              <a:gd name="T5" fmla="*/ 778574155 h 97"/>
              <a:gd name="T6" fmla="*/ 1533521222 w 100"/>
              <a:gd name="T7" fmla="*/ 688041485 h 97"/>
              <a:gd name="T8" fmla="*/ 1480023202 w 100"/>
              <a:gd name="T9" fmla="*/ 579403131 h 97"/>
              <a:gd name="T10" fmla="*/ 1587015019 w 100"/>
              <a:gd name="T11" fmla="*/ 325915059 h 97"/>
              <a:gd name="T12" fmla="*/ 1444362078 w 100"/>
              <a:gd name="T13" fmla="*/ 199171023 h 97"/>
              <a:gd name="T14" fmla="*/ 1194717321 w 100"/>
              <a:gd name="T15" fmla="*/ 289699438 h 97"/>
              <a:gd name="T16" fmla="*/ 1087729727 w 100"/>
              <a:gd name="T17" fmla="*/ 253488072 h 97"/>
              <a:gd name="T18" fmla="*/ 980737910 w 100"/>
              <a:gd name="T19" fmla="*/ 0 h 97"/>
              <a:gd name="T20" fmla="*/ 784591173 w 100"/>
              <a:gd name="T21" fmla="*/ 0 h 97"/>
              <a:gd name="T22" fmla="*/ 695432029 w 100"/>
              <a:gd name="T23" fmla="*/ 253488072 h 97"/>
              <a:gd name="T24" fmla="*/ 588444435 w 100"/>
              <a:gd name="T25" fmla="*/ 289699438 h 97"/>
              <a:gd name="T26" fmla="*/ 338799678 w 100"/>
              <a:gd name="T27" fmla="*/ 199171023 h 97"/>
              <a:gd name="T28" fmla="*/ 196146738 w 100"/>
              <a:gd name="T29" fmla="*/ 344020742 h 97"/>
              <a:gd name="T30" fmla="*/ 303138554 w 100"/>
              <a:gd name="T31" fmla="*/ 579403131 h 97"/>
              <a:gd name="T32" fmla="*/ 249644757 w 100"/>
              <a:gd name="T33" fmla="*/ 688041485 h 97"/>
              <a:gd name="T34" fmla="*/ 0 w 100"/>
              <a:gd name="T35" fmla="*/ 796679838 h 97"/>
              <a:gd name="T36" fmla="*/ 0 w 100"/>
              <a:gd name="T37" fmla="*/ 977740923 h 97"/>
              <a:gd name="T38" fmla="*/ 249644757 w 100"/>
              <a:gd name="T39" fmla="*/ 1086379276 h 97"/>
              <a:gd name="T40" fmla="*/ 303138554 w 100"/>
              <a:gd name="T41" fmla="*/ 1195017629 h 97"/>
              <a:gd name="T42" fmla="*/ 196146738 w 100"/>
              <a:gd name="T43" fmla="*/ 1448505701 h 97"/>
              <a:gd name="T44" fmla="*/ 338799678 w 100"/>
              <a:gd name="T45" fmla="*/ 1575249737 h 97"/>
              <a:gd name="T46" fmla="*/ 588444435 w 100"/>
              <a:gd name="T47" fmla="*/ 1484721322 h 97"/>
              <a:gd name="T48" fmla="*/ 695432029 w 100"/>
              <a:gd name="T49" fmla="*/ 1520932688 h 97"/>
              <a:gd name="T50" fmla="*/ 802423846 w 100"/>
              <a:gd name="T51" fmla="*/ 1756315077 h 97"/>
              <a:gd name="T52" fmla="*/ 998570584 w 100"/>
              <a:gd name="T53" fmla="*/ 1756315077 h 97"/>
              <a:gd name="T54" fmla="*/ 1087729727 w 100"/>
              <a:gd name="T55" fmla="*/ 1520932688 h 97"/>
              <a:gd name="T56" fmla="*/ 1194717321 w 100"/>
              <a:gd name="T57" fmla="*/ 1484721322 h 97"/>
              <a:gd name="T58" fmla="*/ 1444362078 w 100"/>
              <a:gd name="T59" fmla="*/ 1575249737 h 97"/>
              <a:gd name="T60" fmla="*/ 1587015019 w 100"/>
              <a:gd name="T61" fmla="*/ 1430400018 h 97"/>
              <a:gd name="T62" fmla="*/ 1480023202 w 100"/>
              <a:gd name="T63" fmla="*/ 1195017629 h 97"/>
              <a:gd name="T64" fmla="*/ 1533521222 w 100"/>
              <a:gd name="T65" fmla="*/ 1086379276 h 97"/>
              <a:gd name="T66" fmla="*/ 891582990 w 100"/>
              <a:gd name="T67" fmla="*/ 1158806263 h 97"/>
              <a:gd name="T68" fmla="*/ 606277109 w 100"/>
              <a:gd name="T69" fmla="*/ 887212508 h 97"/>
              <a:gd name="T70" fmla="*/ 891582990 w 100"/>
              <a:gd name="T71" fmla="*/ 597508814 h 97"/>
              <a:gd name="T72" fmla="*/ 1176888871 w 100"/>
              <a:gd name="T73" fmla="*/ 887212508 h 97"/>
              <a:gd name="T74" fmla="*/ 891582990 w 100"/>
              <a:gd name="T75" fmla="*/ 1158806263 h 9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0" h="97">
                <a:moveTo>
                  <a:pt x="86" y="60"/>
                </a:moveTo>
                <a:cubicBezTo>
                  <a:pt x="86" y="60"/>
                  <a:pt x="100" y="55"/>
                  <a:pt x="100" y="54"/>
                </a:cubicBezTo>
                <a:cubicBezTo>
                  <a:pt x="100" y="43"/>
                  <a:pt x="100" y="43"/>
                  <a:pt x="100" y="43"/>
                </a:cubicBezTo>
                <a:cubicBezTo>
                  <a:pt x="100" y="43"/>
                  <a:pt x="86" y="38"/>
                  <a:pt x="86" y="38"/>
                </a:cubicBezTo>
                <a:cubicBezTo>
                  <a:pt x="83" y="32"/>
                  <a:pt x="83" y="32"/>
                  <a:pt x="83" y="32"/>
                </a:cubicBezTo>
                <a:cubicBezTo>
                  <a:pt x="83" y="32"/>
                  <a:pt x="89" y="19"/>
                  <a:pt x="89" y="18"/>
                </a:cubicBezTo>
                <a:cubicBezTo>
                  <a:pt x="81" y="11"/>
                  <a:pt x="81" y="11"/>
                  <a:pt x="81" y="11"/>
                </a:cubicBezTo>
                <a:cubicBezTo>
                  <a:pt x="80" y="10"/>
                  <a:pt x="67" y="16"/>
                  <a:pt x="67" y="16"/>
                </a:cubicBezTo>
                <a:cubicBezTo>
                  <a:pt x="61" y="14"/>
                  <a:pt x="61" y="14"/>
                  <a:pt x="61" y="14"/>
                </a:cubicBezTo>
                <a:cubicBezTo>
                  <a:pt x="61" y="14"/>
                  <a:pt x="56" y="0"/>
                  <a:pt x="55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39" y="14"/>
                  <a:pt x="39" y="14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19" y="10"/>
                  <a:pt x="19" y="11"/>
                </a:cubicBezTo>
                <a:cubicBezTo>
                  <a:pt x="11" y="19"/>
                  <a:pt x="11" y="19"/>
                  <a:pt x="11" y="19"/>
                </a:cubicBezTo>
                <a:cubicBezTo>
                  <a:pt x="10" y="19"/>
                  <a:pt x="17" y="32"/>
                  <a:pt x="17" y="32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0" y="43"/>
                  <a:pt x="0" y="4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5"/>
                  <a:pt x="14" y="60"/>
                  <a:pt x="14" y="60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1" y="79"/>
                  <a:pt x="11" y="80"/>
                </a:cubicBezTo>
                <a:cubicBezTo>
                  <a:pt x="19" y="87"/>
                  <a:pt x="19" y="87"/>
                  <a:pt x="19" y="87"/>
                </a:cubicBezTo>
                <a:cubicBezTo>
                  <a:pt x="20" y="88"/>
                  <a:pt x="33" y="82"/>
                  <a:pt x="33" y="82"/>
                </a:cubicBezTo>
                <a:cubicBezTo>
                  <a:pt x="39" y="84"/>
                  <a:pt x="39" y="84"/>
                  <a:pt x="39" y="84"/>
                </a:cubicBezTo>
                <a:cubicBezTo>
                  <a:pt x="39" y="84"/>
                  <a:pt x="44" y="97"/>
                  <a:pt x="45" y="97"/>
                </a:cubicBezTo>
                <a:cubicBezTo>
                  <a:pt x="56" y="97"/>
                  <a:pt x="56" y="97"/>
                  <a:pt x="56" y="97"/>
                </a:cubicBezTo>
                <a:cubicBezTo>
                  <a:pt x="56" y="97"/>
                  <a:pt x="61" y="84"/>
                  <a:pt x="61" y="84"/>
                </a:cubicBezTo>
                <a:cubicBezTo>
                  <a:pt x="67" y="82"/>
                  <a:pt x="67" y="82"/>
                  <a:pt x="67" y="82"/>
                </a:cubicBezTo>
                <a:cubicBezTo>
                  <a:pt x="67" y="82"/>
                  <a:pt x="81" y="87"/>
                  <a:pt x="81" y="87"/>
                </a:cubicBezTo>
                <a:cubicBezTo>
                  <a:pt x="89" y="79"/>
                  <a:pt x="89" y="79"/>
                  <a:pt x="89" y="79"/>
                </a:cubicBezTo>
                <a:cubicBezTo>
                  <a:pt x="90" y="79"/>
                  <a:pt x="83" y="66"/>
                  <a:pt x="83" y="66"/>
                </a:cubicBezTo>
                <a:lnTo>
                  <a:pt x="86" y="60"/>
                </a:lnTo>
                <a:close/>
                <a:moveTo>
                  <a:pt x="50" y="64"/>
                </a:moveTo>
                <a:cubicBezTo>
                  <a:pt x="41" y="64"/>
                  <a:pt x="34" y="57"/>
                  <a:pt x="34" y="49"/>
                </a:cubicBezTo>
                <a:cubicBezTo>
                  <a:pt x="34" y="40"/>
                  <a:pt x="41" y="33"/>
                  <a:pt x="50" y="33"/>
                </a:cubicBezTo>
                <a:cubicBezTo>
                  <a:pt x="59" y="33"/>
                  <a:pt x="66" y="40"/>
                  <a:pt x="66" y="49"/>
                </a:cubicBezTo>
                <a:cubicBezTo>
                  <a:pt x="66" y="57"/>
                  <a:pt x="59" y="64"/>
                  <a:pt x="50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4" name="Freeform 58"/>
          <p:cNvSpPr>
            <a:spLocks noEditPoints="1"/>
          </p:cNvSpPr>
          <p:nvPr/>
        </p:nvSpPr>
        <p:spPr bwMode="auto">
          <a:xfrm>
            <a:off x="5951538" y="2397125"/>
            <a:ext cx="196850" cy="196850"/>
          </a:xfrm>
          <a:custGeom>
            <a:avLst/>
            <a:gdLst>
              <a:gd name="T0" fmla="*/ 719214511 w 47"/>
              <a:gd name="T1" fmla="*/ 385922331 h 47"/>
              <a:gd name="T2" fmla="*/ 719214511 w 47"/>
              <a:gd name="T3" fmla="*/ 333296368 h 47"/>
              <a:gd name="T4" fmla="*/ 789381065 w 47"/>
              <a:gd name="T5" fmla="*/ 228044443 h 47"/>
              <a:gd name="T6" fmla="*/ 736759290 w 47"/>
              <a:gd name="T7" fmla="*/ 157877888 h 47"/>
              <a:gd name="T8" fmla="*/ 613962585 w 47"/>
              <a:gd name="T9" fmla="*/ 175418480 h 47"/>
              <a:gd name="T10" fmla="*/ 578881402 w 47"/>
              <a:gd name="T11" fmla="*/ 140333109 h 47"/>
              <a:gd name="T12" fmla="*/ 561340811 w 47"/>
              <a:gd name="T13" fmla="*/ 17540591 h 47"/>
              <a:gd name="T14" fmla="*/ 473629477 w 47"/>
              <a:gd name="T15" fmla="*/ 0 h 47"/>
              <a:gd name="T16" fmla="*/ 403462922 w 47"/>
              <a:gd name="T17" fmla="*/ 105251926 h 47"/>
              <a:gd name="T18" fmla="*/ 350836960 w 47"/>
              <a:gd name="T19" fmla="*/ 105251926 h 47"/>
              <a:gd name="T20" fmla="*/ 245585034 w 47"/>
              <a:gd name="T21" fmla="*/ 35085371 h 47"/>
              <a:gd name="T22" fmla="*/ 157877888 w 47"/>
              <a:gd name="T23" fmla="*/ 87707146 h 47"/>
              <a:gd name="T24" fmla="*/ 175418480 w 47"/>
              <a:gd name="T25" fmla="*/ 210503851 h 47"/>
              <a:gd name="T26" fmla="*/ 157877888 w 47"/>
              <a:gd name="T27" fmla="*/ 245585034 h 47"/>
              <a:gd name="T28" fmla="*/ 35085371 w 47"/>
              <a:gd name="T29" fmla="*/ 280670405 h 47"/>
              <a:gd name="T30" fmla="*/ 17540591 w 47"/>
              <a:gd name="T31" fmla="*/ 368377551 h 47"/>
              <a:gd name="T32" fmla="*/ 105251926 w 47"/>
              <a:gd name="T33" fmla="*/ 438544105 h 47"/>
              <a:gd name="T34" fmla="*/ 122792517 w 47"/>
              <a:gd name="T35" fmla="*/ 491170068 h 47"/>
              <a:gd name="T36" fmla="*/ 52625963 w 47"/>
              <a:gd name="T37" fmla="*/ 596421994 h 47"/>
              <a:gd name="T38" fmla="*/ 87707146 w 47"/>
              <a:gd name="T39" fmla="*/ 666588548 h 47"/>
              <a:gd name="T40" fmla="*/ 210503851 w 47"/>
              <a:gd name="T41" fmla="*/ 649047956 h 47"/>
              <a:gd name="T42" fmla="*/ 245585034 w 47"/>
              <a:gd name="T43" fmla="*/ 684133328 h 47"/>
              <a:gd name="T44" fmla="*/ 280670405 w 47"/>
              <a:gd name="T45" fmla="*/ 806925845 h 47"/>
              <a:gd name="T46" fmla="*/ 368377551 w 47"/>
              <a:gd name="T47" fmla="*/ 824466436 h 47"/>
              <a:gd name="T48" fmla="*/ 438544105 w 47"/>
              <a:gd name="T49" fmla="*/ 719214511 h 47"/>
              <a:gd name="T50" fmla="*/ 491170068 w 47"/>
              <a:gd name="T51" fmla="*/ 719214511 h 47"/>
              <a:gd name="T52" fmla="*/ 578881402 w 47"/>
              <a:gd name="T53" fmla="*/ 789381065 h 47"/>
              <a:gd name="T54" fmla="*/ 666588548 w 47"/>
              <a:gd name="T55" fmla="*/ 736759290 h 47"/>
              <a:gd name="T56" fmla="*/ 649047956 w 47"/>
              <a:gd name="T57" fmla="*/ 613962585 h 47"/>
              <a:gd name="T58" fmla="*/ 684133328 w 47"/>
              <a:gd name="T59" fmla="*/ 578881402 h 47"/>
              <a:gd name="T60" fmla="*/ 806925845 w 47"/>
              <a:gd name="T61" fmla="*/ 543796031 h 47"/>
              <a:gd name="T62" fmla="*/ 824466436 w 47"/>
              <a:gd name="T63" fmla="*/ 456088885 h 47"/>
              <a:gd name="T64" fmla="*/ 719214511 w 47"/>
              <a:gd name="T65" fmla="*/ 385922331 h 47"/>
              <a:gd name="T66" fmla="*/ 543796031 w 47"/>
              <a:gd name="T67" fmla="*/ 438544105 h 47"/>
              <a:gd name="T68" fmla="*/ 385922331 w 47"/>
              <a:gd name="T69" fmla="*/ 543796031 h 47"/>
              <a:gd name="T70" fmla="*/ 280670405 w 47"/>
              <a:gd name="T71" fmla="*/ 385922331 h 47"/>
              <a:gd name="T72" fmla="*/ 438544105 w 47"/>
              <a:gd name="T73" fmla="*/ 280670405 h 47"/>
              <a:gd name="T74" fmla="*/ 543796031 w 47"/>
              <a:gd name="T75" fmla="*/ 438544105 h 4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7" h="47">
                <a:moveTo>
                  <a:pt x="41" y="22"/>
                </a:move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5" y="14"/>
                  <a:pt x="45" y="13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35" y="10"/>
                  <a:pt x="35" y="10"/>
                </a:cubicBezTo>
                <a:cubicBezTo>
                  <a:pt x="33" y="8"/>
                  <a:pt x="33" y="8"/>
                  <a:pt x="33" y="8"/>
                </a:cubicBezTo>
                <a:cubicBezTo>
                  <a:pt x="33" y="8"/>
                  <a:pt x="32" y="1"/>
                  <a:pt x="32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6" y="0"/>
                  <a:pt x="23" y="6"/>
                  <a:pt x="23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14" y="2"/>
                  <a:pt x="14" y="2"/>
                </a:cubicBezTo>
                <a:cubicBezTo>
                  <a:pt x="9" y="5"/>
                  <a:pt x="9" y="5"/>
                  <a:pt x="9" y="5"/>
                </a:cubicBezTo>
                <a:cubicBezTo>
                  <a:pt x="9" y="5"/>
                  <a:pt x="10" y="12"/>
                  <a:pt x="10" y="12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2" y="15"/>
                  <a:pt x="2" y="16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21"/>
                  <a:pt x="6" y="25"/>
                  <a:pt x="6" y="25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2" y="33"/>
                  <a:pt x="3" y="34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8"/>
                  <a:pt x="12" y="37"/>
                  <a:pt x="12" y="37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5" y="46"/>
                  <a:pt x="16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1" y="47"/>
                  <a:pt x="25" y="41"/>
                  <a:pt x="25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33" y="45"/>
                  <a:pt x="33" y="45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2"/>
                  <a:pt x="37" y="35"/>
                  <a:pt x="37" y="35"/>
                </a:cubicBezTo>
                <a:cubicBezTo>
                  <a:pt x="39" y="33"/>
                  <a:pt x="39" y="33"/>
                  <a:pt x="39" y="33"/>
                </a:cubicBezTo>
                <a:cubicBezTo>
                  <a:pt x="39" y="33"/>
                  <a:pt x="45" y="32"/>
                  <a:pt x="46" y="31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1" y="22"/>
                  <a:pt x="41" y="22"/>
                </a:cubicBezTo>
                <a:close/>
                <a:moveTo>
                  <a:pt x="31" y="25"/>
                </a:moveTo>
                <a:cubicBezTo>
                  <a:pt x="30" y="29"/>
                  <a:pt x="26" y="32"/>
                  <a:pt x="22" y="31"/>
                </a:cubicBezTo>
                <a:cubicBezTo>
                  <a:pt x="18" y="30"/>
                  <a:pt x="15" y="26"/>
                  <a:pt x="16" y="22"/>
                </a:cubicBezTo>
                <a:cubicBezTo>
                  <a:pt x="17" y="18"/>
                  <a:pt x="22" y="15"/>
                  <a:pt x="25" y="16"/>
                </a:cubicBezTo>
                <a:cubicBezTo>
                  <a:pt x="29" y="17"/>
                  <a:pt x="32" y="21"/>
                  <a:pt x="31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5" name="Freeform 68"/>
          <p:cNvSpPr>
            <a:spLocks noEditPoints="1"/>
          </p:cNvSpPr>
          <p:nvPr/>
        </p:nvSpPr>
        <p:spPr bwMode="auto">
          <a:xfrm>
            <a:off x="4784725" y="4351338"/>
            <a:ext cx="252413" cy="457200"/>
          </a:xfrm>
          <a:custGeom>
            <a:avLst/>
            <a:gdLst>
              <a:gd name="T0" fmla="*/ 1274246451 w 50"/>
              <a:gd name="T1" fmla="*/ 2141931200 h 90"/>
              <a:gd name="T2" fmla="*/ 1274246451 w 50"/>
              <a:gd name="T3" fmla="*/ 180644800 h 90"/>
              <a:gd name="T4" fmla="*/ 1121334656 w 50"/>
              <a:gd name="T5" fmla="*/ 0 h 90"/>
              <a:gd name="T6" fmla="*/ 152911795 w 50"/>
              <a:gd name="T7" fmla="*/ 0 h 90"/>
              <a:gd name="T8" fmla="*/ 0 w 50"/>
              <a:gd name="T9" fmla="*/ 180644800 h 90"/>
              <a:gd name="T10" fmla="*/ 0 w 50"/>
              <a:gd name="T11" fmla="*/ 2141931200 h 90"/>
              <a:gd name="T12" fmla="*/ 152911795 w 50"/>
              <a:gd name="T13" fmla="*/ 2147483647 h 90"/>
              <a:gd name="T14" fmla="*/ 1121334656 w 50"/>
              <a:gd name="T15" fmla="*/ 2147483647 h 90"/>
              <a:gd name="T16" fmla="*/ 1274246451 w 50"/>
              <a:gd name="T17" fmla="*/ 2141931200 h 90"/>
              <a:gd name="T18" fmla="*/ 993911525 w 50"/>
              <a:gd name="T19" fmla="*/ 129032000 h 90"/>
              <a:gd name="T20" fmla="*/ 1044883807 w 50"/>
              <a:gd name="T21" fmla="*/ 154838400 h 90"/>
              <a:gd name="T22" fmla="*/ 993911525 w 50"/>
              <a:gd name="T23" fmla="*/ 206451200 h 90"/>
              <a:gd name="T24" fmla="*/ 968427909 w 50"/>
              <a:gd name="T25" fmla="*/ 154838400 h 90"/>
              <a:gd name="T26" fmla="*/ 993911525 w 50"/>
              <a:gd name="T27" fmla="*/ 129032000 h 90"/>
              <a:gd name="T28" fmla="*/ 407758057 w 50"/>
              <a:gd name="T29" fmla="*/ 129032000 h 90"/>
              <a:gd name="T30" fmla="*/ 866488395 w 50"/>
              <a:gd name="T31" fmla="*/ 129032000 h 90"/>
              <a:gd name="T32" fmla="*/ 866488395 w 50"/>
              <a:gd name="T33" fmla="*/ 180644800 h 90"/>
              <a:gd name="T34" fmla="*/ 407758057 w 50"/>
              <a:gd name="T35" fmla="*/ 180644800 h 90"/>
              <a:gd name="T36" fmla="*/ 407758057 w 50"/>
              <a:gd name="T37" fmla="*/ 129032000 h 90"/>
              <a:gd name="T38" fmla="*/ 127423131 w 50"/>
              <a:gd name="T39" fmla="*/ 1780641600 h 90"/>
              <a:gd name="T40" fmla="*/ 127423131 w 50"/>
              <a:gd name="T41" fmla="*/ 283870400 h 90"/>
              <a:gd name="T42" fmla="*/ 1146823321 w 50"/>
              <a:gd name="T43" fmla="*/ 283870400 h 90"/>
              <a:gd name="T44" fmla="*/ 1146823321 w 50"/>
              <a:gd name="T45" fmla="*/ 1780641600 h 90"/>
              <a:gd name="T46" fmla="*/ 127423131 w 50"/>
              <a:gd name="T47" fmla="*/ 1780641600 h 90"/>
              <a:gd name="T48" fmla="*/ 637125750 w 50"/>
              <a:gd name="T49" fmla="*/ 2141931200 h 90"/>
              <a:gd name="T50" fmla="*/ 535181187 w 50"/>
              <a:gd name="T51" fmla="*/ 2038705600 h 90"/>
              <a:gd name="T52" fmla="*/ 637125750 w 50"/>
              <a:gd name="T53" fmla="*/ 1935480000 h 90"/>
              <a:gd name="T54" fmla="*/ 739065264 w 50"/>
              <a:gd name="T55" fmla="*/ 2038705600 h 90"/>
              <a:gd name="T56" fmla="*/ 637125750 w 50"/>
              <a:gd name="T57" fmla="*/ 2141931200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0" h="90">
                <a:moveTo>
                  <a:pt x="50" y="83"/>
                </a:moveTo>
                <a:cubicBezTo>
                  <a:pt x="50" y="7"/>
                  <a:pt x="50" y="7"/>
                  <a:pt x="50" y="7"/>
                </a:cubicBezTo>
                <a:cubicBezTo>
                  <a:pt x="50" y="3"/>
                  <a:pt x="47" y="0"/>
                  <a:pt x="44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6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7" y="90"/>
                  <a:pt x="50" y="87"/>
                  <a:pt x="50" y="83"/>
                </a:cubicBezTo>
                <a:close/>
                <a:moveTo>
                  <a:pt x="39" y="5"/>
                </a:moveTo>
                <a:cubicBezTo>
                  <a:pt x="40" y="5"/>
                  <a:pt x="41" y="5"/>
                  <a:pt x="41" y="6"/>
                </a:cubicBezTo>
                <a:cubicBezTo>
                  <a:pt x="41" y="7"/>
                  <a:pt x="40" y="8"/>
                  <a:pt x="39" y="8"/>
                </a:cubicBezTo>
                <a:cubicBezTo>
                  <a:pt x="38" y="8"/>
                  <a:pt x="38" y="7"/>
                  <a:pt x="38" y="6"/>
                </a:cubicBezTo>
                <a:cubicBezTo>
                  <a:pt x="38" y="5"/>
                  <a:pt x="38" y="5"/>
                  <a:pt x="39" y="5"/>
                </a:cubicBezTo>
                <a:close/>
                <a:moveTo>
                  <a:pt x="16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6" y="7"/>
                  <a:pt x="16" y="7"/>
                  <a:pt x="16" y="7"/>
                </a:cubicBezTo>
                <a:lnTo>
                  <a:pt x="16" y="5"/>
                </a:lnTo>
                <a:close/>
                <a:moveTo>
                  <a:pt x="5" y="69"/>
                </a:moveTo>
                <a:cubicBezTo>
                  <a:pt x="5" y="11"/>
                  <a:pt x="5" y="11"/>
                  <a:pt x="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69"/>
                  <a:pt x="45" y="69"/>
                  <a:pt x="45" y="69"/>
                </a:cubicBezTo>
                <a:lnTo>
                  <a:pt x="5" y="69"/>
                </a:lnTo>
                <a:close/>
                <a:moveTo>
                  <a:pt x="25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5" y="75"/>
                </a:cubicBezTo>
                <a:cubicBezTo>
                  <a:pt x="27" y="75"/>
                  <a:pt x="29" y="77"/>
                  <a:pt x="29" y="79"/>
                </a:cubicBezTo>
                <a:cubicBezTo>
                  <a:pt x="29" y="81"/>
                  <a:pt x="27" y="83"/>
                  <a:pt x="25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6" name="Freeform 69"/>
          <p:cNvSpPr>
            <a:spLocks noEditPoints="1"/>
          </p:cNvSpPr>
          <p:nvPr/>
        </p:nvSpPr>
        <p:spPr bwMode="auto">
          <a:xfrm>
            <a:off x="5078413" y="4522788"/>
            <a:ext cx="260350" cy="457200"/>
          </a:xfrm>
          <a:custGeom>
            <a:avLst/>
            <a:gdLst>
              <a:gd name="T0" fmla="*/ 1146642659 w 51"/>
              <a:gd name="T1" fmla="*/ 0 h 90"/>
              <a:gd name="T2" fmla="*/ 182418567 w 51"/>
              <a:gd name="T3" fmla="*/ 0 h 90"/>
              <a:gd name="T4" fmla="*/ 0 w 51"/>
              <a:gd name="T5" fmla="*/ 180644800 h 90"/>
              <a:gd name="T6" fmla="*/ 0 w 51"/>
              <a:gd name="T7" fmla="*/ 2141931200 h 90"/>
              <a:gd name="T8" fmla="*/ 182418567 w 51"/>
              <a:gd name="T9" fmla="*/ 2147483647 h 90"/>
              <a:gd name="T10" fmla="*/ 1146642659 w 51"/>
              <a:gd name="T11" fmla="*/ 2147483647 h 90"/>
              <a:gd name="T12" fmla="*/ 1329061225 w 51"/>
              <a:gd name="T13" fmla="*/ 2141931200 h 90"/>
              <a:gd name="T14" fmla="*/ 1329061225 w 51"/>
              <a:gd name="T15" fmla="*/ 180644800 h 90"/>
              <a:gd name="T16" fmla="*/ 1146642659 w 51"/>
              <a:gd name="T17" fmla="*/ 0 h 90"/>
              <a:gd name="T18" fmla="*/ 1042400561 w 51"/>
              <a:gd name="T19" fmla="*/ 129032000 h 90"/>
              <a:gd name="T20" fmla="*/ 1094521610 w 51"/>
              <a:gd name="T21" fmla="*/ 154838400 h 90"/>
              <a:gd name="T22" fmla="*/ 1042400561 w 51"/>
              <a:gd name="T23" fmla="*/ 206451200 h 90"/>
              <a:gd name="T24" fmla="*/ 990279512 w 51"/>
              <a:gd name="T25" fmla="*/ 154838400 h 90"/>
              <a:gd name="T26" fmla="*/ 1042400561 w 51"/>
              <a:gd name="T27" fmla="*/ 129032000 h 90"/>
              <a:gd name="T28" fmla="*/ 443018707 w 51"/>
              <a:gd name="T29" fmla="*/ 129032000 h 90"/>
              <a:gd name="T30" fmla="*/ 886042519 w 51"/>
              <a:gd name="T31" fmla="*/ 129032000 h 90"/>
              <a:gd name="T32" fmla="*/ 886042519 w 51"/>
              <a:gd name="T33" fmla="*/ 180644800 h 90"/>
              <a:gd name="T34" fmla="*/ 443018707 w 51"/>
              <a:gd name="T35" fmla="*/ 180644800 h 90"/>
              <a:gd name="T36" fmla="*/ 443018707 w 51"/>
              <a:gd name="T37" fmla="*/ 129032000 h 90"/>
              <a:gd name="T38" fmla="*/ 677558323 w 51"/>
              <a:gd name="T39" fmla="*/ 2141931200 h 90"/>
              <a:gd name="T40" fmla="*/ 547260805 w 51"/>
              <a:gd name="T41" fmla="*/ 2038705600 h 90"/>
              <a:gd name="T42" fmla="*/ 677558323 w 51"/>
              <a:gd name="T43" fmla="*/ 1935480000 h 90"/>
              <a:gd name="T44" fmla="*/ 781800421 w 51"/>
              <a:gd name="T45" fmla="*/ 2038705600 h 90"/>
              <a:gd name="T46" fmla="*/ 677558323 w 51"/>
              <a:gd name="T47" fmla="*/ 2141931200 h 90"/>
              <a:gd name="T48" fmla="*/ 1198758603 w 51"/>
              <a:gd name="T49" fmla="*/ 1780641600 h 90"/>
              <a:gd name="T50" fmla="*/ 130302623 w 51"/>
              <a:gd name="T51" fmla="*/ 1780641600 h 90"/>
              <a:gd name="T52" fmla="*/ 130302623 w 51"/>
              <a:gd name="T53" fmla="*/ 283870400 h 90"/>
              <a:gd name="T54" fmla="*/ 1198758603 w 51"/>
              <a:gd name="T55" fmla="*/ 283870400 h 90"/>
              <a:gd name="T56" fmla="*/ 1198758603 w 51"/>
              <a:gd name="T57" fmla="*/ 1780641600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1" h="90">
                <a:moveTo>
                  <a:pt x="44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7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8" y="90"/>
                  <a:pt x="51" y="87"/>
                  <a:pt x="51" y="83"/>
                </a:cubicBezTo>
                <a:cubicBezTo>
                  <a:pt x="51" y="7"/>
                  <a:pt x="51" y="7"/>
                  <a:pt x="51" y="7"/>
                </a:cubicBezTo>
                <a:cubicBezTo>
                  <a:pt x="51" y="3"/>
                  <a:pt x="48" y="0"/>
                  <a:pt x="44" y="0"/>
                </a:cubicBezTo>
                <a:close/>
                <a:moveTo>
                  <a:pt x="40" y="5"/>
                </a:moveTo>
                <a:cubicBezTo>
                  <a:pt x="41" y="5"/>
                  <a:pt x="42" y="5"/>
                  <a:pt x="42" y="6"/>
                </a:cubicBezTo>
                <a:cubicBezTo>
                  <a:pt x="42" y="7"/>
                  <a:pt x="41" y="8"/>
                  <a:pt x="40" y="8"/>
                </a:cubicBezTo>
                <a:cubicBezTo>
                  <a:pt x="39" y="8"/>
                  <a:pt x="38" y="7"/>
                  <a:pt x="38" y="6"/>
                </a:cubicBezTo>
                <a:cubicBezTo>
                  <a:pt x="38" y="5"/>
                  <a:pt x="39" y="5"/>
                  <a:pt x="40" y="5"/>
                </a:cubicBezTo>
                <a:close/>
                <a:moveTo>
                  <a:pt x="17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7" y="7"/>
                  <a:pt x="17" y="7"/>
                  <a:pt x="17" y="7"/>
                </a:cubicBezTo>
                <a:lnTo>
                  <a:pt x="17" y="5"/>
                </a:lnTo>
                <a:close/>
                <a:moveTo>
                  <a:pt x="26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6" y="75"/>
                </a:cubicBezTo>
                <a:cubicBezTo>
                  <a:pt x="28" y="75"/>
                  <a:pt x="30" y="77"/>
                  <a:pt x="30" y="79"/>
                </a:cubicBezTo>
                <a:cubicBezTo>
                  <a:pt x="30" y="81"/>
                  <a:pt x="28" y="83"/>
                  <a:pt x="26" y="83"/>
                </a:cubicBezTo>
                <a:close/>
                <a:moveTo>
                  <a:pt x="46" y="69"/>
                </a:moveTo>
                <a:cubicBezTo>
                  <a:pt x="5" y="69"/>
                  <a:pt x="5" y="69"/>
                  <a:pt x="5" y="69"/>
                </a:cubicBezTo>
                <a:cubicBezTo>
                  <a:pt x="5" y="11"/>
                  <a:pt x="5" y="11"/>
                  <a:pt x="5" y="11"/>
                </a:cubicBezTo>
                <a:cubicBezTo>
                  <a:pt x="46" y="11"/>
                  <a:pt x="46" y="11"/>
                  <a:pt x="46" y="11"/>
                </a:cubicBezTo>
                <a:lnTo>
                  <a:pt x="46" y="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7" name="Freeform 70"/>
          <p:cNvSpPr>
            <a:spLocks/>
          </p:cNvSpPr>
          <p:nvPr/>
        </p:nvSpPr>
        <p:spPr bwMode="auto">
          <a:xfrm>
            <a:off x="5059363" y="4378325"/>
            <a:ext cx="152400" cy="125413"/>
          </a:xfrm>
          <a:custGeom>
            <a:avLst/>
            <a:gdLst>
              <a:gd name="T0" fmla="*/ 464515200 w 40"/>
              <a:gd name="T1" fmla="*/ 476618805 h 33"/>
              <a:gd name="T2" fmla="*/ 580644000 w 40"/>
              <a:gd name="T3" fmla="*/ 476618805 h 33"/>
              <a:gd name="T4" fmla="*/ 580644000 w 40"/>
              <a:gd name="T5" fmla="*/ 115543377 h 33"/>
              <a:gd name="T6" fmla="*/ 580644000 w 40"/>
              <a:gd name="T7" fmla="*/ 0 h 33"/>
              <a:gd name="T8" fmla="*/ 464515200 w 40"/>
              <a:gd name="T9" fmla="*/ 0 h 33"/>
              <a:gd name="T10" fmla="*/ 0 w 40"/>
              <a:gd name="T11" fmla="*/ 0 h 33"/>
              <a:gd name="T12" fmla="*/ 0 w 40"/>
              <a:gd name="T13" fmla="*/ 115543377 h 33"/>
              <a:gd name="T14" fmla="*/ 464515200 w 40"/>
              <a:gd name="T15" fmla="*/ 115543377 h 33"/>
              <a:gd name="T16" fmla="*/ 464515200 w 40"/>
              <a:gd name="T17" fmla="*/ 476618805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0" h="33">
                <a:moveTo>
                  <a:pt x="32" y="33"/>
                </a:moveTo>
                <a:lnTo>
                  <a:pt x="40" y="33"/>
                </a:lnTo>
                <a:lnTo>
                  <a:pt x="40" y="8"/>
                </a:lnTo>
                <a:lnTo>
                  <a:pt x="40" y="0"/>
                </a:lnTo>
                <a:lnTo>
                  <a:pt x="32" y="0"/>
                </a:lnTo>
                <a:lnTo>
                  <a:pt x="0" y="0"/>
                </a:lnTo>
                <a:lnTo>
                  <a:pt x="0" y="8"/>
                </a:lnTo>
                <a:lnTo>
                  <a:pt x="32" y="8"/>
                </a:lnTo>
                <a:lnTo>
                  <a:pt x="32" y="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8" name="Freeform 71"/>
          <p:cNvSpPr>
            <a:spLocks/>
          </p:cNvSpPr>
          <p:nvPr/>
        </p:nvSpPr>
        <p:spPr bwMode="auto">
          <a:xfrm>
            <a:off x="4922838" y="4835525"/>
            <a:ext cx="125412" cy="125413"/>
          </a:xfrm>
          <a:custGeom>
            <a:avLst/>
            <a:gdLst>
              <a:gd name="T0" fmla="*/ 115542456 w 33"/>
              <a:gd name="T1" fmla="*/ 0 h 33"/>
              <a:gd name="T2" fmla="*/ 0 w 33"/>
              <a:gd name="T3" fmla="*/ 0 h 33"/>
              <a:gd name="T4" fmla="*/ 0 w 33"/>
              <a:gd name="T5" fmla="*/ 361075428 h 33"/>
              <a:gd name="T6" fmla="*/ 0 w 33"/>
              <a:gd name="T7" fmla="*/ 476618805 h 33"/>
              <a:gd name="T8" fmla="*/ 115542456 w 33"/>
              <a:gd name="T9" fmla="*/ 476618805 h 33"/>
              <a:gd name="T10" fmla="*/ 476611204 w 33"/>
              <a:gd name="T11" fmla="*/ 476618805 h 33"/>
              <a:gd name="T12" fmla="*/ 476611204 w 33"/>
              <a:gd name="T13" fmla="*/ 361075428 h 33"/>
              <a:gd name="T14" fmla="*/ 115542456 w 33"/>
              <a:gd name="T15" fmla="*/ 361075428 h 33"/>
              <a:gd name="T16" fmla="*/ 115542456 w 33"/>
              <a:gd name="T17" fmla="*/ 0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" h="33">
                <a:moveTo>
                  <a:pt x="8" y="0"/>
                </a:moveTo>
                <a:lnTo>
                  <a:pt x="0" y="0"/>
                </a:lnTo>
                <a:lnTo>
                  <a:pt x="0" y="25"/>
                </a:lnTo>
                <a:lnTo>
                  <a:pt x="0" y="33"/>
                </a:lnTo>
                <a:lnTo>
                  <a:pt x="8" y="33"/>
                </a:lnTo>
                <a:lnTo>
                  <a:pt x="33" y="33"/>
                </a:lnTo>
                <a:lnTo>
                  <a:pt x="33" y="25"/>
                </a:lnTo>
                <a:lnTo>
                  <a:pt x="8" y="25"/>
                </a:lnTo>
                <a:lnTo>
                  <a:pt x="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79" name="Freeform 121"/>
          <p:cNvSpPr>
            <a:spLocks noEditPoints="1"/>
          </p:cNvSpPr>
          <p:nvPr/>
        </p:nvSpPr>
        <p:spPr bwMode="auto">
          <a:xfrm>
            <a:off x="6496050" y="4364038"/>
            <a:ext cx="315913" cy="431800"/>
          </a:xfrm>
          <a:custGeom>
            <a:avLst/>
            <a:gdLst>
              <a:gd name="T0" fmla="*/ 594055592 w 84"/>
              <a:gd name="T1" fmla="*/ 70492289 h 115"/>
              <a:gd name="T2" fmla="*/ 1117388042 w 84"/>
              <a:gd name="T3" fmla="*/ 592132972 h 115"/>
              <a:gd name="T4" fmla="*/ 792072869 w 84"/>
              <a:gd name="T5" fmla="*/ 1564922050 h 115"/>
              <a:gd name="T6" fmla="*/ 438468440 w 84"/>
              <a:gd name="T7" fmla="*/ 1564922050 h 115"/>
              <a:gd name="T8" fmla="*/ 56574753 w 84"/>
              <a:gd name="T9" fmla="*/ 592132972 h 115"/>
              <a:gd name="T10" fmla="*/ 594055592 w 84"/>
              <a:gd name="T11" fmla="*/ 70492289 h 115"/>
              <a:gd name="T12" fmla="*/ 594055592 w 84"/>
              <a:gd name="T13" fmla="*/ 0 h 115"/>
              <a:gd name="T14" fmla="*/ 0 w 84"/>
              <a:gd name="T15" fmla="*/ 592132972 h 115"/>
              <a:gd name="T16" fmla="*/ 410179183 w 84"/>
              <a:gd name="T17" fmla="*/ 1621315130 h 115"/>
              <a:gd name="T18" fmla="*/ 820358365 w 84"/>
              <a:gd name="T19" fmla="*/ 1621315130 h 115"/>
              <a:gd name="T20" fmla="*/ 1188107423 w 84"/>
              <a:gd name="T21" fmla="*/ 592132972 h 115"/>
              <a:gd name="T22" fmla="*/ 594055592 w 84"/>
              <a:gd name="T23" fmla="*/ 0 h 11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4" h="115">
                <a:moveTo>
                  <a:pt x="42" y="5"/>
                </a:moveTo>
                <a:cubicBezTo>
                  <a:pt x="63" y="5"/>
                  <a:pt x="79" y="22"/>
                  <a:pt x="79" y="42"/>
                </a:cubicBezTo>
                <a:cubicBezTo>
                  <a:pt x="79" y="60"/>
                  <a:pt x="60" y="101"/>
                  <a:pt x="56" y="111"/>
                </a:cubicBezTo>
                <a:cubicBezTo>
                  <a:pt x="31" y="111"/>
                  <a:pt x="31" y="111"/>
                  <a:pt x="31" y="111"/>
                </a:cubicBezTo>
                <a:cubicBezTo>
                  <a:pt x="23" y="95"/>
                  <a:pt x="4" y="58"/>
                  <a:pt x="4" y="42"/>
                </a:cubicBezTo>
                <a:cubicBezTo>
                  <a:pt x="4" y="22"/>
                  <a:pt x="21" y="5"/>
                  <a:pt x="42" y="5"/>
                </a:cubicBezTo>
                <a:moveTo>
                  <a:pt x="42" y="0"/>
                </a:moveTo>
                <a:cubicBezTo>
                  <a:pt x="19" y="0"/>
                  <a:pt x="0" y="19"/>
                  <a:pt x="0" y="42"/>
                </a:cubicBezTo>
                <a:cubicBezTo>
                  <a:pt x="0" y="63"/>
                  <a:pt x="29" y="115"/>
                  <a:pt x="29" y="115"/>
                </a:cubicBezTo>
                <a:cubicBezTo>
                  <a:pt x="58" y="115"/>
                  <a:pt x="58" y="115"/>
                  <a:pt x="58" y="115"/>
                </a:cubicBezTo>
                <a:cubicBezTo>
                  <a:pt x="58" y="115"/>
                  <a:pt x="84" y="63"/>
                  <a:pt x="84" y="42"/>
                </a:cubicBezTo>
                <a:cubicBezTo>
                  <a:pt x="84" y="19"/>
                  <a:pt x="65" y="0"/>
                  <a:pt x="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0" name="Freeform 122"/>
          <p:cNvSpPr>
            <a:spLocks/>
          </p:cNvSpPr>
          <p:nvPr/>
        </p:nvSpPr>
        <p:spPr bwMode="auto">
          <a:xfrm>
            <a:off x="6604000" y="4902200"/>
            <a:ext cx="109538" cy="12700"/>
          </a:xfrm>
          <a:custGeom>
            <a:avLst/>
            <a:gdLst>
              <a:gd name="T0" fmla="*/ 14266380 w 29"/>
              <a:gd name="T1" fmla="*/ 53763333 h 3"/>
              <a:gd name="T2" fmla="*/ 385211151 w 29"/>
              <a:gd name="T3" fmla="*/ 53763333 h 3"/>
              <a:gd name="T4" fmla="*/ 413743912 w 29"/>
              <a:gd name="T5" fmla="*/ 0 h 3"/>
              <a:gd name="T6" fmla="*/ 0 w 29"/>
              <a:gd name="T7" fmla="*/ 0 h 3"/>
              <a:gd name="T8" fmla="*/ 14266380 w 29"/>
              <a:gd name="T9" fmla="*/ 53763333 h 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3">
                <a:moveTo>
                  <a:pt x="1" y="3"/>
                </a:moveTo>
                <a:cubicBezTo>
                  <a:pt x="27" y="3"/>
                  <a:pt x="27" y="3"/>
                  <a:pt x="27" y="3"/>
                </a:cubicBezTo>
                <a:cubicBezTo>
                  <a:pt x="28" y="2"/>
                  <a:pt x="28" y="1"/>
                  <a:pt x="2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2"/>
                  <a:pt x="1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1" name="Freeform 123"/>
          <p:cNvSpPr>
            <a:spLocks/>
          </p:cNvSpPr>
          <p:nvPr/>
        </p:nvSpPr>
        <p:spPr bwMode="auto">
          <a:xfrm>
            <a:off x="6621463" y="4926013"/>
            <a:ext cx="77787" cy="14287"/>
          </a:xfrm>
          <a:custGeom>
            <a:avLst/>
            <a:gdLst>
              <a:gd name="T0" fmla="*/ 137205156 w 21"/>
              <a:gd name="T1" fmla="*/ 51029592 h 4"/>
              <a:gd name="T2" fmla="*/ 288134160 w 21"/>
              <a:gd name="T3" fmla="*/ 0 h 4"/>
              <a:gd name="T4" fmla="*/ 0 w 21"/>
              <a:gd name="T5" fmla="*/ 0 h 4"/>
              <a:gd name="T6" fmla="*/ 137205156 w 21"/>
              <a:gd name="T7" fmla="*/ 51029592 h 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" h="4">
                <a:moveTo>
                  <a:pt x="10" y="4"/>
                </a:moveTo>
                <a:cubicBezTo>
                  <a:pt x="14" y="4"/>
                  <a:pt x="18" y="2"/>
                  <a:pt x="21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2"/>
                  <a:pt x="6" y="4"/>
                  <a:pt x="10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2" name="Freeform 124"/>
          <p:cNvSpPr>
            <a:spLocks/>
          </p:cNvSpPr>
          <p:nvPr/>
        </p:nvSpPr>
        <p:spPr bwMode="auto">
          <a:xfrm>
            <a:off x="6600825" y="4813300"/>
            <a:ext cx="115888" cy="77788"/>
          </a:xfrm>
          <a:custGeom>
            <a:avLst/>
            <a:gdLst>
              <a:gd name="T0" fmla="*/ 433226727 w 31"/>
              <a:gd name="T1" fmla="*/ 0 h 21"/>
              <a:gd name="T2" fmla="*/ 0 w 31"/>
              <a:gd name="T3" fmla="*/ 0 h 21"/>
              <a:gd name="T4" fmla="*/ 0 w 31"/>
              <a:gd name="T5" fmla="*/ 260700926 h 21"/>
              <a:gd name="T6" fmla="*/ 0 w 31"/>
              <a:gd name="T7" fmla="*/ 288141569 h 21"/>
              <a:gd name="T8" fmla="*/ 419252877 w 31"/>
              <a:gd name="T9" fmla="*/ 288141569 h 21"/>
              <a:gd name="T10" fmla="*/ 433226727 w 31"/>
              <a:gd name="T11" fmla="*/ 260700926 h 21"/>
              <a:gd name="T12" fmla="*/ 433226727 w 31"/>
              <a:gd name="T13" fmla="*/ 0 h 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" h="21">
                <a:moveTo>
                  <a:pt x="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0"/>
                  <a:pt x="31" y="20"/>
                  <a:pt x="31" y="19"/>
                </a:cubicBezTo>
                <a:lnTo>
                  <a:pt x="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3" name="Freeform 125"/>
          <p:cNvSpPr>
            <a:spLocks noEditPoints="1"/>
          </p:cNvSpPr>
          <p:nvPr/>
        </p:nvSpPr>
        <p:spPr bwMode="auto">
          <a:xfrm>
            <a:off x="6597650" y="4560888"/>
            <a:ext cx="119063" cy="234950"/>
          </a:xfrm>
          <a:custGeom>
            <a:avLst/>
            <a:gdLst>
              <a:gd name="T0" fmla="*/ 337523761 w 42"/>
              <a:gd name="T1" fmla="*/ 16024722 h 83"/>
              <a:gd name="T2" fmla="*/ 337523761 w 42"/>
              <a:gd name="T3" fmla="*/ 16024722 h 83"/>
              <a:gd name="T4" fmla="*/ 337523761 w 42"/>
              <a:gd name="T5" fmla="*/ 16024722 h 83"/>
              <a:gd name="T6" fmla="*/ 297342834 w 42"/>
              <a:gd name="T7" fmla="*/ 0 h 83"/>
              <a:gd name="T8" fmla="*/ 160726546 w 42"/>
              <a:gd name="T9" fmla="*/ 48076998 h 83"/>
              <a:gd name="T10" fmla="*/ 40180928 w 42"/>
              <a:gd name="T11" fmla="*/ 0 h 83"/>
              <a:gd name="T12" fmla="*/ 0 w 42"/>
              <a:gd name="T13" fmla="*/ 8013777 h 83"/>
              <a:gd name="T14" fmla="*/ 0 w 42"/>
              <a:gd name="T15" fmla="*/ 16024722 h 83"/>
              <a:gd name="T16" fmla="*/ 0 w 42"/>
              <a:gd name="T17" fmla="*/ 16024722 h 83"/>
              <a:gd name="T18" fmla="*/ 144653041 w 42"/>
              <a:gd name="T19" fmla="*/ 665078343 h 83"/>
              <a:gd name="T20" fmla="*/ 192870721 w 42"/>
              <a:gd name="T21" fmla="*/ 665078343 h 83"/>
              <a:gd name="T22" fmla="*/ 337523761 w 42"/>
              <a:gd name="T23" fmla="*/ 16024722 h 83"/>
              <a:gd name="T24" fmla="*/ 337523761 w 42"/>
              <a:gd name="T25" fmla="*/ 16024722 h 83"/>
              <a:gd name="T26" fmla="*/ 337523761 w 42"/>
              <a:gd name="T27" fmla="*/ 16024722 h 83"/>
              <a:gd name="T28" fmla="*/ 168763298 w 42"/>
              <a:gd name="T29" fmla="*/ 584949070 h 83"/>
              <a:gd name="T30" fmla="*/ 40180928 w 42"/>
              <a:gd name="T31" fmla="*/ 32052275 h 83"/>
              <a:gd name="T32" fmla="*/ 160726546 w 42"/>
              <a:gd name="T33" fmla="*/ 72118327 h 83"/>
              <a:gd name="T34" fmla="*/ 297342834 w 42"/>
              <a:gd name="T35" fmla="*/ 32052275 h 83"/>
              <a:gd name="T36" fmla="*/ 168763298 w 42"/>
              <a:gd name="T37" fmla="*/ 584949070 h 8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2" h="83">
                <a:moveTo>
                  <a:pt x="42" y="2"/>
                </a:moveTo>
                <a:lnTo>
                  <a:pt x="42" y="2"/>
                </a:lnTo>
                <a:lnTo>
                  <a:pt x="37" y="0"/>
                </a:lnTo>
                <a:lnTo>
                  <a:pt x="20" y="6"/>
                </a:lnTo>
                <a:lnTo>
                  <a:pt x="5" y="0"/>
                </a:lnTo>
                <a:lnTo>
                  <a:pt x="0" y="1"/>
                </a:lnTo>
                <a:lnTo>
                  <a:pt x="0" y="2"/>
                </a:lnTo>
                <a:lnTo>
                  <a:pt x="18" y="83"/>
                </a:lnTo>
                <a:lnTo>
                  <a:pt x="24" y="83"/>
                </a:lnTo>
                <a:lnTo>
                  <a:pt x="42" y="2"/>
                </a:lnTo>
                <a:close/>
                <a:moveTo>
                  <a:pt x="21" y="73"/>
                </a:moveTo>
                <a:lnTo>
                  <a:pt x="5" y="4"/>
                </a:lnTo>
                <a:lnTo>
                  <a:pt x="20" y="9"/>
                </a:lnTo>
                <a:lnTo>
                  <a:pt x="37" y="4"/>
                </a:lnTo>
                <a:lnTo>
                  <a:pt x="21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4" name="Freeform 101"/>
          <p:cNvSpPr>
            <a:spLocks noEditPoints="1"/>
          </p:cNvSpPr>
          <p:nvPr/>
        </p:nvSpPr>
        <p:spPr bwMode="auto">
          <a:xfrm>
            <a:off x="6811963" y="2997200"/>
            <a:ext cx="407987" cy="441325"/>
          </a:xfrm>
          <a:custGeom>
            <a:avLst/>
            <a:gdLst>
              <a:gd name="T0" fmla="*/ 1188382747 w 137"/>
              <a:gd name="T1" fmla="*/ 631324358 h 148"/>
              <a:gd name="T2" fmla="*/ 1117434701 w 137"/>
              <a:gd name="T3" fmla="*/ 337890944 h 148"/>
              <a:gd name="T4" fmla="*/ 1179514241 w 137"/>
              <a:gd name="T5" fmla="*/ 320106739 h 148"/>
              <a:gd name="T6" fmla="*/ 1117434701 w 137"/>
              <a:gd name="T7" fmla="*/ 106702246 h 148"/>
              <a:gd name="T8" fmla="*/ 904590563 w 137"/>
              <a:gd name="T9" fmla="*/ 44460512 h 148"/>
              <a:gd name="T10" fmla="*/ 877985046 w 137"/>
              <a:gd name="T11" fmla="*/ 106702246 h 148"/>
              <a:gd name="T12" fmla="*/ 594189884 w 137"/>
              <a:gd name="T13" fmla="*/ 35568409 h 148"/>
              <a:gd name="T14" fmla="*/ 337003218 w 137"/>
              <a:gd name="T15" fmla="*/ 97810144 h 148"/>
              <a:gd name="T16" fmla="*/ 319266207 w 137"/>
              <a:gd name="T17" fmla="*/ 44460512 h 148"/>
              <a:gd name="T18" fmla="*/ 106422069 w 137"/>
              <a:gd name="T19" fmla="*/ 106702246 h 148"/>
              <a:gd name="T20" fmla="*/ 44342529 w 137"/>
              <a:gd name="T21" fmla="*/ 320106739 h 148"/>
              <a:gd name="T22" fmla="*/ 79816552 w 137"/>
              <a:gd name="T23" fmla="*/ 337890944 h 148"/>
              <a:gd name="T24" fmla="*/ 0 w 137"/>
              <a:gd name="T25" fmla="*/ 631324358 h 148"/>
              <a:gd name="T26" fmla="*/ 239449655 w 137"/>
              <a:gd name="T27" fmla="*/ 1111485958 h 148"/>
              <a:gd name="T28" fmla="*/ 115290575 w 137"/>
              <a:gd name="T29" fmla="*/ 1244864512 h 148"/>
              <a:gd name="T30" fmla="*/ 186238620 w 137"/>
              <a:gd name="T31" fmla="*/ 1315998349 h 148"/>
              <a:gd name="T32" fmla="*/ 328134712 w 137"/>
              <a:gd name="T33" fmla="*/ 1173727693 h 148"/>
              <a:gd name="T34" fmla="*/ 594189884 w 137"/>
              <a:gd name="T35" fmla="*/ 1235972409 h 148"/>
              <a:gd name="T36" fmla="*/ 860248035 w 137"/>
              <a:gd name="T37" fmla="*/ 1173727693 h 148"/>
              <a:gd name="T38" fmla="*/ 1002144126 w 137"/>
              <a:gd name="T39" fmla="*/ 1315998349 h 148"/>
              <a:gd name="T40" fmla="*/ 1073092172 w 137"/>
              <a:gd name="T41" fmla="*/ 1244864512 h 148"/>
              <a:gd name="T42" fmla="*/ 948933092 w 137"/>
              <a:gd name="T43" fmla="*/ 1111485958 h 148"/>
              <a:gd name="T44" fmla="*/ 1188382747 w 137"/>
              <a:gd name="T45" fmla="*/ 631324358 h 148"/>
              <a:gd name="T46" fmla="*/ 97553563 w 137"/>
              <a:gd name="T47" fmla="*/ 658000665 h 148"/>
              <a:gd name="T48" fmla="*/ 177370115 w 137"/>
              <a:gd name="T49" fmla="*/ 658000665 h 148"/>
              <a:gd name="T50" fmla="*/ 203975632 w 137"/>
              <a:gd name="T51" fmla="*/ 631324358 h 148"/>
              <a:gd name="T52" fmla="*/ 177370115 w 137"/>
              <a:gd name="T53" fmla="*/ 613540154 h 148"/>
              <a:gd name="T54" fmla="*/ 97553563 w 137"/>
              <a:gd name="T55" fmla="*/ 613540154 h 148"/>
              <a:gd name="T56" fmla="*/ 567584367 w 137"/>
              <a:gd name="T57" fmla="*/ 133378554 h 148"/>
              <a:gd name="T58" fmla="*/ 567584367 w 137"/>
              <a:gd name="T59" fmla="*/ 133378554 h 148"/>
              <a:gd name="T60" fmla="*/ 567584367 w 137"/>
              <a:gd name="T61" fmla="*/ 231188698 h 148"/>
              <a:gd name="T62" fmla="*/ 594189884 w 137"/>
              <a:gd name="T63" fmla="*/ 257865005 h 148"/>
              <a:gd name="T64" fmla="*/ 620798380 w 137"/>
              <a:gd name="T65" fmla="*/ 231188698 h 148"/>
              <a:gd name="T66" fmla="*/ 620798380 w 137"/>
              <a:gd name="T67" fmla="*/ 133378554 h 148"/>
              <a:gd name="T68" fmla="*/ 620798380 w 137"/>
              <a:gd name="T69" fmla="*/ 133378554 h 148"/>
              <a:gd name="T70" fmla="*/ 1090829184 w 137"/>
              <a:gd name="T71" fmla="*/ 613540154 h 148"/>
              <a:gd name="T72" fmla="*/ 1011012632 w 137"/>
              <a:gd name="T73" fmla="*/ 613540154 h 148"/>
              <a:gd name="T74" fmla="*/ 984407115 w 137"/>
              <a:gd name="T75" fmla="*/ 631324358 h 148"/>
              <a:gd name="T76" fmla="*/ 1011012632 w 137"/>
              <a:gd name="T77" fmla="*/ 658000665 h 148"/>
              <a:gd name="T78" fmla="*/ 1090829184 w 137"/>
              <a:gd name="T79" fmla="*/ 658000665 h 148"/>
              <a:gd name="T80" fmla="*/ 620798380 w 137"/>
              <a:gd name="T81" fmla="*/ 1138159283 h 148"/>
              <a:gd name="T82" fmla="*/ 620798380 w 137"/>
              <a:gd name="T83" fmla="*/ 1049241242 h 148"/>
              <a:gd name="T84" fmla="*/ 594189884 w 137"/>
              <a:gd name="T85" fmla="*/ 1022564935 h 148"/>
              <a:gd name="T86" fmla="*/ 567584367 w 137"/>
              <a:gd name="T87" fmla="*/ 1049241242 h 148"/>
              <a:gd name="T88" fmla="*/ 567584367 w 137"/>
              <a:gd name="T89" fmla="*/ 1138159283 h 148"/>
              <a:gd name="T90" fmla="*/ 97553563 w 137"/>
              <a:gd name="T91" fmla="*/ 658000665 h 14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37" h="148">
                <a:moveTo>
                  <a:pt x="134" y="71"/>
                </a:moveTo>
                <a:cubicBezTo>
                  <a:pt x="134" y="59"/>
                  <a:pt x="131" y="48"/>
                  <a:pt x="126" y="38"/>
                </a:cubicBezTo>
                <a:cubicBezTo>
                  <a:pt x="128" y="38"/>
                  <a:pt x="131" y="38"/>
                  <a:pt x="133" y="36"/>
                </a:cubicBezTo>
                <a:cubicBezTo>
                  <a:pt x="137" y="31"/>
                  <a:pt x="134" y="20"/>
                  <a:pt x="126" y="12"/>
                </a:cubicBezTo>
                <a:cubicBezTo>
                  <a:pt x="117" y="3"/>
                  <a:pt x="107" y="0"/>
                  <a:pt x="102" y="5"/>
                </a:cubicBezTo>
                <a:cubicBezTo>
                  <a:pt x="100" y="7"/>
                  <a:pt x="99" y="9"/>
                  <a:pt x="99" y="12"/>
                </a:cubicBezTo>
                <a:cubicBezTo>
                  <a:pt x="90" y="7"/>
                  <a:pt x="79" y="4"/>
                  <a:pt x="67" y="4"/>
                </a:cubicBezTo>
                <a:cubicBezTo>
                  <a:pt x="57" y="4"/>
                  <a:pt x="47" y="6"/>
                  <a:pt x="38" y="11"/>
                </a:cubicBezTo>
                <a:cubicBezTo>
                  <a:pt x="38" y="8"/>
                  <a:pt x="37" y="7"/>
                  <a:pt x="36" y="5"/>
                </a:cubicBezTo>
                <a:cubicBezTo>
                  <a:pt x="31" y="0"/>
                  <a:pt x="20" y="3"/>
                  <a:pt x="12" y="12"/>
                </a:cubicBezTo>
                <a:cubicBezTo>
                  <a:pt x="3" y="20"/>
                  <a:pt x="0" y="31"/>
                  <a:pt x="5" y="36"/>
                </a:cubicBezTo>
                <a:cubicBezTo>
                  <a:pt x="6" y="37"/>
                  <a:pt x="7" y="37"/>
                  <a:pt x="9" y="38"/>
                </a:cubicBezTo>
                <a:cubicBezTo>
                  <a:pt x="3" y="48"/>
                  <a:pt x="0" y="59"/>
                  <a:pt x="0" y="71"/>
                </a:cubicBezTo>
                <a:cubicBezTo>
                  <a:pt x="0" y="94"/>
                  <a:pt x="10" y="113"/>
                  <a:pt x="27" y="125"/>
                </a:cubicBezTo>
                <a:cubicBezTo>
                  <a:pt x="13" y="140"/>
                  <a:pt x="13" y="140"/>
                  <a:pt x="13" y="140"/>
                </a:cubicBezTo>
                <a:cubicBezTo>
                  <a:pt x="21" y="148"/>
                  <a:pt x="21" y="148"/>
                  <a:pt x="21" y="148"/>
                </a:cubicBezTo>
                <a:cubicBezTo>
                  <a:pt x="37" y="132"/>
                  <a:pt x="37" y="132"/>
                  <a:pt x="37" y="132"/>
                </a:cubicBezTo>
                <a:cubicBezTo>
                  <a:pt x="46" y="136"/>
                  <a:pt x="56" y="139"/>
                  <a:pt x="67" y="139"/>
                </a:cubicBezTo>
                <a:cubicBezTo>
                  <a:pt x="78" y="139"/>
                  <a:pt x="88" y="136"/>
                  <a:pt x="97" y="132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21" y="140"/>
                  <a:pt x="121" y="140"/>
                  <a:pt x="121" y="140"/>
                </a:cubicBezTo>
                <a:cubicBezTo>
                  <a:pt x="107" y="125"/>
                  <a:pt x="107" y="125"/>
                  <a:pt x="107" y="125"/>
                </a:cubicBezTo>
                <a:cubicBezTo>
                  <a:pt x="124" y="113"/>
                  <a:pt x="134" y="94"/>
                  <a:pt x="134" y="71"/>
                </a:cubicBezTo>
                <a:close/>
                <a:moveTo>
                  <a:pt x="11" y="74"/>
                </a:moveTo>
                <a:cubicBezTo>
                  <a:pt x="20" y="74"/>
                  <a:pt x="20" y="74"/>
                  <a:pt x="20" y="74"/>
                </a:cubicBezTo>
                <a:cubicBezTo>
                  <a:pt x="22" y="74"/>
                  <a:pt x="23" y="73"/>
                  <a:pt x="23" y="71"/>
                </a:cubicBezTo>
                <a:cubicBezTo>
                  <a:pt x="23" y="70"/>
                  <a:pt x="22" y="69"/>
                  <a:pt x="20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12" y="40"/>
                  <a:pt x="35" y="17"/>
                  <a:pt x="64" y="15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26"/>
                  <a:pt x="64" y="26"/>
                  <a:pt x="64" y="26"/>
                </a:cubicBezTo>
                <a:cubicBezTo>
                  <a:pt x="64" y="27"/>
                  <a:pt x="65" y="29"/>
                  <a:pt x="67" y="29"/>
                </a:cubicBezTo>
                <a:cubicBezTo>
                  <a:pt x="69" y="29"/>
                  <a:pt x="70" y="27"/>
                  <a:pt x="70" y="26"/>
                </a:cubicBezTo>
                <a:cubicBezTo>
                  <a:pt x="70" y="15"/>
                  <a:pt x="70" y="15"/>
                  <a:pt x="70" y="15"/>
                </a:cubicBezTo>
                <a:cubicBezTo>
                  <a:pt x="70" y="15"/>
                  <a:pt x="70" y="15"/>
                  <a:pt x="70" y="15"/>
                </a:cubicBezTo>
                <a:cubicBezTo>
                  <a:pt x="99" y="17"/>
                  <a:pt x="122" y="40"/>
                  <a:pt x="123" y="69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2" y="69"/>
                  <a:pt x="111" y="70"/>
                  <a:pt x="111" y="71"/>
                </a:cubicBezTo>
                <a:cubicBezTo>
                  <a:pt x="111" y="73"/>
                  <a:pt x="112" y="74"/>
                  <a:pt x="114" y="74"/>
                </a:cubicBezTo>
                <a:cubicBezTo>
                  <a:pt x="123" y="74"/>
                  <a:pt x="123" y="74"/>
                  <a:pt x="123" y="74"/>
                </a:cubicBezTo>
                <a:cubicBezTo>
                  <a:pt x="122" y="103"/>
                  <a:pt x="99" y="126"/>
                  <a:pt x="70" y="128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70" y="116"/>
                  <a:pt x="69" y="115"/>
                  <a:pt x="67" y="115"/>
                </a:cubicBezTo>
                <a:cubicBezTo>
                  <a:pt x="65" y="115"/>
                  <a:pt x="64" y="116"/>
                  <a:pt x="64" y="11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35" y="126"/>
                  <a:pt x="12" y="103"/>
                  <a:pt x="11" y="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5" name="Freeform 102"/>
          <p:cNvSpPr>
            <a:spLocks/>
          </p:cNvSpPr>
          <p:nvPr/>
        </p:nvSpPr>
        <p:spPr bwMode="auto">
          <a:xfrm>
            <a:off x="7002463" y="3100388"/>
            <a:ext cx="127000" cy="115887"/>
          </a:xfrm>
          <a:custGeom>
            <a:avLst/>
            <a:gdLst>
              <a:gd name="T0" fmla="*/ 26167907 w 43"/>
              <a:gd name="T1" fmla="*/ 344353763 h 39"/>
              <a:gd name="T2" fmla="*/ 26167907 w 43"/>
              <a:gd name="T3" fmla="*/ 344353763 h 39"/>
              <a:gd name="T4" fmla="*/ 348925116 w 43"/>
              <a:gd name="T5" fmla="*/ 344353763 h 39"/>
              <a:gd name="T6" fmla="*/ 375093023 w 43"/>
              <a:gd name="T7" fmla="*/ 317866155 h 39"/>
              <a:gd name="T8" fmla="*/ 348925116 w 43"/>
              <a:gd name="T9" fmla="*/ 300206759 h 39"/>
              <a:gd name="T10" fmla="*/ 52338767 w 43"/>
              <a:gd name="T11" fmla="*/ 300206759 h 39"/>
              <a:gd name="T12" fmla="*/ 52338767 w 43"/>
              <a:gd name="T13" fmla="*/ 26487608 h 39"/>
              <a:gd name="T14" fmla="*/ 26167907 w 43"/>
              <a:gd name="T15" fmla="*/ 0 h 39"/>
              <a:gd name="T16" fmla="*/ 0 w 43"/>
              <a:gd name="T17" fmla="*/ 26487608 h 39"/>
              <a:gd name="T18" fmla="*/ 0 w 43"/>
              <a:gd name="T19" fmla="*/ 317866155 h 39"/>
              <a:gd name="T20" fmla="*/ 26167907 w 43"/>
              <a:gd name="T21" fmla="*/ 344353763 h 3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3" h="39">
                <a:moveTo>
                  <a:pt x="3" y="39"/>
                </a:moveTo>
                <a:cubicBezTo>
                  <a:pt x="3" y="39"/>
                  <a:pt x="3" y="39"/>
                  <a:pt x="3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1" y="39"/>
                  <a:pt x="43" y="38"/>
                  <a:pt x="43" y="36"/>
                </a:cubicBezTo>
                <a:cubicBezTo>
                  <a:pt x="43" y="35"/>
                  <a:pt x="41" y="34"/>
                  <a:pt x="40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"/>
                  <a:pt x="6" y="3"/>
                  <a:pt x="6" y="3"/>
                </a:cubicBezTo>
                <a:cubicBezTo>
                  <a:pt x="6" y="1"/>
                  <a:pt x="5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8"/>
                  <a:pt x="1" y="39"/>
                  <a:pt x="3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6" name="Freeform 129"/>
          <p:cNvSpPr>
            <a:spLocks/>
          </p:cNvSpPr>
          <p:nvPr/>
        </p:nvSpPr>
        <p:spPr bwMode="auto">
          <a:xfrm>
            <a:off x="4424363" y="3151188"/>
            <a:ext cx="498475" cy="182562"/>
          </a:xfrm>
          <a:custGeom>
            <a:avLst/>
            <a:gdLst>
              <a:gd name="T0" fmla="*/ 730790586 w 171"/>
              <a:gd name="T1" fmla="*/ 302302387 h 63"/>
              <a:gd name="T2" fmla="*/ 203940406 w 171"/>
              <a:gd name="T3" fmla="*/ 0 h 63"/>
              <a:gd name="T4" fmla="*/ 0 w 171"/>
              <a:gd name="T5" fmla="*/ 125959087 h 63"/>
              <a:gd name="T6" fmla="*/ 730790586 w 171"/>
              <a:gd name="T7" fmla="*/ 529029902 h 63"/>
              <a:gd name="T8" fmla="*/ 1453083776 w 171"/>
              <a:gd name="T9" fmla="*/ 125959087 h 63"/>
              <a:gd name="T10" fmla="*/ 1249143369 w 171"/>
              <a:gd name="T11" fmla="*/ 0 h 63"/>
              <a:gd name="T12" fmla="*/ 730790586 w 171"/>
              <a:gd name="T13" fmla="*/ 302302387 h 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1" h="63">
                <a:moveTo>
                  <a:pt x="86" y="36"/>
                </a:moveTo>
                <a:lnTo>
                  <a:pt x="24" y="0"/>
                </a:lnTo>
                <a:lnTo>
                  <a:pt x="0" y="15"/>
                </a:lnTo>
                <a:lnTo>
                  <a:pt x="86" y="63"/>
                </a:lnTo>
                <a:lnTo>
                  <a:pt x="171" y="15"/>
                </a:lnTo>
                <a:lnTo>
                  <a:pt x="147" y="0"/>
                </a:lnTo>
                <a:lnTo>
                  <a:pt x="86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7" name="Freeform 130"/>
          <p:cNvSpPr>
            <a:spLocks/>
          </p:cNvSpPr>
          <p:nvPr/>
        </p:nvSpPr>
        <p:spPr bwMode="auto">
          <a:xfrm>
            <a:off x="4424363" y="3273425"/>
            <a:ext cx="498475" cy="180975"/>
          </a:xfrm>
          <a:custGeom>
            <a:avLst/>
            <a:gdLst>
              <a:gd name="T0" fmla="*/ 730790586 w 171"/>
              <a:gd name="T1" fmla="*/ 289688434 h 62"/>
              <a:gd name="T2" fmla="*/ 203940406 w 171"/>
              <a:gd name="T3" fmla="*/ 0 h 62"/>
              <a:gd name="T4" fmla="*/ 0 w 171"/>
              <a:gd name="T5" fmla="*/ 110762538 h 62"/>
              <a:gd name="T6" fmla="*/ 730790586 w 171"/>
              <a:gd name="T7" fmla="*/ 528257268 h 62"/>
              <a:gd name="T8" fmla="*/ 1453083776 w 171"/>
              <a:gd name="T9" fmla="*/ 110762538 h 62"/>
              <a:gd name="T10" fmla="*/ 1249143369 w 171"/>
              <a:gd name="T11" fmla="*/ 0 h 62"/>
              <a:gd name="T12" fmla="*/ 730790586 w 171"/>
              <a:gd name="T13" fmla="*/ 289688434 h 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1" h="62">
                <a:moveTo>
                  <a:pt x="86" y="34"/>
                </a:moveTo>
                <a:lnTo>
                  <a:pt x="24" y="0"/>
                </a:lnTo>
                <a:lnTo>
                  <a:pt x="0" y="13"/>
                </a:lnTo>
                <a:lnTo>
                  <a:pt x="86" y="62"/>
                </a:lnTo>
                <a:lnTo>
                  <a:pt x="171" y="13"/>
                </a:lnTo>
                <a:lnTo>
                  <a:pt x="147" y="0"/>
                </a:lnTo>
                <a:lnTo>
                  <a:pt x="86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8" name="Freeform 131"/>
          <p:cNvSpPr>
            <a:spLocks/>
          </p:cNvSpPr>
          <p:nvPr/>
        </p:nvSpPr>
        <p:spPr bwMode="auto">
          <a:xfrm>
            <a:off x="4424363" y="2936875"/>
            <a:ext cx="498475" cy="284163"/>
          </a:xfrm>
          <a:custGeom>
            <a:avLst/>
            <a:gdLst>
              <a:gd name="T0" fmla="*/ 1453083776 w 171"/>
              <a:gd name="T1" fmla="*/ 411939676 h 97"/>
              <a:gd name="T2" fmla="*/ 730790586 w 171"/>
              <a:gd name="T3" fmla="*/ 0 h 97"/>
              <a:gd name="T4" fmla="*/ 0 w 171"/>
              <a:gd name="T5" fmla="*/ 411939676 h 97"/>
              <a:gd name="T6" fmla="*/ 730790586 w 171"/>
              <a:gd name="T7" fmla="*/ 832459903 h 97"/>
              <a:gd name="T8" fmla="*/ 1453083776 w 171"/>
              <a:gd name="T9" fmla="*/ 411939676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1" h="97">
                <a:moveTo>
                  <a:pt x="171" y="48"/>
                </a:moveTo>
                <a:lnTo>
                  <a:pt x="86" y="0"/>
                </a:lnTo>
                <a:lnTo>
                  <a:pt x="0" y="48"/>
                </a:lnTo>
                <a:lnTo>
                  <a:pt x="86" y="97"/>
                </a:lnTo>
                <a:lnTo>
                  <a:pt x="171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9" name="Oval 57"/>
          <p:cNvSpPr>
            <a:spLocks noChangeArrowheads="1"/>
          </p:cNvSpPr>
          <p:nvPr/>
        </p:nvSpPr>
        <p:spPr bwMode="auto">
          <a:xfrm>
            <a:off x="8121650" y="2889250"/>
            <a:ext cx="630238" cy="639763"/>
          </a:xfrm>
          <a:prstGeom prst="ellipse">
            <a:avLst/>
          </a:prstGeom>
          <a:solidFill>
            <a:srgbClr val="813678"/>
          </a:solidFill>
          <a:ln>
            <a:noFill/>
          </a:ln>
          <a:extLst/>
        </p:spPr>
        <p:txBody>
          <a:bodyPr/>
          <a:lstStyle/>
          <a:p>
            <a:pPr eaLnBrk="1" hangingPunct="1"/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0" name="Oval 67"/>
          <p:cNvSpPr>
            <a:spLocks noChangeArrowheads="1"/>
          </p:cNvSpPr>
          <p:nvPr/>
        </p:nvSpPr>
        <p:spPr bwMode="auto">
          <a:xfrm>
            <a:off x="8121650" y="4362450"/>
            <a:ext cx="630238" cy="639763"/>
          </a:xfrm>
          <a:prstGeom prst="ellipse">
            <a:avLst/>
          </a:prstGeom>
          <a:solidFill>
            <a:srgbClr val="D73203"/>
          </a:solidFill>
          <a:ln>
            <a:noFill/>
          </a:ln>
          <a:extLst/>
        </p:spPr>
        <p:txBody>
          <a:bodyPr/>
          <a:lstStyle/>
          <a:p>
            <a:pPr eaLnBrk="1" hangingPunct="1"/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1" name="Oval 68"/>
          <p:cNvSpPr>
            <a:spLocks noChangeArrowheads="1"/>
          </p:cNvSpPr>
          <p:nvPr/>
        </p:nvSpPr>
        <p:spPr bwMode="auto">
          <a:xfrm>
            <a:off x="8121650" y="1601788"/>
            <a:ext cx="630238" cy="639762"/>
          </a:xfrm>
          <a:prstGeom prst="ellipse">
            <a:avLst/>
          </a:prstGeom>
          <a:solidFill>
            <a:srgbClr val="537711"/>
          </a:solidFill>
          <a:ln>
            <a:noFill/>
          </a:ln>
          <a:extLst/>
        </p:spPr>
        <p:txBody>
          <a:bodyPr/>
          <a:lstStyle/>
          <a:p>
            <a:pPr eaLnBrk="1" hangingPunct="1"/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2" name="Oval 69"/>
          <p:cNvSpPr>
            <a:spLocks noChangeArrowheads="1"/>
          </p:cNvSpPr>
          <p:nvPr/>
        </p:nvSpPr>
        <p:spPr bwMode="auto">
          <a:xfrm>
            <a:off x="3030538" y="4362450"/>
            <a:ext cx="630237" cy="639763"/>
          </a:xfrm>
          <a:prstGeom prst="ellipse">
            <a:avLst/>
          </a:prstGeom>
          <a:solidFill>
            <a:srgbClr val="813678"/>
          </a:solidFill>
          <a:ln>
            <a:noFill/>
          </a:ln>
          <a:extLst/>
        </p:spPr>
        <p:txBody>
          <a:bodyPr/>
          <a:lstStyle/>
          <a:p>
            <a:pPr eaLnBrk="1" hangingPunct="1"/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3" name="Oval 70"/>
          <p:cNvSpPr>
            <a:spLocks noChangeArrowheads="1"/>
          </p:cNvSpPr>
          <p:nvPr/>
        </p:nvSpPr>
        <p:spPr bwMode="auto">
          <a:xfrm>
            <a:off x="3030538" y="2865438"/>
            <a:ext cx="630237" cy="639762"/>
          </a:xfrm>
          <a:prstGeom prst="ellipse">
            <a:avLst/>
          </a:prstGeom>
          <a:solidFill>
            <a:srgbClr val="D73203"/>
          </a:solidFill>
          <a:ln>
            <a:noFill/>
          </a:ln>
          <a:extLst/>
        </p:spPr>
        <p:txBody>
          <a:bodyPr/>
          <a:lstStyle/>
          <a:p>
            <a:pPr eaLnBrk="1" hangingPunct="1"/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4" name="Text Box 10"/>
          <p:cNvSpPr txBox="1">
            <a:spLocks noChangeArrowheads="1"/>
          </p:cNvSpPr>
          <p:nvPr/>
        </p:nvSpPr>
        <p:spPr bwMode="auto">
          <a:xfrm>
            <a:off x="3100388" y="3076575"/>
            <a:ext cx="490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15%</a:t>
            </a:r>
            <a:endParaRPr lang="en-US" altLang="zh-CN" sz="10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5" name="Text Box 10"/>
          <p:cNvSpPr txBox="1">
            <a:spLocks noChangeArrowheads="1"/>
          </p:cNvSpPr>
          <p:nvPr/>
        </p:nvSpPr>
        <p:spPr bwMode="auto">
          <a:xfrm>
            <a:off x="3106738" y="4560888"/>
            <a:ext cx="492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15%</a:t>
            </a:r>
            <a:endParaRPr lang="en-US" altLang="zh-CN" sz="10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6" name="Text Box 10"/>
          <p:cNvSpPr txBox="1">
            <a:spLocks noChangeArrowheads="1"/>
          </p:cNvSpPr>
          <p:nvPr/>
        </p:nvSpPr>
        <p:spPr bwMode="auto">
          <a:xfrm>
            <a:off x="8191500" y="1785938"/>
            <a:ext cx="4921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25%</a:t>
            </a:r>
            <a:endParaRPr lang="en-US" altLang="zh-CN" sz="10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7" name="Text Box 10"/>
          <p:cNvSpPr txBox="1">
            <a:spLocks noChangeArrowheads="1"/>
          </p:cNvSpPr>
          <p:nvPr/>
        </p:nvSpPr>
        <p:spPr bwMode="auto">
          <a:xfrm>
            <a:off x="8191500" y="3054350"/>
            <a:ext cx="492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20%</a:t>
            </a:r>
            <a:endParaRPr lang="en-US" altLang="zh-CN" sz="10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8" name="Text Box 10"/>
          <p:cNvSpPr txBox="1">
            <a:spLocks noChangeArrowheads="1"/>
          </p:cNvSpPr>
          <p:nvPr/>
        </p:nvSpPr>
        <p:spPr bwMode="auto">
          <a:xfrm>
            <a:off x="8191500" y="4533900"/>
            <a:ext cx="492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20%</a:t>
            </a:r>
            <a:endParaRPr lang="en-US" altLang="zh-CN" sz="10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0999" name="TextBox 13"/>
          <p:cNvSpPr txBox="1">
            <a:spLocks noChangeArrowheads="1"/>
          </p:cNvSpPr>
          <p:nvPr/>
        </p:nvSpPr>
        <p:spPr bwMode="auto">
          <a:xfrm>
            <a:off x="1557338" y="28035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41000" name="TextBox 13"/>
          <p:cNvSpPr txBox="1">
            <a:spLocks noChangeArrowheads="1"/>
          </p:cNvSpPr>
          <p:nvPr/>
        </p:nvSpPr>
        <p:spPr bwMode="auto">
          <a:xfrm>
            <a:off x="863600" y="3125788"/>
            <a:ext cx="1989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41001" name="TextBox 13"/>
          <p:cNvSpPr txBox="1">
            <a:spLocks noChangeArrowheads="1"/>
          </p:cNvSpPr>
          <p:nvPr/>
        </p:nvSpPr>
        <p:spPr bwMode="auto">
          <a:xfrm>
            <a:off x="8832850" y="15748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41002" name="TextBox 13"/>
          <p:cNvSpPr txBox="1">
            <a:spLocks noChangeArrowheads="1"/>
          </p:cNvSpPr>
          <p:nvPr/>
        </p:nvSpPr>
        <p:spPr bwMode="auto">
          <a:xfrm>
            <a:off x="8837613" y="1897063"/>
            <a:ext cx="205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41003" name="TextBox 13"/>
          <p:cNvSpPr txBox="1">
            <a:spLocks noChangeArrowheads="1"/>
          </p:cNvSpPr>
          <p:nvPr/>
        </p:nvSpPr>
        <p:spPr bwMode="auto">
          <a:xfrm>
            <a:off x="1557338" y="43783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41004" name="TextBox 13"/>
          <p:cNvSpPr txBox="1">
            <a:spLocks noChangeArrowheads="1"/>
          </p:cNvSpPr>
          <p:nvPr/>
        </p:nvSpPr>
        <p:spPr bwMode="auto">
          <a:xfrm>
            <a:off x="863600" y="4699000"/>
            <a:ext cx="1989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41005" name="TextBox 13"/>
          <p:cNvSpPr txBox="1">
            <a:spLocks noChangeArrowheads="1"/>
          </p:cNvSpPr>
          <p:nvPr/>
        </p:nvSpPr>
        <p:spPr bwMode="auto">
          <a:xfrm>
            <a:off x="8832850" y="28194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41006" name="TextBox 13"/>
          <p:cNvSpPr txBox="1">
            <a:spLocks noChangeArrowheads="1"/>
          </p:cNvSpPr>
          <p:nvPr/>
        </p:nvSpPr>
        <p:spPr bwMode="auto">
          <a:xfrm>
            <a:off x="8837613" y="3140075"/>
            <a:ext cx="2054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41007" name="TextBox 13"/>
          <p:cNvSpPr txBox="1">
            <a:spLocks noChangeArrowheads="1"/>
          </p:cNvSpPr>
          <p:nvPr/>
        </p:nvSpPr>
        <p:spPr bwMode="auto">
          <a:xfrm>
            <a:off x="8832850" y="433228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41008" name="TextBox 13"/>
          <p:cNvSpPr txBox="1">
            <a:spLocks noChangeArrowheads="1"/>
          </p:cNvSpPr>
          <p:nvPr/>
        </p:nvSpPr>
        <p:spPr bwMode="auto">
          <a:xfrm>
            <a:off x="8837613" y="4654550"/>
            <a:ext cx="205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50" name="文本框 49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32">
        <p14:gallery dir="l"/>
      </p:transition>
    </mc:Choice>
    <mc:Fallback xmlns="">
      <p:transition spd="slow" advTm="432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16"/>
          <p:cNvSpPr>
            <a:spLocks noChangeArrowheads="1"/>
          </p:cNvSpPr>
          <p:nvPr/>
        </p:nvSpPr>
        <p:spPr bwMode="auto">
          <a:xfrm>
            <a:off x="3188608" y="2701925"/>
            <a:ext cx="744538" cy="744538"/>
          </a:xfrm>
          <a:prstGeom prst="rect">
            <a:avLst/>
          </a:prstGeom>
          <a:solidFill>
            <a:srgbClr val="53771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537711"/>
              </a:solidFill>
            </a:endParaRPr>
          </a:p>
        </p:txBody>
      </p:sp>
      <p:sp>
        <p:nvSpPr>
          <p:cNvPr id="11" name="矩形 17"/>
          <p:cNvSpPr>
            <a:spLocks noChangeArrowheads="1"/>
          </p:cNvSpPr>
          <p:nvPr/>
        </p:nvSpPr>
        <p:spPr bwMode="auto">
          <a:xfrm>
            <a:off x="4001408" y="2701925"/>
            <a:ext cx="744538" cy="744538"/>
          </a:xfrm>
          <a:prstGeom prst="rect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矩形 18"/>
          <p:cNvSpPr>
            <a:spLocks noChangeArrowheads="1"/>
          </p:cNvSpPr>
          <p:nvPr/>
        </p:nvSpPr>
        <p:spPr bwMode="auto">
          <a:xfrm>
            <a:off x="3167971" y="3529013"/>
            <a:ext cx="744537" cy="744537"/>
          </a:xfrm>
          <a:prstGeom prst="rect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矩形 19"/>
          <p:cNvSpPr>
            <a:spLocks noChangeArrowheads="1"/>
          </p:cNvSpPr>
          <p:nvPr/>
        </p:nvSpPr>
        <p:spPr bwMode="auto">
          <a:xfrm>
            <a:off x="4001408" y="3529013"/>
            <a:ext cx="744538" cy="744537"/>
          </a:xfrm>
          <a:prstGeom prst="rect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文本框 20"/>
          <p:cNvSpPr txBox="1">
            <a:spLocks noChangeArrowheads="1"/>
          </p:cNvSpPr>
          <p:nvPr/>
        </p:nvSpPr>
        <p:spPr bwMode="auto">
          <a:xfrm>
            <a:off x="3263220" y="2627313"/>
            <a:ext cx="155363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9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03</a:t>
            </a:r>
            <a:endParaRPr lang="zh-CN" altLang="en-US" sz="9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文本框 21"/>
          <p:cNvSpPr txBox="1">
            <a:spLocks noChangeArrowheads="1"/>
          </p:cNvSpPr>
          <p:nvPr/>
        </p:nvSpPr>
        <p:spPr bwMode="auto">
          <a:xfrm>
            <a:off x="4836116" y="2819400"/>
            <a:ext cx="492443" cy="13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PART ONE</a:t>
            </a:r>
            <a:endParaRPr lang="zh-CN" alt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文本框 22"/>
          <p:cNvSpPr txBox="1">
            <a:spLocks noChangeArrowheads="1"/>
          </p:cNvSpPr>
          <p:nvPr/>
        </p:nvSpPr>
        <p:spPr bwMode="auto">
          <a:xfrm>
            <a:off x="5440364" y="2696710"/>
            <a:ext cx="377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</a:t>
            </a:r>
          </a:p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TITLE HERE</a:t>
            </a:r>
            <a:endParaRPr lang="zh-CN" altLang="en-U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87655" y="2076791"/>
            <a:ext cx="2329132" cy="290444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618584" y="2022534"/>
            <a:ext cx="2329132" cy="30129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48">
        <p14:gallery dir="l"/>
      </p:transition>
    </mc:Choice>
    <mc:Fallback xmlns="">
      <p:transition spd="slow" advTm="548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图片 1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28"/>
          <a:stretch>
            <a:fillRect/>
          </a:stretch>
        </p:blipFill>
        <p:spPr bwMode="auto">
          <a:xfrm>
            <a:off x="10367963" y="3379788"/>
            <a:ext cx="1281112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图片 1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3150" y="4830763"/>
            <a:ext cx="125571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图片 2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54"/>
          <a:stretch>
            <a:fillRect/>
          </a:stretch>
        </p:blipFill>
        <p:spPr bwMode="auto">
          <a:xfrm>
            <a:off x="1073150" y="1889125"/>
            <a:ext cx="1255713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Rectangle 9"/>
          <p:cNvSpPr>
            <a:spLocks noChangeArrowheads="1"/>
          </p:cNvSpPr>
          <p:nvPr/>
        </p:nvSpPr>
        <p:spPr bwMode="auto">
          <a:xfrm>
            <a:off x="2425700" y="1885950"/>
            <a:ext cx="101600" cy="1311275"/>
          </a:xfrm>
          <a:prstGeom prst="rect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310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43015" name="Rectangle 13"/>
          <p:cNvSpPr>
            <a:spLocks noChangeArrowheads="1"/>
          </p:cNvSpPr>
          <p:nvPr/>
        </p:nvSpPr>
        <p:spPr bwMode="auto">
          <a:xfrm>
            <a:off x="2425700" y="4818063"/>
            <a:ext cx="101600" cy="1311275"/>
          </a:xfrm>
          <a:prstGeom prst="rect">
            <a:avLst/>
          </a:prstGeom>
          <a:solidFill>
            <a:srgbClr val="537711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310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43016" name="Rectangle 17"/>
          <p:cNvSpPr>
            <a:spLocks noChangeArrowheads="1"/>
          </p:cNvSpPr>
          <p:nvPr/>
        </p:nvSpPr>
        <p:spPr bwMode="auto">
          <a:xfrm>
            <a:off x="10093325" y="3398838"/>
            <a:ext cx="101600" cy="1311275"/>
          </a:xfrm>
          <a:prstGeom prst="rect">
            <a:avLst/>
          </a:prstGeom>
          <a:solidFill>
            <a:srgbClr val="813678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310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43023" name="矩形 15"/>
          <p:cNvSpPr>
            <a:spLocks noChangeArrowheads="1"/>
          </p:cNvSpPr>
          <p:nvPr/>
        </p:nvSpPr>
        <p:spPr bwMode="auto">
          <a:xfrm>
            <a:off x="2765425" y="2209800"/>
            <a:ext cx="7077075" cy="49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43024" name="矩形 16"/>
          <p:cNvSpPr>
            <a:spLocks noChangeArrowheads="1"/>
          </p:cNvSpPr>
          <p:nvPr/>
        </p:nvSpPr>
        <p:spPr bwMode="auto">
          <a:xfrm>
            <a:off x="2765425" y="3862388"/>
            <a:ext cx="7077075" cy="49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43025" name="矩形 17"/>
          <p:cNvSpPr>
            <a:spLocks noChangeArrowheads="1"/>
          </p:cNvSpPr>
          <p:nvPr/>
        </p:nvSpPr>
        <p:spPr bwMode="auto">
          <a:xfrm>
            <a:off x="2765425" y="5334000"/>
            <a:ext cx="7077075" cy="49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Add your words here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，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49">
        <p14:gallery dir="l"/>
      </p:transition>
    </mc:Choice>
    <mc:Fallback xmlns="">
      <p:transition spd="slow" advTm="749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6"/>
          <p:cNvSpPr>
            <a:spLocks noChangeArrowheads="1"/>
          </p:cNvSpPr>
          <p:nvPr/>
        </p:nvSpPr>
        <p:spPr bwMode="auto">
          <a:xfrm>
            <a:off x="3916363" y="3871913"/>
            <a:ext cx="1927225" cy="1419225"/>
          </a:xfrm>
          <a:prstGeom prst="rect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4036" name="Shape 21"/>
          <p:cNvCxnSpPr>
            <a:cxnSpLocks noChangeShapeType="1"/>
            <a:stCxn id="44035" idx="2"/>
          </p:cNvCxnSpPr>
          <p:nvPr/>
        </p:nvCxnSpPr>
        <p:spPr bwMode="auto">
          <a:xfrm rot="5400000">
            <a:off x="3738563" y="4556125"/>
            <a:ext cx="406400" cy="1876425"/>
          </a:xfrm>
          <a:prstGeom prst="bentConnector2">
            <a:avLst/>
          </a:prstGeom>
          <a:noFill/>
          <a:ln w="9525">
            <a:solidFill>
              <a:schemeClr val="bg1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4037" name="Group 49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8350" y="4227513"/>
            <a:ext cx="5857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Rectangle 4"/>
          <p:cNvSpPr>
            <a:spLocks noChangeArrowheads="1"/>
          </p:cNvSpPr>
          <p:nvPr/>
        </p:nvSpPr>
        <p:spPr bwMode="auto">
          <a:xfrm>
            <a:off x="3916363" y="2351088"/>
            <a:ext cx="1927225" cy="1419225"/>
          </a:xfrm>
          <a:prstGeom prst="rect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4039" name="Shape 11"/>
          <p:cNvCxnSpPr>
            <a:cxnSpLocks noChangeShapeType="1"/>
            <a:stCxn id="44038" idx="0"/>
          </p:cNvCxnSpPr>
          <p:nvPr/>
        </p:nvCxnSpPr>
        <p:spPr bwMode="auto">
          <a:xfrm rot="16200000" flipV="1">
            <a:off x="3739356" y="1210469"/>
            <a:ext cx="404813" cy="1876425"/>
          </a:xfrm>
          <a:prstGeom prst="bentConnector2">
            <a:avLst/>
          </a:prstGeom>
          <a:noFill/>
          <a:ln w="9525">
            <a:solidFill>
              <a:schemeClr val="bg1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4040" name="Group 50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8188" y="2782888"/>
            <a:ext cx="63976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5"/>
          <p:cNvSpPr>
            <a:spLocks noChangeArrowheads="1"/>
          </p:cNvSpPr>
          <p:nvPr/>
        </p:nvSpPr>
        <p:spPr bwMode="auto">
          <a:xfrm>
            <a:off x="5945188" y="2351088"/>
            <a:ext cx="1925637" cy="1419225"/>
          </a:xfrm>
          <a:prstGeom prst="rect">
            <a:avLst/>
          </a:prstGeom>
          <a:solidFill>
            <a:srgbClr val="D73203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4042" name="Shape 16"/>
          <p:cNvCxnSpPr>
            <a:cxnSpLocks noChangeShapeType="1"/>
            <a:stCxn id="44041" idx="0"/>
          </p:cNvCxnSpPr>
          <p:nvPr/>
        </p:nvCxnSpPr>
        <p:spPr bwMode="auto">
          <a:xfrm rot="5400000" flipH="1" flipV="1">
            <a:off x="7694612" y="1160463"/>
            <a:ext cx="404813" cy="1976438"/>
          </a:xfrm>
          <a:prstGeom prst="bentConnector2">
            <a:avLst/>
          </a:prstGeom>
          <a:noFill/>
          <a:ln w="9525">
            <a:solidFill>
              <a:schemeClr val="bg1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4043" name="Group 51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4650" y="2813050"/>
            <a:ext cx="395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4" name="Rectangle 7"/>
          <p:cNvSpPr>
            <a:spLocks noChangeArrowheads="1"/>
          </p:cNvSpPr>
          <p:nvPr/>
        </p:nvSpPr>
        <p:spPr bwMode="auto">
          <a:xfrm>
            <a:off x="5945188" y="3871913"/>
            <a:ext cx="1925637" cy="1419225"/>
          </a:xfrm>
          <a:prstGeom prst="rect">
            <a:avLst/>
          </a:prstGeom>
          <a:solidFill>
            <a:srgbClr val="01C5EE"/>
          </a:solidFill>
          <a:ln>
            <a:noFill/>
          </a:ln>
          <a:extLst/>
        </p:spPr>
        <p:txBody>
          <a:bodyPr anchor="ctr"/>
          <a:lstStyle/>
          <a:p>
            <a:pPr algn="ctr" defTabSz="1217613" eaLnBrk="1" hangingPunct="1"/>
            <a:endParaRPr lang="en-US" altLang="zh-CN" sz="31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44045" name="Shape 19"/>
          <p:cNvCxnSpPr>
            <a:cxnSpLocks noChangeShapeType="1"/>
            <a:stCxn id="44044" idx="2"/>
          </p:cNvCxnSpPr>
          <p:nvPr/>
        </p:nvCxnSpPr>
        <p:spPr bwMode="auto">
          <a:xfrm rot="16200000" flipH="1">
            <a:off x="7693819" y="4506119"/>
            <a:ext cx="406400" cy="1976438"/>
          </a:xfrm>
          <a:prstGeom prst="bentConnector2">
            <a:avLst/>
          </a:prstGeom>
          <a:noFill/>
          <a:ln w="9525">
            <a:solidFill>
              <a:schemeClr val="bg1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4046" name="Group 52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5113" y="4227513"/>
            <a:ext cx="5048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7" name="TextBox 13"/>
          <p:cNvSpPr txBox="1">
            <a:spLocks noChangeArrowheads="1"/>
          </p:cNvSpPr>
          <p:nvPr/>
        </p:nvSpPr>
        <p:spPr bwMode="auto">
          <a:xfrm>
            <a:off x="8345488" y="224472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44048" name="TextBox 13"/>
          <p:cNvSpPr txBox="1">
            <a:spLocks noChangeArrowheads="1"/>
          </p:cNvSpPr>
          <p:nvPr/>
        </p:nvSpPr>
        <p:spPr bwMode="auto">
          <a:xfrm>
            <a:off x="8345488" y="2566988"/>
            <a:ext cx="2730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44049" name="TextBox 13"/>
          <p:cNvSpPr txBox="1">
            <a:spLocks noChangeArrowheads="1"/>
          </p:cNvSpPr>
          <p:nvPr/>
        </p:nvSpPr>
        <p:spPr bwMode="auto">
          <a:xfrm>
            <a:off x="2208213" y="224472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44050" name="TextBox 13"/>
          <p:cNvSpPr txBox="1">
            <a:spLocks noChangeArrowheads="1"/>
          </p:cNvSpPr>
          <p:nvPr/>
        </p:nvSpPr>
        <p:spPr bwMode="auto">
          <a:xfrm>
            <a:off x="868363" y="2566988"/>
            <a:ext cx="2617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44051" name="TextBox 13"/>
          <p:cNvSpPr txBox="1">
            <a:spLocks noChangeArrowheads="1"/>
          </p:cNvSpPr>
          <p:nvPr/>
        </p:nvSpPr>
        <p:spPr bwMode="auto">
          <a:xfrm>
            <a:off x="8345488" y="482282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44052" name="TextBox 13"/>
          <p:cNvSpPr txBox="1">
            <a:spLocks noChangeArrowheads="1"/>
          </p:cNvSpPr>
          <p:nvPr/>
        </p:nvSpPr>
        <p:spPr bwMode="auto">
          <a:xfrm>
            <a:off x="8345488" y="5145088"/>
            <a:ext cx="2730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44053" name="TextBox 13"/>
          <p:cNvSpPr txBox="1">
            <a:spLocks noChangeArrowheads="1"/>
          </p:cNvSpPr>
          <p:nvPr/>
        </p:nvSpPr>
        <p:spPr bwMode="auto">
          <a:xfrm>
            <a:off x="2208213" y="482282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ADD TITLE</a:t>
            </a:r>
          </a:p>
        </p:txBody>
      </p:sp>
      <p:sp>
        <p:nvSpPr>
          <p:cNvPr id="44054" name="TextBox 13"/>
          <p:cNvSpPr txBox="1">
            <a:spLocks noChangeArrowheads="1"/>
          </p:cNvSpPr>
          <p:nvPr/>
        </p:nvSpPr>
        <p:spPr bwMode="auto">
          <a:xfrm>
            <a:off x="868363" y="5145088"/>
            <a:ext cx="2617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according to your need to draw the text box size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923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YOUR TITLE</a:t>
            </a:r>
            <a:endParaRPr lang="zh-CN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6096" y="-285750"/>
            <a:ext cx="1264558" cy="193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35">
        <p14:gallery dir="l"/>
      </p:transition>
    </mc:Choice>
    <mc:Fallback xmlns="">
      <p:transition spd="slow" advTm="535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3862387" y="2318373"/>
            <a:ext cx="4467225" cy="14465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8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39267" y="937814"/>
            <a:ext cx="2329132" cy="42076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980749" y="880664"/>
            <a:ext cx="2329132" cy="432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8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84">
        <p14:gallery dir="l"/>
      </p:transition>
    </mc:Choice>
    <mc:Fallback xmlns="">
      <p:transition spd="slow" advTm="98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色简洁"/>
</p:tagLst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Pages>0</Pages>
  <Words>1330</Words>
  <Characters>0</Characters>
  <Application>Microsoft Office PowerPoint</Application>
  <DocSecurity>0</DocSecurity>
  <PresentationFormat>宽屏</PresentationFormat>
  <Lines>0</Lines>
  <Paragraphs>230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FontAwesome</vt:lpstr>
      <vt:lpstr>Franchise</vt:lpstr>
      <vt:lpstr>Gill Sans</vt:lpstr>
      <vt:lpstr>Lato Regular</vt:lpstr>
      <vt:lpstr>TitilliumText22L Lt</vt:lpstr>
      <vt:lpstr>宋体</vt:lpstr>
      <vt:lpstr>微软雅黑</vt:lpstr>
      <vt:lpstr>Agency FB</vt:lpstr>
      <vt:lpstr>Arial</vt:lpstr>
      <vt:lpstr>Calibri</vt:lpstr>
      <vt:lpstr>Calibri Light</vt:lpstr>
      <vt:lpstr>Roboto</vt:lpstr>
      <vt:lpstr>Roboto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黑色简洁</dc:title>
  <dc:creator>第一PPT</dc:creator>
  <cp:keywords>www.1ppt.com</cp:keywords>
  <cp:lastModifiedBy>faith123</cp:lastModifiedBy>
  <cp:revision>55</cp:revision>
  <dcterms:created xsi:type="dcterms:W3CDTF">2015-07-30T01:13:05Z</dcterms:created>
  <dcterms:modified xsi:type="dcterms:W3CDTF">2019-07-20T03:06:17Z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